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4" r:id="rId3"/>
    <p:sldId id="280" r:id="rId4"/>
    <p:sldId id="271" r:id="rId5"/>
    <p:sldId id="272" r:id="rId6"/>
    <p:sldId id="285" r:id="rId7"/>
    <p:sldId id="294" r:id="rId8"/>
    <p:sldId id="273" r:id="rId9"/>
    <p:sldId id="265" r:id="rId10"/>
    <p:sldId id="266" r:id="rId11"/>
    <p:sldId id="284" r:id="rId12"/>
    <p:sldId id="268" r:id="rId13"/>
    <p:sldId id="269" r:id="rId14"/>
    <p:sldId id="286" r:id="rId15"/>
    <p:sldId id="288" r:id="rId16"/>
    <p:sldId id="289" r:id="rId17"/>
    <p:sldId id="258" r:id="rId18"/>
    <p:sldId id="259" r:id="rId19"/>
    <p:sldId id="277" r:id="rId20"/>
    <p:sldId id="260" r:id="rId21"/>
    <p:sldId id="291" r:id="rId22"/>
    <p:sldId id="290" r:id="rId23"/>
    <p:sldId id="261" r:id="rId24"/>
    <p:sldId id="295" r:id="rId25"/>
    <p:sldId id="274" r:id="rId26"/>
    <p:sldId id="275" r:id="rId27"/>
    <p:sldId id="292" r:id="rId28"/>
    <p:sldId id="293" r:id="rId29"/>
    <p:sldId id="270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mpChart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dol2016\ClinicHPVbyVFC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rentChildTableShells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CompChar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dol2016\AreaRacewkb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dol2016\nonHPVmodel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Comp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dol2016\2016HPVseasonalit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dol11to12ra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dol2016\reworkHPV11to17clinic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Adol2016\reworkHPV11to17clinic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Teen Age 13-17 HPV Vaccination</a:t>
            </a:r>
            <a:r>
              <a:rPr lang="en-US" sz="2400" baseline="0"/>
              <a:t> </a:t>
            </a:r>
            <a:r>
              <a:rPr lang="en-US" sz="2400"/>
              <a:t>Initiation (1+ dose) in Oregon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849518810148731E-2"/>
          <c:y val="0.19954828046572939"/>
          <c:w val="0.87759492563429575"/>
          <c:h val="0.61922691892949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misc!$C$6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misc!$B$7:$B$10</c:f>
              <c:strCache>
                <c:ptCount val="4"/>
                <c:pt idx="0">
                  <c:v>May 2013</c:v>
                </c:pt>
                <c:pt idx="1">
                  <c:v>May 2014</c:v>
                </c:pt>
                <c:pt idx="2">
                  <c:v>May 2015</c:v>
                </c:pt>
                <c:pt idx="3">
                  <c:v>May 2016</c:v>
                </c:pt>
              </c:strCache>
            </c:strRef>
          </c:cat>
          <c:val>
            <c:numRef>
              <c:f>misc!$G$7:$G$10</c:f>
              <c:numCache>
                <c:formatCode>0.0%</c:formatCode>
                <c:ptCount val="4"/>
                <c:pt idx="0">
                  <c:v>0.61311122919662697</c:v>
                </c:pt>
                <c:pt idx="1">
                  <c:v>0.62900373767158768</c:v>
                </c:pt>
                <c:pt idx="2">
                  <c:v>0.64292851435779275</c:v>
                </c:pt>
                <c:pt idx="3">
                  <c:v>0.66278735507232356</c:v>
                </c:pt>
              </c:numCache>
            </c:numRef>
          </c:val>
        </c:ser>
        <c:ser>
          <c:idx val="1"/>
          <c:order val="1"/>
          <c:tx>
            <c:strRef>
              <c:f>misc!$D$6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misc!$B$7:$B$10</c:f>
              <c:strCache>
                <c:ptCount val="4"/>
                <c:pt idx="0">
                  <c:v>May 2013</c:v>
                </c:pt>
                <c:pt idx="1">
                  <c:v>May 2014</c:v>
                </c:pt>
                <c:pt idx="2">
                  <c:v>May 2015</c:v>
                </c:pt>
                <c:pt idx="3">
                  <c:v>May 2016</c:v>
                </c:pt>
              </c:strCache>
            </c:strRef>
          </c:cat>
          <c:val>
            <c:numRef>
              <c:f>misc!$H$7:$H$10</c:f>
              <c:numCache>
                <c:formatCode>0.0%</c:formatCode>
                <c:ptCount val="4"/>
                <c:pt idx="0">
                  <c:v>0.25565581116964486</c:v>
                </c:pt>
                <c:pt idx="1">
                  <c:v>0.39105188135189317</c:v>
                </c:pt>
                <c:pt idx="2">
                  <c:v>0.47675215093273809</c:v>
                </c:pt>
                <c:pt idx="3">
                  <c:v>0.5457394802276363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0846936"/>
        <c:axId val="231620040"/>
      </c:barChart>
      <c:catAx>
        <c:axId val="230846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1620040"/>
        <c:crosses val="autoZero"/>
        <c:auto val="1"/>
        <c:lblAlgn val="ctr"/>
        <c:lblOffset val="100"/>
        <c:noMultiLvlLbl val="0"/>
      </c:catAx>
      <c:valAx>
        <c:axId val="2316200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08469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400"/>
            </a:pPr>
            <a:r>
              <a:rPr lang="en-US" sz="2000" dirty="0"/>
              <a:t>Oregon Clinics by Percentage of Adolescent</a:t>
            </a:r>
            <a:r>
              <a:rPr lang="en-US" sz="2000" baseline="0" dirty="0"/>
              <a:t> Patient Population with </a:t>
            </a:r>
            <a:r>
              <a:rPr lang="en-US" sz="2000" dirty="0"/>
              <a:t>Missed</a:t>
            </a:r>
            <a:r>
              <a:rPr lang="en-US" sz="2000" baseline="0" dirty="0"/>
              <a:t> HPV Opportunities, May </a:t>
            </a:r>
            <a:r>
              <a:rPr lang="en-US" sz="2000" baseline="0" dirty="0" smtClean="0"/>
              <a:t>2016 (mean =50.7%)</a:t>
            </a:r>
            <a:endParaRPr lang="en-US" sz="2000" dirty="0"/>
          </a:p>
        </c:rich>
      </c:tx>
      <c:layout>
        <c:manualLayout>
          <c:xMode val="edge"/>
          <c:yMode val="edge"/>
          <c:x val="0.19558256253569636"/>
          <c:y val="2.1494240245182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5753535511701821E-2"/>
          <c:y val="0.1920516676073572"/>
          <c:w val="0.89709010095472919"/>
          <c:h val="0.66133743428579428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spPr>
            <a:solidFill>
              <a:schemeClr val="accent2"/>
            </a:solidFill>
          </c:spPr>
          <c:invertIfNegative val="0"/>
          <c:cat>
            <c:numRef>
              <c:f>Sheet1!$T$4:$T$15</c:f>
              <c:numCache>
                <c:formatCode>General</c:formatCode>
                <c:ptCount val="12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</c:numCache>
            </c:numRef>
          </c:cat>
          <c:val>
            <c:numRef>
              <c:f>Sheet1!$U$5:$U$14</c:f>
              <c:numCache>
                <c:formatCode>General</c:formatCode>
                <c:ptCount val="10"/>
                <c:pt idx="0">
                  <c:v>9</c:v>
                </c:pt>
                <c:pt idx="1">
                  <c:v>63</c:v>
                </c:pt>
                <c:pt idx="2">
                  <c:v>135</c:v>
                </c:pt>
                <c:pt idx="3">
                  <c:v>199</c:v>
                </c:pt>
                <c:pt idx="4">
                  <c:v>204</c:v>
                </c:pt>
                <c:pt idx="5">
                  <c:v>221</c:v>
                </c:pt>
                <c:pt idx="6">
                  <c:v>209</c:v>
                </c:pt>
                <c:pt idx="7">
                  <c:v>132</c:v>
                </c:pt>
                <c:pt idx="8">
                  <c:v>100</c:v>
                </c:pt>
                <c:pt idx="9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33008864"/>
        <c:axId val="233009256"/>
      </c:barChart>
      <c:catAx>
        <c:axId val="2330088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Missed Opportunity Rate for HPV, Age 13-17</a:t>
                </a:r>
              </a:p>
            </c:rich>
          </c:tx>
          <c:layout>
            <c:manualLayout>
              <c:xMode val="edge"/>
              <c:yMode val="edge"/>
              <c:x val="0.36098441282310822"/>
              <c:y val="0.94170529291126037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3009256"/>
        <c:crosses val="autoZero"/>
        <c:auto val="1"/>
        <c:lblAlgn val="ctr"/>
        <c:lblOffset val="100"/>
        <c:noMultiLvlLbl val="0"/>
      </c:catAx>
      <c:valAx>
        <c:axId val="2330092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N of Clinics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3008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Increased </a:t>
            </a:r>
            <a:r>
              <a:rPr lang="en-US" sz="2400" dirty="0"/>
              <a:t>Likelihood of Adolescent  Age 11-17 HPV Immunization</a:t>
            </a:r>
            <a:r>
              <a:rPr lang="en-US" sz="2400" baseline="0" dirty="0"/>
              <a:t> If Adult-Caregivers Received Influenza Immunization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Tables!$O$36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Tables!$P$35:$Q$35</c:f>
              <c:strCache>
                <c:ptCount val="2"/>
                <c:pt idx="0">
                  <c:v>1+ HPV </c:v>
                </c:pt>
                <c:pt idx="1">
                  <c:v>3 HPV </c:v>
                </c:pt>
              </c:strCache>
            </c:strRef>
          </c:cat>
          <c:val>
            <c:numRef>
              <c:f>Tables!$P$36:$Q$36</c:f>
              <c:numCache>
                <c:formatCode>General</c:formatCode>
                <c:ptCount val="2"/>
                <c:pt idx="0">
                  <c:v>1.28</c:v>
                </c:pt>
                <c:pt idx="1">
                  <c:v>1.64</c:v>
                </c:pt>
              </c:numCache>
            </c:numRef>
          </c:val>
        </c:ser>
        <c:ser>
          <c:idx val="1"/>
          <c:order val="1"/>
          <c:tx>
            <c:strRef>
              <c:f>Tables!$O$37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Tables!$P$35:$Q$35</c:f>
              <c:strCache>
                <c:ptCount val="2"/>
                <c:pt idx="0">
                  <c:v>1+ HPV </c:v>
                </c:pt>
                <c:pt idx="1">
                  <c:v>3 HPV </c:v>
                </c:pt>
              </c:strCache>
            </c:strRef>
          </c:cat>
          <c:val>
            <c:numRef>
              <c:f>Tables!$P$37:$Q$37</c:f>
              <c:numCache>
                <c:formatCode>General</c:formatCode>
                <c:ptCount val="2"/>
                <c:pt idx="0">
                  <c:v>1.2</c:v>
                </c:pt>
                <c:pt idx="1">
                  <c:v>1.43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8"/>
        <c:axId val="233434120"/>
        <c:axId val="233434512"/>
      </c:barChart>
      <c:catAx>
        <c:axId val="233434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434512"/>
        <c:crosses val="autoZero"/>
        <c:auto val="1"/>
        <c:lblAlgn val="ctr"/>
        <c:lblOffset val="100"/>
        <c:noMultiLvlLbl val="0"/>
      </c:catAx>
      <c:valAx>
        <c:axId val="233434512"/>
        <c:scaling>
          <c:orientation val="minMax"/>
          <c:max val="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434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Teen Age 13-17 3 Dose HPV Rates for Oregon</a:t>
            </a:r>
          </a:p>
        </c:rich>
      </c:tx>
      <c:layout>
        <c:manualLayout>
          <c:xMode val="edge"/>
          <c:yMode val="edge"/>
          <c:x val="0.30136714157468164"/>
          <c:y val="8.937198237612655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849518810148731E-2"/>
          <c:y val="0.19954828046572939"/>
          <c:w val="0.87759492563429575"/>
          <c:h val="0.61922691892949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misc!$C$6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misc!$B$7:$B$10</c:f>
              <c:strCache>
                <c:ptCount val="4"/>
                <c:pt idx="0">
                  <c:v>May 2013</c:v>
                </c:pt>
                <c:pt idx="1">
                  <c:v>May 2014</c:v>
                </c:pt>
                <c:pt idx="2">
                  <c:v>May 2015</c:v>
                </c:pt>
                <c:pt idx="3">
                  <c:v>May 2016</c:v>
                </c:pt>
              </c:strCache>
            </c:strRef>
          </c:cat>
          <c:val>
            <c:numRef>
              <c:f>misc!$C$7:$C$10</c:f>
              <c:numCache>
                <c:formatCode>0.0%</c:formatCode>
                <c:ptCount val="4"/>
                <c:pt idx="0">
                  <c:v>0.32736972169760659</c:v>
                </c:pt>
                <c:pt idx="1">
                  <c:v>0.34519684519310773</c:v>
                </c:pt>
                <c:pt idx="2">
                  <c:v>0.36376492909393243</c:v>
                </c:pt>
                <c:pt idx="3">
                  <c:v>0.38900000000000001</c:v>
                </c:pt>
              </c:numCache>
            </c:numRef>
          </c:val>
        </c:ser>
        <c:ser>
          <c:idx val="1"/>
          <c:order val="1"/>
          <c:tx>
            <c:strRef>
              <c:f>misc!$D$6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misc!$B$7:$B$10</c:f>
              <c:strCache>
                <c:ptCount val="4"/>
                <c:pt idx="0">
                  <c:v>May 2013</c:v>
                </c:pt>
                <c:pt idx="1">
                  <c:v>May 2014</c:v>
                </c:pt>
                <c:pt idx="2">
                  <c:v>May 2015</c:v>
                </c:pt>
                <c:pt idx="3">
                  <c:v>May 2016</c:v>
                </c:pt>
              </c:strCache>
            </c:strRef>
          </c:cat>
          <c:val>
            <c:numRef>
              <c:f>misc!$D$7:$D$10</c:f>
              <c:numCache>
                <c:formatCode>0.0%</c:formatCode>
                <c:ptCount val="4"/>
                <c:pt idx="0">
                  <c:v>6.2729331517441353E-2</c:v>
                </c:pt>
                <c:pt idx="1">
                  <c:v>0.13676563338768888</c:v>
                </c:pt>
                <c:pt idx="2">
                  <c:v>0.20555157166808019</c:v>
                </c:pt>
                <c:pt idx="3">
                  <c:v>0.26400000000000001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1621216"/>
        <c:axId val="231620824"/>
      </c:barChart>
      <c:catAx>
        <c:axId val="231621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1620824"/>
        <c:crosses val="autoZero"/>
        <c:auto val="1"/>
        <c:lblAlgn val="ctr"/>
        <c:lblOffset val="100"/>
        <c:noMultiLvlLbl val="0"/>
      </c:catAx>
      <c:valAx>
        <c:axId val="231620824"/>
        <c:scaling>
          <c:orientation val="minMax"/>
          <c:max val="1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162121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Oregon Adolescent Age 13-17</a:t>
            </a:r>
            <a:r>
              <a:rPr lang="en-US" sz="2400" baseline="0"/>
              <a:t> HPV by Race &amp; Ethnicity, </a:t>
            </a:r>
          </a:p>
          <a:p>
            <a:pPr>
              <a:defRPr/>
            </a:pPr>
            <a:r>
              <a:rPr lang="en-US" sz="2400" baseline="0"/>
              <a:t>May 2016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RaceTable!$L$20</c:f>
              <c:strCache>
                <c:ptCount val="1"/>
                <c:pt idx="0">
                  <c:v>Male 1+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RaceTable!$K$21:$K$26</c:f>
              <c:strCache>
                <c:ptCount val="6"/>
                <c:pt idx="0">
                  <c:v>White</c:v>
                </c:pt>
                <c:pt idx="1">
                  <c:v>African-American</c:v>
                </c:pt>
                <c:pt idx="2">
                  <c:v>Alaskan Native/American Indian</c:v>
                </c:pt>
                <c:pt idx="3">
                  <c:v>Asian</c:v>
                </c:pt>
                <c:pt idx="4">
                  <c:v>Native Hawaian/Pacific Islander</c:v>
                </c:pt>
                <c:pt idx="5">
                  <c:v>Hispanic</c:v>
                </c:pt>
              </c:strCache>
            </c:strRef>
          </c:cat>
          <c:val>
            <c:numRef>
              <c:f>RaceTable!$L$21:$L$26</c:f>
              <c:numCache>
                <c:formatCode>0.0%</c:formatCode>
                <c:ptCount val="6"/>
                <c:pt idx="0">
                  <c:v>0.51907407407407402</c:v>
                </c:pt>
                <c:pt idx="1">
                  <c:v>0.62407407407407411</c:v>
                </c:pt>
                <c:pt idx="2">
                  <c:v>0.62592592592592589</c:v>
                </c:pt>
                <c:pt idx="3">
                  <c:v>0.57592592592592584</c:v>
                </c:pt>
                <c:pt idx="4">
                  <c:v>0.6074074074074074</c:v>
                </c:pt>
                <c:pt idx="5">
                  <c:v>0.70555555555555549</c:v>
                </c:pt>
              </c:numCache>
            </c:numRef>
          </c:val>
        </c:ser>
        <c:ser>
          <c:idx val="1"/>
          <c:order val="1"/>
          <c:tx>
            <c:strRef>
              <c:f>RaceTable!$M$20</c:f>
              <c:strCache>
                <c:ptCount val="1"/>
                <c:pt idx="0">
                  <c:v>Female 1+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RaceTable!$K$21:$K$26</c:f>
              <c:strCache>
                <c:ptCount val="6"/>
                <c:pt idx="0">
                  <c:v>White</c:v>
                </c:pt>
                <c:pt idx="1">
                  <c:v>African-American</c:v>
                </c:pt>
                <c:pt idx="2">
                  <c:v>Alaskan Native/American Indian</c:v>
                </c:pt>
                <c:pt idx="3">
                  <c:v>Asian</c:v>
                </c:pt>
                <c:pt idx="4">
                  <c:v>Native Hawaian/Pacific Islander</c:v>
                </c:pt>
                <c:pt idx="5">
                  <c:v>Hispanic</c:v>
                </c:pt>
              </c:strCache>
            </c:strRef>
          </c:cat>
          <c:val>
            <c:numRef>
              <c:f>RaceTable!$M$21:$M$26</c:f>
              <c:numCache>
                <c:formatCode>0.0%</c:formatCode>
                <c:ptCount val="6"/>
                <c:pt idx="0">
                  <c:v>0.62962962962962965</c:v>
                </c:pt>
                <c:pt idx="1">
                  <c:v>0.70740740740740737</c:v>
                </c:pt>
                <c:pt idx="2">
                  <c:v>0.70462962962962961</c:v>
                </c:pt>
                <c:pt idx="3">
                  <c:v>0.67222222222222217</c:v>
                </c:pt>
                <c:pt idx="4">
                  <c:v>0.71111111111111103</c:v>
                </c:pt>
                <c:pt idx="5">
                  <c:v>0.76481481481481473</c:v>
                </c:pt>
              </c:numCache>
            </c:numRef>
          </c:val>
        </c:ser>
        <c:ser>
          <c:idx val="2"/>
          <c:order val="2"/>
          <c:tx>
            <c:strRef>
              <c:f>RaceTable!$N$20</c:f>
              <c:strCache>
                <c:ptCount val="1"/>
                <c:pt idx="0">
                  <c:v>Male 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RaceTable!$K$21:$K$26</c:f>
              <c:strCache>
                <c:ptCount val="6"/>
                <c:pt idx="0">
                  <c:v>White</c:v>
                </c:pt>
                <c:pt idx="1">
                  <c:v>African-American</c:v>
                </c:pt>
                <c:pt idx="2">
                  <c:v>Alaskan Native/American Indian</c:v>
                </c:pt>
                <c:pt idx="3">
                  <c:v>Asian</c:v>
                </c:pt>
                <c:pt idx="4">
                  <c:v>Native Hawaian/Pacific Islander</c:v>
                </c:pt>
                <c:pt idx="5">
                  <c:v>Hispanic</c:v>
                </c:pt>
              </c:strCache>
            </c:strRef>
          </c:cat>
          <c:val>
            <c:numRef>
              <c:f>RaceTable!$N$21:$N$26</c:f>
              <c:numCache>
                <c:formatCode>0.0%</c:formatCode>
                <c:ptCount val="6"/>
                <c:pt idx="0">
                  <c:v>0.25462962962962965</c:v>
                </c:pt>
                <c:pt idx="1">
                  <c:v>0.30555555555555552</c:v>
                </c:pt>
                <c:pt idx="2">
                  <c:v>0.30555555555555552</c:v>
                </c:pt>
                <c:pt idx="3">
                  <c:v>0.31018518518518517</c:v>
                </c:pt>
                <c:pt idx="4">
                  <c:v>0.31388888888888888</c:v>
                </c:pt>
                <c:pt idx="5">
                  <c:v>0.36388888888888887</c:v>
                </c:pt>
              </c:numCache>
            </c:numRef>
          </c:val>
        </c:ser>
        <c:ser>
          <c:idx val="3"/>
          <c:order val="3"/>
          <c:tx>
            <c:strRef>
              <c:f>RaceTable!$O$20</c:f>
              <c:strCache>
                <c:ptCount val="1"/>
                <c:pt idx="0">
                  <c:v>Female 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RaceTable!$K$21:$K$26</c:f>
              <c:strCache>
                <c:ptCount val="6"/>
                <c:pt idx="0">
                  <c:v>White</c:v>
                </c:pt>
                <c:pt idx="1">
                  <c:v>African-American</c:v>
                </c:pt>
                <c:pt idx="2">
                  <c:v>Alaskan Native/American Indian</c:v>
                </c:pt>
                <c:pt idx="3">
                  <c:v>Asian</c:v>
                </c:pt>
                <c:pt idx="4">
                  <c:v>Native Hawaian/Pacific Islander</c:v>
                </c:pt>
                <c:pt idx="5">
                  <c:v>Hispanic</c:v>
                </c:pt>
              </c:strCache>
            </c:strRef>
          </c:cat>
          <c:val>
            <c:numRef>
              <c:f>RaceTable!$O$21:$O$26</c:f>
              <c:numCache>
                <c:formatCode>0.0%</c:formatCode>
                <c:ptCount val="6"/>
                <c:pt idx="0">
                  <c:v>0.37407407407407406</c:v>
                </c:pt>
                <c:pt idx="1">
                  <c:v>0.42222222222222222</c:v>
                </c:pt>
                <c:pt idx="2">
                  <c:v>0.41666666666666663</c:v>
                </c:pt>
                <c:pt idx="3">
                  <c:v>0.41944444444444445</c:v>
                </c:pt>
                <c:pt idx="4">
                  <c:v>0.42962962962962964</c:v>
                </c:pt>
                <c:pt idx="5">
                  <c:v>0.48518518518518516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619648"/>
        <c:axId val="231619256"/>
      </c:barChart>
      <c:catAx>
        <c:axId val="23161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19256"/>
        <c:crosses val="autoZero"/>
        <c:auto val="1"/>
        <c:lblAlgn val="ctr"/>
        <c:lblOffset val="100"/>
        <c:noMultiLvlLbl val="0"/>
      </c:catAx>
      <c:valAx>
        <c:axId val="2316192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6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Zipcode Area Income Categories by Adolescent Age 13-17 HPV Non-Initiation, Oregon 2016</a:t>
            </a:r>
          </a:p>
        </c:rich>
      </c:tx>
      <c:layout>
        <c:manualLayout>
          <c:xMode val="edge"/>
          <c:yMode val="edge"/>
          <c:x val="0.13183088911622923"/>
          <c:y val="1.3382522004765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789370078740163E-2"/>
          <c:y val="0.17171296296296298"/>
          <c:w val="0.88498840769903764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Sheet3!$Y$20:$Y$22</c:f>
              <c:strCache>
                <c:ptCount val="3"/>
                <c:pt idx="0">
                  <c:v>Higher HH Income</c:v>
                </c:pt>
                <c:pt idx="1">
                  <c:v>Middle HH Income</c:v>
                </c:pt>
                <c:pt idx="2">
                  <c:v>Lower HH Income</c:v>
                </c:pt>
              </c:strCache>
            </c:strRef>
          </c:cat>
          <c:val>
            <c:numRef>
              <c:f>Sheet3!$Z$20:$Z$22</c:f>
              <c:numCache>
                <c:formatCode>0%</c:formatCode>
                <c:ptCount val="3"/>
                <c:pt idx="0">
                  <c:v>0.29403620962445304</c:v>
                </c:pt>
                <c:pt idx="1">
                  <c:v>0.31523957006064751</c:v>
                </c:pt>
                <c:pt idx="2">
                  <c:v>0.34454378176296202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353680"/>
        <c:axId val="232354072"/>
      </c:barChart>
      <c:catAx>
        <c:axId val="2323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54072"/>
        <c:crosses val="autoZero"/>
        <c:auto val="1"/>
        <c:lblAlgn val="ctr"/>
        <c:lblOffset val="100"/>
        <c:noMultiLvlLbl val="0"/>
      </c:catAx>
      <c:valAx>
        <c:axId val="23235407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5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Oregon Adolescent 13-17</a:t>
            </a:r>
            <a:r>
              <a:rPr lang="en-US" sz="2800" baseline="0"/>
              <a:t> Immunization Rates, May 2016</a:t>
            </a:r>
            <a:endParaRPr lang="en-US" sz="2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rates!$C$44:$H$44</c:f>
              <c:strCache>
                <c:ptCount val="6"/>
                <c:pt idx="0">
                  <c:v>Tdap</c:v>
                </c:pt>
                <c:pt idx="1">
                  <c:v>Meningococcal</c:v>
                </c:pt>
                <c:pt idx="2">
                  <c:v>Influenza</c:v>
                </c:pt>
                <c:pt idx="3">
                  <c:v>HPV (1+)</c:v>
                </c:pt>
                <c:pt idx="4">
                  <c:v>HPV (3)</c:v>
                </c:pt>
                <c:pt idx="5">
                  <c:v>MMR (1+)</c:v>
                </c:pt>
              </c:strCache>
            </c:strRef>
          </c:cat>
          <c:val>
            <c:numRef>
              <c:f>rates!$C$45:$H$45</c:f>
              <c:numCache>
                <c:formatCode>0.0%</c:formatCode>
                <c:ptCount val="6"/>
                <c:pt idx="0">
                  <c:v>0.92148331588720578</c:v>
                </c:pt>
                <c:pt idx="1">
                  <c:v>0.70253009102403297</c:v>
                </c:pt>
                <c:pt idx="2">
                  <c:v>0.24330962364431741</c:v>
                </c:pt>
                <c:pt idx="3">
                  <c:v>0.55861055151010719</c:v>
                </c:pt>
                <c:pt idx="4">
                  <c:v>0.283487399134282</c:v>
                </c:pt>
                <c:pt idx="5">
                  <c:v>0.96076515492135928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2354856"/>
        <c:axId val="232355248"/>
      </c:barChart>
      <c:catAx>
        <c:axId val="232354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55248"/>
        <c:crosses val="autoZero"/>
        <c:auto val="1"/>
        <c:lblAlgn val="ctr"/>
        <c:lblOffset val="100"/>
        <c:noMultiLvlLbl val="0"/>
      </c:catAx>
      <c:valAx>
        <c:axId val="232355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54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Oregon HPV Immunizations by Calendar Month, for Adolescents Age 11 to 17 as of May 1st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Sheet1!$B$13:$M$13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Sheet1!$B$22:$M$22</c:f>
              <c:numCache>
                <c:formatCode>General</c:formatCode>
                <c:ptCount val="12"/>
                <c:pt idx="0">
                  <c:v>33851.591714067268</c:v>
                </c:pt>
                <c:pt idx="1">
                  <c:v>37597.996854831646</c:v>
                </c:pt>
                <c:pt idx="2">
                  <c:v>32265.387148873873</c:v>
                </c:pt>
                <c:pt idx="3">
                  <c:v>26873.216541559639</c:v>
                </c:pt>
                <c:pt idx="4">
                  <c:v>22363.567844676563</c:v>
                </c:pt>
                <c:pt idx="5">
                  <c:v>26237.128899744384</c:v>
                </c:pt>
                <c:pt idx="6">
                  <c:v>29554.187049186796</c:v>
                </c:pt>
                <c:pt idx="7">
                  <c:v>47237.40341988991</c:v>
                </c:pt>
                <c:pt idx="8">
                  <c:v>32201.306870483633</c:v>
                </c:pt>
                <c:pt idx="9">
                  <c:v>36608.511506934359</c:v>
                </c:pt>
                <c:pt idx="10">
                  <c:v>33041.952315376533</c:v>
                </c:pt>
                <c:pt idx="11">
                  <c:v>30346.177059538662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1"/>
        <c:axId val="232356032"/>
        <c:axId val="232356424"/>
      </c:barChart>
      <c:catAx>
        <c:axId val="23235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56424"/>
        <c:crosses val="autoZero"/>
        <c:auto val="1"/>
        <c:lblAlgn val="ctr"/>
        <c:lblOffset val="100"/>
        <c:noMultiLvlLbl val="0"/>
      </c:catAx>
      <c:valAx>
        <c:axId val="23235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5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Rate of Oregon </a:t>
            </a:r>
            <a:r>
              <a:rPr lang="en-US" sz="2400" dirty="0"/>
              <a:t>Adolescent </a:t>
            </a:r>
            <a:r>
              <a:rPr lang="en-US" sz="2400" dirty="0" smtClean="0"/>
              <a:t>Age 11-12 </a:t>
            </a:r>
            <a:r>
              <a:rPr lang="en-US" sz="2400" dirty="0" err="1"/>
              <a:t>Tdap</a:t>
            </a:r>
            <a:r>
              <a:rPr lang="en-US" sz="2400" dirty="0"/>
              <a:t> and HPV Initiation, May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889982218370718E-2"/>
          <c:y val="0.18923307104169151"/>
          <c:w val="0.91064785370666979"/>
          <c:h val="0.735020920217783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Sheet1!$AA$38:$AC$38</c:f>
              <c:strCache>
                <c:ptCount val="3"/>
                <c:pt idx="0">
                  <c:v>Tdap</c:v>
                </c:pt>
                <c:pt idx="1">
                  <c:v>HPV 1+ Male</c:v>
                </c:pt>
                <c:pt idx="2">
                  <c:v>HPV 1+ Female</c:v>
                </c:pt>
              </c:strCache>
            </c:strRef>
          </c:cat>
          <c:val>
            <c:numRef>
              <c:f>Sheet1!$AA$39:$AC$39</c:f>
              <c:numCache>
                <c:formatCode>0.0%</c:formatCode>
                <c:ptCount val="3"/>
                <c:pt idx="0">
                  <c:v>0.57102643639423745</c:v>
                </c:pt>
                <c:pt idx="1">
                  <c:v>0.34177063761878917</c:v>
                </c:pt>
                <c:pt idx="2">
                  <c:v>0.38824942496699072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2357208"/>
        <c:axId val="233005728"/>
      </c:barChart>
      <c:catAx>
        <c:axId val="23235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05728"/>
        <c:crosses val="autoZero"/>
        <c:auto val="1"/>
        <c:lblAlgn val="ctr"/>
        <c:lblOffset val="100"/>
        <c:noMultiLvlLbl val="0"/>
      </c:catAx>
      <c:valAx>
        <c:axId val="233005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35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dirty="0"/>
              <a:t>Percentage of Oregon Clinics by HPV </a:t>
            </a:r>
            <a:r>
              <a:rPr lang="en-US" sz="2400" dirty="0" err="1" smtClean="0"/>
              <a:t>Coadministration</a:t>
            </a:r>
            <a:r>
              <a:rPr lang="en-US" sz="2400" dirty="0" smtClean="0"/>
              <a:t> </a:t>
            </a:r>
            <a:r>
              <a:rPr lang="en-US" sz="2400" dirty="0"/>
              <a:t>Rate with </a:t>
            </a:r>
            <a:r>
              <a:rPr lang="en-US" sz="2400" dirty="0" err="1" smtClean="0"/>
              <a:t>Tdap</a:t>
            </a:r>
            <a:r>
              <a:rPr lang="en-US" sz="2400" dirty="0" smtClean="0"/>
              <a:t> for Females Age 13-17</a:t>
            </a:r>
            <a:r>
              <a:rPr lang="en-US" sz="2400" baseline="0" dirty="0" smtClean="0"/>
              <a:t> </a:t>
            </a:r>
            <a:r>
              <a:rPr lang="en-US" sz="2400" dirty="0" smtClean="0"/>
              <a:t>(Mean = 32%)</a:t>
            </a:r>
            <a:endParaRPr lang="en-US" sz="2400" dirty="0"/>
          </a:p>
        </c:rich>
      </c:tx>
      <c:layout>
        <c:manualLayout>
          <c:xMode val="edge"/>
          <c:yMode val="edge"/>
          <c:x val="0.10296498266890115"/>
          <c:y val="1.1139211550818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761018001241463E-2"/>
          <c:y val="0.23917722081879766"/>
          <c:w val="0.94537554314090622"/>
          <c:h val="0.55822958822167812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Sheet1!$I$21:$I$30</c:f>
              <c:strCache>
                <c:ptCount val="7"/>
                <c:pt idx="0">
                  <c:v>LT 10%</c:v>
                </c:pt>
                <c:pt idx="1">
                  <c:v>10% to 20%</c:v>
                </c:pt>
                <c:pt idx="2">
                  <c:v>20% to 30%</c:v>
                </c:pt>
                <c:pt idx="3">
                  <c:v>30% to 40%</c:v>
                </c:pt>
                <c:pt idx="4">
                  <c:v>40% to 50%</c:v>
                </c:pt>
                <c:pt idx="5">
                  <c:v>50% to 60%</c:v>
                </c:pt>
                <c:pt idx="6">
                  <c:v>GT 60%</c:v>
                </c:pt>
              </c:strCache>
            </c:strRef>
          </c:cat>
          <c:val>
            <c:numRef>
              <c:f>Sheet1!$J$21:$J$27</c:f>
              <c:numCache>
                <c:formatCode>0%</c:formatCode>
                <c:ptCount val="7"/>
                <c:pt idx="0">
                  <c:v>8.5353003161222338E-2</c:v>
                </c:pt>
                <c:pt idx="1">
                  <c:v>0.12328767123287671</c:v>
                </c:pt>
                <c:pt idx="2">
                  <c:v>0.20547945205479451</c:v>
                </c:pt>
                <c:pt idx="3">
                  <c:v>0.25184404636459429</c:v>
                </c:pt>
                <c:pt idx="4">
                  <c:v>0.18967334035827185</c:v>
                </c:pt>
                <c:pt idx="5">
                  <c:v>0.10326659641728135</c:v>
                </c:pt>
                <c:pt idx="6">
                  <c:v>3.3719704952581663E-2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33006512"/>
        <c:axId val="233006904"/>
      </c:barChart>
      <c:catAx>
        <c:axId val="233006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HPV Coadministration Rate w/Tdap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06904"/>
        <c:crosses val="autoZero"/>
        <c:auto val="1"/>
        <c:lblAlgn val="ctr"/>
        <c:lblOffset val="100"/>
        <c:noMultiLvlLbl val="0"/>
      </c:catAx>
      <c:valAx>
        <c:axId val="23300690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/>
                  <a:t>Percent of Clinics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crossAx val="23300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Oregon Clinic Female Age 13-17 3HPV Rates vs Tdap/HPV Coadministration,</a:t>
            </a:r>
            <a:r>
              <a:rPr lang="en-US" sz="2400" baseline="0"/>
              <a:t> May 2016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46333097251733"/>
          <c:y val="0.17013792065800692"/>
          <c:w val="0.85393881320390508"/>
          <c:h val="0.70339368406974601"/>
        </c:manualLayout>
      </c:layout>
      <c:scatterChart>
        <c:scatterStyle val="lineMarker"/>
        <c:varyColors val="0"/>
        <c:ser>
          <c:idx val="0"/>
          <c:order val="0"/>
          <c:tx>
            <c:strRef>
              <c:f>'2016'!$AF$1</c:f>
              <c:strCache>
                <c:ptCount val="1"/>
                <c:pt idx="0">
                  <c:v>F1317HPV|Td rate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60325" cap="rnd">
                <a:solidFill>
                  <a:schemeClr val="bg2">
                    <a:lumMod val="50000"/>
                  </a:schemeClr>
                </a:solidFill>
                <a:prstDash val="sysDot"/>
              </a:ln>
              <a:effectLst/>
            </c:spPr>
            <c:trendlineType val="log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trendline>
            <c:spPr>
              <a:ln w="60325" cap="rnd">
                <a:solidFill>
                  <a:schemeClr val="bg1">
                    <a:lumMod val="5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9.8273728999734057E-3"/>
                  <c:y val="-0.1269611280341782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aseline="0"/>
                      <a:t>Predicted Regression Equation:</a:t>
                    </a:r>
                  </a:p>
                  <a:p>
                    <a:pPr>
                      <a:defRPr/>
                    </a:pPr>
                    <a:r>
                      <a:rPr lang="en-US" sz="1400" baseline="0"/>
                      <a:t>3HPV rate  = 14% + 0.58*Coadmin rate</a:t>
                    </a:r>
                    <a:endParaRPr lang="en-US" sz="14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'2016'!$AE$2:$AE$949</c:f>
              <c:numCache>
                <c:formatCode>0.0%</c:formatCode>
                <c:ptCount val="948"/>
                <c:pt idx="0">
                  <c:v>0.21004087264642068</c:v>
                </c:pt>
                <c:pt idx="1">
                  <c:v>0.30696139684678575</c:v>
                </c:pt>
                <c:pt idx="2">
                  <c:v>0.44665377133929463</c:v>
                </c:pt>
                <c:pt idx="3">
                  <c:v>0.21060904697622107</c:v>
                </c:pt>
                <c:pt idx="4">
                  <c:v>0.31485170329279888</c:v>
                </c:pt>
                <c:pt idx="5">
                  <c:v>0.26764485729889453</c:v>
                </c:pt>
                <c:pt idx="6">
                  <c:v>0.36138889540944441</c:v>
                </c:pt>
                <c:pt idx="7">
                  <c:v>0.2083521857116763</c:v>
                </c:pt>
                <c:pt idx="8">
                  <c:v>0.47217328352126309</c:v>
                </c:pt>
                <c:pt idx="9">
                  <c:v>0.25116111251296996</c:v>
                </c:pt>
                <c:pt idx="10">
                  <c:v>0.22222479389434904</c:v>
                </c:pt>
                <c:pt idx="11">
                  <c:v>0.12595243711482643</c:v>
                </c:pt>
                <c:pt idx="12">
                  <c:v>0.30643718534941677</c:v>
                </c:pt>
                <c:pt idx="13">
                  <c:v>0.35371970251299845</c:v>
                </c:pt>
                <c:pt idx="14">
                  <c:v>0.24062449937478231</c:v>
                </c:pt>
                <c:pt idx="15">
                  <c:v>0.31315571751034266</c:v>
                </c:pt>
                <c:pt idx="16">
                  <c:v>0.16810663252838648</c:v>
                </c:pt>
                <c:pt idx="17">
                  <c:v>0.33967613255756351</c:v>
                </c:pt>
                <c:pt idx="18">
                  <c:v>0.42402316579695476</c:v>
                </c:pt>
                <c:pt idx="19">
                  <c:v>0.4999710391743914</c:v>
                </c:pt>
                <c:pt idx="20">
                  <c:v>0.49983625147250343</c:v>
                </c:pt>
                <c:pt idx="21">
                  <c:v>0.21042853967726741</c:v>
                </c:pt>
                <c:pt idx="22">
                  <c:v>0.45680555669657003</c:v>
                </c:pt>
                <c:pt idx="23">
                  <c:v>0.28784931556494647</c:v>
                </c:pt>
                <c:pt idx="24">
                  <c:v>0.2219054190353813</c:v>
                </c:pt>
                <c:pt idx="25">
                  <c:v>0.48676894618672195</c:v>
                </c:pt>
                <c:pt idx="26">
                  <c:v>9.1187179178533917E-2</c:v>
                </c:pt>
                <c:pt idx="27">
                  <c:v>0.25121874375179015</c:v>
                </c:pt>
                <c:pt idx="28">
                  <c:v>0.26546671947761241</c:v>
                </c:pt>
                <c:pt idx="29">
                  <c:v>0.50786756867900651</c:v>
                </c:pt>
                <c:pt idx="30">
                  <c:v>0.21354289507854857</c:v>
                </c:pt>
                <c:pt idx="31">
                  <c:v>0.47590804182588597</c:v>
                </c:pt>
                <c:pt idx="32">
                  <c:v>0.17287284399930544</c:v>
                </c:pt>
                <c:pt idx="33">
                  <c:v>0.19418135218960605</c:v>
                </c:pt>
                <c:pt idx="34">
                  <c:v>0.41555299389520339</c:v>
                </c:pt>
                <c:pt idx="35">
                  <c:v>0.31323109363901963</c:v>
                </c:pt>
                <c:pt idx="36">
                  <c:v>0.17770613617765241</c:v>
                </c:pt>
                <c:pt idx="37">
                  <c:v>0.36078609495372532</c:v>
                </c:pt>
                <c:pt idx="38">
                  <c:v>0.38227296784980169</c:v>
                </c:pt>
                <c:pt idx="39">
                  <c:v>0.16764771311867918</c:v>
                </c:pt>
                <c:pt idx="40">
                  <c:v>0.23796152546875188</c:v>
                </c:pt>
                <c:pt idx="41">
                  <c:v>0.36521150759564763</c:v>
                </c:pt>
                <c:pt idx="42">
                  <c:v>0.29548751001949164</c:v>
                </c:pt>
                <c:pt idx="43">
                  <c:v>0.48107221241414483</c:v>
                </c:pt>
                <c:pt idx="44">
                  <c:v>0.36469551113191651</c:v>
                </c:pt>
                <c:pt idx="45">
                  <c:v>0.23204651480566019</c:v>
                </c:pt>
                <c:pt idx="46">
                  <c:v>0.28623264886688554</c:v>
                </c:pt>
                <c:pt idx="47">
                  <c:v>0.45461245654495064</c:v>
                </c:pt>
                <c:pt idx="48">
                  <c:v>0.35360915718122116</c:v>
                </c:pt>
                <c:pt idx="49">
                  <c:v>0.17775600364454075</c:v>
                </c:pt>
                <c:pt idx="50">
                  <c:v>0.60852012337428441</c:v>
                </c:pt>
                <c:pt idx="51">
                  <c:v>9.9435438384266953E-2</c:v>
                </c:pt>
                <c:pt idx="52">
                  <c:v>0.16220674137796107</c:v>
                </c:pt>
                <c:pt idx="53">
                  <c:v>0.2069145949370905</c:v>
                </c:pt>
                <c:pt idx="54">
                  <c:v>0.45316828831557004</c:v>
                </c:pt>
                <c:pt idx="55">
                  <c:v>0</c:v>
                </c:pt>
                <c:pt idx="56">
                  <c:v>0.23478744110355243</c:v>
                </c:pt>
                <c:pt idx="57">
                  <c:v>0.6081048370327734</c:v>
                </c:pt>
                <c:pt idx="58">
                  <c:v>0.60674533342427295</c:v>
                </c:pt>
                <c:pt idx="59">
                  <c:v>0.12621698587025254</c:v>
                </c:pt>
                <c:pt idx="60">
                  <c:v>8.8431516276738509E-2</c:v>
                </c:pt>
                <c:pt idx="61">
                  <c:v>0.20189506584575423</c:v>
                </c:pt>
                <c:pt idx="62">
                  <c:v>0.16457961163084653</c:v>
                </c:pt>
                <c:pt idx="63">
                  <c:v>0.30814118666230944</c:v>
                </c:pt>
                <c:pt idx="64">
                  <c:v>0.35030195341368225</c:v>
                </c:pt>
                <c:pt idx="65">
                  <c:v>7.6627943725285252E-2</c:v>
                </c:pt>
                <c:pt idx="66">
                  <c:v>0.45842221371169456</c:v>
                </c:pt>
                <c:pt idx="67">
                  <c:v>0.14848540085263698</c:v>
                </c:pt>
                <c:pt idx="68">
                  <c:v>0</c:v>
                </c:pt>
                <c:pt idx="69">
                  <c:v>0.2942597464762039</c:v>
                </c:pt>
                <c:pt idx="70">
                  <c:v>0.50165228126618755</c:v>
                </c:pt>
                <c:pt idx="71">
                  <c:v>0.209956609350854</c:v>
                </c:pt>
                <c:pt idx="72">
                  <c:v>0.46813774441434736</c:v>
                </c:pt>
                <c:pt idx="73">
                  <c:v>0.26316697454488913</c:v>
                </c:pt>
                <c:pt idx="74">
                  <c:v>0.12374452486814369</c:v>
                </c:pt>
                <c:pt idx="75">
                  <c:v>0.2541106233497421</c:v>
                </c:pt>
                <c:pt idx="76">
                  <c:v>0.74284248913070694</c:v>
                </c:pt>
                <c:pt idx="77">
                  <c:v>0.27739218507136743</c:v>
                </c:pt>
                <c:pt idx="78">
                  <c:v>0.24796247166307178</c:v>
                </c:pt>
                <c:pt idx="79">
                  <c:v>9.0383928033307609E-2</c:v>
                </c:pt>
                <c:pt idx="80">
                  <c:v>0.21042467058543313</c:v>
                </c:pt>
                <c:pt idx="81">
                  <c:v>0.13650206435473428</c:v>
                </c:pt>
                <c:pt idx="82">
                  <c:v>0.33743106941197404</c:v>
                </c:pt>
                <c:pt idx="83">
                  <c:v>0.35066256023839421</c:v>
                </c:pt>
                <c:pt idx="84">
                  <c:v>0.36823058193764707</c:v>
                </c:pt>
                <c:pt idx="85">
                  <c:v>0</c:v>
                </c:pt>
                <c:pt idx="86">
                  <c:v>0.49081771668541835</c:v>
                </c:pt>
                <c:pt idx="87">
                  <c:v>0.5642818031232899</c:v>
                </c:pt>
                <c:pt idx="88">
                  <c:v>0.47040554002359003</c:v>
                </c:pt>
                <c:pt idx="89">
                  <c:v>0.41555591243869744</c:v>
                </c:pt>
                <c:pt idx="90">
                  <c:v>0.42416750582844387</c:v>
                </c:pt>
                <c:pt idx="91">
                  <c:v>0.39856969567249395</c:v>
                </c:pt>
                <c:pt idx="92">
                  <c:v>0</c:v>
                </c:pt>
                <c:pt idx="93">
                  <c:v>0.33175811323197835</c:v>
                </c:pt>
                <c:pt idx="94">
                  <c:v>0.3585757599186411</c:v>
                </c:pt>
                <c:pt idx="95">
                  <c:v>0.46283124372413703</c:v>
                </c:pt>
                <c:pt idx="96">
                  <c:v>0.25521234103646123</c:v>
                </c:pt>
                <c:pt idx="97">
                  <c:v>0.45889134180950736</c:v>
                </c:pt>
                <c:pt idx="98">
                  <c:v>0.32910975739004378</c:v>
                </c:pt>
                <c:pt idx="99">
                  <c:v>3.6964701574815927E-2</c:v>
                </c:pt>
                <c:pt idx="100">
                  <c:v>0.39630216568802873</c:v>
                </c:pt>
                <c:pt idx="101">
                  <c:v>0.13652191692600474</c:v>
                </c:pt>
                <c:pt idx="102">
                  <c:v>0.1890485811361847</c:v>
                </c:pt>
                <c:pt idx="103">
                  <c:v>0.31812411298001392</c:v>
                </c:pt>
                <c:pt idx="104">
                  <c:v>0.25177469127064261</c:v>
                </c:pt>
                <c:pt idx="105">
                  <c:v>0.34442976763588712</c:v>
                </c:pt>
                <c:pt idx="106">
                  <c:v>0</c:v>
                </c:pt>
                <c:pt idx="107">
                  <c:v>0.47601156099907638</c:v>
                </c:pt>
                <c:pt idx="108">
                  <c:v>9.8847138061737658E-2</c:v>
                </c:pt>
                <c:pt idx="109">
                  <c:v>0.44405015945919185</c:v>
                </c:pt>
                <c:pt idx="110">
                  <c:v>0.65480576759077269</c:v>
                </c:pt>
                <c:pt idx="111">
                  <c:v>0.49857232682594532</c:v>
                </c:pt>
                <c:pt idx="112">
                  <c:v>0.33360939866331846</c:v>
                </c:pt>
                <c:pt idx="113">
                  <c:v>0.28776517329627233</c:v>
                </c:pt>
                <c:pt idx="114">
                  <c:v>0.53837541069252204</c:v>
                </c:pt>
                <c:pt idx="115">
                  <c:v>0.47558108180120851</c:v>
                </c:pt>
                <c:pt idx="116">
                  <c:v>0.4441257101064684</c:v>
                </c:pt>
                <c:pt idx="117">
                  <c:v>5.5563904083669458E-2</c:v>
                </c:pt>
                <c:pt idx="118">
                  <c:v>0.36807604145007938</c:v>
                </c:pt>
                <c:pt idx="119">
                  <c:v>0</c:v>
                </c:pt>
                <c:pt idx="120">
                  <c:v>0.27589117180954731</c:v>
                </c:pt>
                <c:pt idx="121">
                  <c:v>0.36503694880383647</c:v>
                </c:pt>
                <c:pt idx="122">
                  <c:v>0.33102958124306381</c:v>
                </c:pt>
                <c:pt idx="123">
                  <c:v>0.16839291493640415</c:v>
                </c:pt>
                <c:pt idx="124">
                  <c:v>0.34753404269894278</c:v>
                </c:pt>
                <c:pt idx="125">
                  <c:v>0.3500077990218135</c:v>
                </c:pt>
                <c:pt idx="126">
                  <c:v>0.27344023004086671</c:v>
                </c:pt>
                <c:pt idx="127">
                  <c:v>0.50419334292984841</c:v>
                </c:pt>
                <c:pt idx="128">
                  <c:v>0.57272093178279249</c:v>
                </c:pt>
                <c:pt idx="129">
                  <c:v>0.42784270038492739</c:v>
                </c:pt>
                <c:pt idx="130">
                  <c:v>0.63219371443219674</c:v>
                </c:pt>
                <c:pt idx="131">
                  <c:v>0.28583112724021964</c:v>
                </c:pt>
                <c:pt idx="132">
                  <c:v>8.2093737637821448E-2</c:v>
                </c:pt>
                <c:pt idx="133">
                  <c:v>0.47481484969412197</c:v>
                </c:pt>
                <c:pt idx="134">
                  <c:v>0.42992151613406143</c:v>
                </c:pt>
                <c:pt idx="135">
                  <c:v>0.57888775291159811</c:v>
                </c:pt>
                <c:pt idx="136">
                  <c:v>9.4841884846410207E-2</c:v>
                </c:pt>
                <c:pt idx="137">
                  <c:v>0.21409051881560023</c:v>
                </c:pt>
                <c:pt idx="138">
                  <c:v>8.6119508228269914E-2</c:v>
                </c:pt>
                <c:pt idx="139">
                  <c:v>7.387749093550694E-2</c:v>
                </c:pt>
                <c:pt idx="140">
                  <c:v>9.0321393863009608E-2</c:v>
                </c:pt>
                <c:pt idx="141">
                  <c:v>0.30429574884204497</c:v>
                </c:pt>
                <c:pt idx="142">
                  <c:v>0.16355002854567965</c:v>
                </c:pt>
                <c:pt idx="143">
                  <c:v>0.28337230164175625</c:v>
                </c:pt>
                <c:pt idx="144">
                  <c:v>8.6376273412210519E-2</c:v>
                </c:pt>
                <c:pt idx="145">
                  <c:v>0.37560654911841829</c:v>
                </c:pt>
                <c:pt idx="146">
                  <c:v>0.17486048707648807</c:v>
                </c:pt>
                <c:pt idx="147">
                  <c:v>0.23515524818637187</c:v>
                </c:pt>
                <c:pt idx="148">
                  <c:v>0.28085463683373002</c:v>
                </c:pt>
                <c:pt idx="149">
                  <c:v>0.10211282043390638</c:v>
                </c:pt>
                <c:pt idx="150">
                  <c:v>0.18790793325006153</c:v>
                </c:pt>
                <c:pt idx="151">
                  <c:v>0.12149819160660644</c:v>
                </c:pt>
                <c:pt idx="152">
                  <c:v>0.12519693176796459</c:v>
                </c:pt>
                <c:pt idx="153">
                  <c:v>0.3363530482640788</c:v>
                </c:pt>
                <c:pt idx="154">
                  <c:v>0.25821218180535627</c:v>
                </c:pt>
                <c:pt idx="155">
                  <c:v>0.20846277598767537</c:v>
                </c:pt>
                <c:pt idx="156">
                  <c:v>0.4384060127898729</c:v>
                </c:pt>
                <c:pt idx="157">
                  <c:v>0.44344394371188145</c:v>
                </c:pt>
                <c:pt idx="158">
                  <c:v>0.48982631473221816</c:v>
                </c:pt>
                <c:pt idx="159">
                  <c:v>0.38469298161475657</c:v>
                </c:pt>
                <c:pt idx="160">
                  <c:v>0.40654908484480135</c:v>
                </c:pt>
                <c:pt idx="161">
                  <c:v>0.3251739591311496</c:v>
                </c:pt>
                <c:pt idx="162">
                  <c:v>0.27627985841375585</c:v>
                </c:pt>
                <c:pt idx="163">
                  <c:v>0.4704837239644592</c:v>
                </c:pt>
                <c:pt idx="164">
                  <c:v>0.46030111429012655</c:v>
                </c:pt>
                <c:pt idx="165">
                  <c:v>0.40620880283139998</c:v>
                </c:pt>
                <c:pt idx="166">
                  <c:v>0.35421671326882082</c:v>
                </c:pt>
                <c:pt idx="167">
                  <c:v>0.36330088751702477</c:v>
                </c:pt>
                <c:pt idx="168">
                  <c:v>0.45576833807249245</c:v>
                </c:pt>
                <c:pt idx="169">
                  <c:v>0.18212528215727883</c:v>
                </c:pt>
                <c:pt idx="170">
                  <c:v>0.68493883710938375</c:v>
                </c:pt>
                <c:pt idx="171">
                  <c:v>0.27872763576351106</c:v>
                </c:pt>
                <c:pt idx="172">
                  <c:v>0.22266483595493453</c:v>
                </c:pt>
                <c:pt idx="173">
                  <c:v>0.37190262942161351</c:v>
                </c:pt>
                <c:pt idx="174">
                  <c:v>0.47611931656901713</c:v>
                </c:pt>
                <c:pt idx="175">
                  <c:v>0.37247563738912309</c:v>
                </c:pt>
                <c:pt idx="176">
                  <c:v>0.23348544624013801</c:v>
                </c:pt>
                <c:pt idx="177">
                  <c:v>0.34581149608626988</c:v>
                </c:pt>
                <c:pt idx="178">
                  <c:v>0.38633289631122281</c:v>
                </c:pt>
                <c:pt idx="179">
                  <c:v>0.24991584073250817</c:v>
                </c:pt>
                <c:pt idx="180">
                  <c:v>0.16119113442177635</c:v>
                </c:pt>
                <c:pt idx="181">
                  <c:v>0.22467966285917132</c:v>
                </c:pt>
                <c:pt idx="182">
                  <c:v>0.33305523878918647</c:v>
                </c:pt>
                <c:pt idx="183">
                  <c:v>0.17185066606302202</c:v>
                </c:pt>
                <c:pt idx="184">
                  <c:v>0.43263358369945926</c:v>
                </c:pt>
                <c:pt idx="185">
                  <c:v>0.55053201725523115</c:v>
                </c:pt>
                <c:pt idx="186">
                  <c:v>0.36006029727002148</c:v>
                </c:pt>
                <c:pt idx="187">
                  <c:v>0.27626814036335001</c:v>
                </c:pt>
                <c:pt idx="188">
                  <c:v>0.15765166364591679</c:v>
                </c:pt>
                <c:pt idx="189">
                  <c:v>0.50279581121385286</c:v>
                </c:pt>
                <c:pt idx="190">
                  <c:v>0.52169576397580308</c:v>
                </c:pt>
                <c:pt idx="191">
                  <c:v>0.4070932665586644</c:v>
                </c:pt>
                <c:pt idx="192">
                  <c:v>0.10227469989107324</c:v>
                </c:pt>
                <c:pt idx="193">
                  <c:v>0.16725643594598816</c:v>
                </c:pt>
                <c:pt idx="194">
                  <c:v>0.44813171105755795</c:v>
                </c:pt>
                <c:pt idx="195">
                  <c:v>0.53396309006492237</c:v>
                </c:pt>
                <c:pt idx="196">
                  <c:v>0.15636746892096326</c:v>
                </c:pt>
                <c:pt idx="197">
                  <c:v>0.478330504546435</c:v>
                </c:pt>
                <c:pt idx="198">
                  <c:v>0.35111244610378256</c:v>
                </c:pt>
                <c:pt idx="199">
                  <c:v>0.1566124541966224</c:v>
                </c:pt>
                <c:pt idx="200">
                  <c:v>0</c:v>
                </c:pt>
                <c:pt idx="201">
                  <c:v>0.44360400753681783</c:v>
                </c:pt>
                <c:pt idx="202">
                  <c:v>0.42023629117015121</c:v>
                </c:pt>
                <c:pt idx="203">
                  <c:v>0.36318557893273612</c:v>
                </c:pt>
                <c:pt idx="204">
                  <c:v>0.46138798804716247</c:v>
                </c:pt>
                <c:pt idx="205">
                  <c:v>0.50160232233023772</c:v>
                </c:pt>
                <c:pt idx="206">
                  <c:v>0.38994860491026145</c:v>
                </c:pt>
                <c:pt idx="207">
                  <c:v>0.35460228104034069</c:v>
                </c:pt>
                <c:pt idx="208">
                  <c:v>0.37124957779710499</c:v>
                </c:pt>
                <c:pt idx="209">
                  <c:v>0.37336407465096633</c:v>
                </c:pt>
                <c:pt idx="210">
                  <c:v>0.72724110222819149</c:v>
                </c:pt>
                <c:pt idx="211">
                  <c:v>0.25234326834873355</c:v>
                </c:pt>
                <c:pt idx="212">
                  <c:v>0.43850751107515179</c:v>
                </c:pt>
                <c:pt idx="213">
                  <c:v>0.49970036729073625</c:v>
                </c:pt>
                <c:pt idx="214">
                  <c:v>0.41023972696199351</c:v>
                </c:pt>
                <c:pt idx="215">
                  <c:v>0.40826749468498152</c:v>
                </c:pt>
                <c:pt idx="216">
                  <c:v>0.30458006128999077</c:v>
                </c:pt>
                <c:pt idx="217">
                  <c:v>0.23885430514172057</c:v>
                </c:pt>
                <c:pt idx="218">
                  <c:v>0.42596961501344843</c:v>
                </c:pt>
                <c:pt idx="219">
                  <c:v>0.37750503379187228</c:v>
                </c:pt>
                <c:pt idx="220">
                  <c:v>0.22123662220132512</c:v>
                </c:pt>
                <c:pt idx="221">
                  <c:v>0.31290255564714503</c:v>
                </c:pt>
                <c:pt idx="222">
                  <c:v>0.20652824513898391</c:v>
                </c:pt>
                <c:pt idx="223">
                  <c:v>0.34077730045801663</c:v>
                </c:pt>
                <c:pt idx="224">
                  <c:v>0.17430929683957472</c:v>
                </c:pt>
                <c:pt idx="225">
                  <c:v>0.12468986413661065</c:v>
                </c:pt>
                <c:pt idx="226">
                  <c:v>0.27323928515042117</c:v>
                </c:pt>
                <c:pt idx="227">
                  <c:v>0.12724088455577109</c:v>
                </c:pt>
                <c:pt idx="228">
                  <c:v>0.44698232795716958</c:v>
                </c:pt>
                <c:pt idx="229">
                  <c:v>0.12739792520052468</c:v>
                </c:pt>
                <c:pt idx="230">
                  <c:v>0.37568269972992713</c:v>
                </c:pt>
                <c:pt idx="231">
                  <c:v>0.19060167653376336</c:v>
                </c:pt>
                <c:pt idx="232">
                  <c:v>0.1920537214109202</c:v>
                </c:pt>
                <c:pt idx="233">
                  <c:v>0.33434638926942045</c:v>
                </c:pt>
                <c:pt idx="234">
                  <c:v>0.3080251908550859</c:v>
                </c:pt>
                <c:pt idx="235">
                  <c:v>0.32623008581949525</c:v>
                </c:pt>
                <c:pt idx="236">
                  <c:v>0.4301320876889535</c:v>
                </c:pt>
                <c:pt idx="237">
                  <c:v>0.40069584380000561</c:v>
                </c:pt>
                <c:pt idx="238">
                  <c:v>0.25931523253828959</c:v>
                </c:pt>
                <c:pt idx="239">
                  <c:v>4.7632604424672959E-2</c:v>
                </c:pt>
                <c:pt idx="240">
                  <c:v>8.5828325065097105E-2</c:v>
                </c:pt>
                <c:pt idx="241">
                  <c:v>0.43703107358436993</c:v>
                </c:pt>
                <c:pt idx="242">
                  <c:v>0.18724670125661635</c:v>
                </c:pt>
                <c:pt idx="243">
                  <c:v>4.7597607915667757E-2</c:v>
                </c:pt>
                <c:pt idx="244">
                  <c:v>0.50686258748529189</c:v>
                </c:pt>
                <c:pt idx="245">
                  <c:v>5.126664604852911E-2</c:v>
                </c:pt>
                <c:pt idx="246">
                  <c:v>8.7902891412634923E-2</c:v>
                </c:pt>
                <c:pt idx="247">
                  <c:v>9.3562995404546684E-2</c:v>
                </c:pt>
                <c:pt idx="248">
                  <c:v>0.38605081949372416</c:v>
                </c:pt>
                <c:pt idx="249">
                  <c:v>0.11415477980902065</c:v>
                </c:pt>
                <c:pt idx="250">
                  <c:v>0.23029572695202</c:v>
                </c:pt>
                <c:pt idx="251">
                  <c:v>0.87965598506576792</c:v>
                </c:pt>
                <c:pt idx="252">
                  <c:v>8.6019002457246044E-2</c:v>
                </c:pt>
                <c:pt idx="253">
                  <c:v>0.14137020192622804</c:v>
                </c:pt>
                <c:pt idx="254">
                  <c:v>0.27112615779262689</c:v>
                </c:pt>
                <c:pt idx="255">
                  <c:v>4.826534750872466E-2</c:v>
                </c:pt>
                <c:pt idx="256">
                  <c:v>0.15170692765110425</c:v>
                </c:pt>
                <c:pt idx="257">
                  <c:v>0.74808823440355598</c:v>
                </c:pt>
                <c:pt idx="258">
                  <c:v>0.24718600070507193</c:v>
                </c:pt>
                <c:pt idx="259">
                  <c:v>0.56239645161829221</c:v>
                </c:pt>
                <c:pt idx="260">
                  <c:v>0.42856963099732159</c:v>
                </c:pt>
                <c:pt idx="261">
                  <c:v>0.29677944027566022</c:v>
                </c:pt>
                <c:pt idx="262">
                  <c:v>0.61217203988292412</c:v>
                </c:pt>
                <c:pt idx="263">
                  <c:v>0.12506259589684859</c:v>
                </c:pt>
                <c:pt idx="264">
                  <c:v>0.61067996264255819</c:v>
                </c:pt>
                <c:pt idx="265">
                  <c:v>0.51869949117148295</c:v>
                </c:pt>
                <c:pt idx="266">
                  <c:v>0.64503093097693187</c:v>
                </c:pt>
                <c:pt idx="267">
                  <c:v>0.51641504405982774</c:v>
                </c:pt>
                <c:pt idx="268">
                  <c:v>0.56057274236506816</c:v>
                </c:pt>
                <c:pt idx="269">
                  <c:v>0.57635322064214434</c:v>
                </c:pt>
                <c:pt idx="270">
                  <c:v>0.52664947445410515</c:v>
                </c:pt>
                <c:pt idx="271">
                  <c:v>0.51043974599426156</c:v>
                </c:pt>
                <c:pt idx="272">
                  <c:v>0.56402124385633845</c:v>
                </c:pt>
                <c:pt idx="273">
                  <c:v>0.42650297972198958</c:v>
                </c:pt>
                <c:pt idx="274">
                  <c:v>0.31358768523384684</c:v>
                </c:pt>
                <c:pt idx="275">
                  <c:v>0.47822467043174571</c:v>
                </c:pt>
                <c:pt idx="276">
                  <c:v>0.3372137034998437</c:v>
                </c:pt>
                <c:pt idx="277">
                  <c:v>0.53222423657728546</c:v>
                </c:pt>
                <c:pt idx="278">
                  <c:v>0.52377429485966398</c:v>
                </c:pt>
                <c:pt idx="279">
                  <c:v>0.36529123611910841</c:v>
                </c:pt>
                <c:pt idx="280">
                  <c:v>0.21359826094586615</c:v>
                </c:pt>
                <c:pt idx="281">
                  <c:v>0.59874125202662309</c:v>
                </c:pt>
                <c:pt idx="282">
                  <c:v>0.34847610616905866</c:v>
                </c:pt>
                <c:pt idx="283">
                  <c:v>0.20513779126208811</c:v>
                </c:pt>
                <c:pt idx="284">
                  <c:v>0.65757733316900358</c:v>
                </c:pt>
                <c:pt idx="285">
                  <c:v>0.69656218674705372</c:v>
                </c:pt>
                <c:pt idx="286">
                  <c:v>0.36396063525846672</c:v>
                </c:pt>
                <c:pt idx="287">
                  <c:v>8.6329152303826942E-2</c:v>
                </c:pt>
                <c:pt idx="288">
                  <c:v>0.25904814124342768</c:v>
                </c:pt>
                <c:pt idx="289">
                  <c:v>0.29501609779590593</c:v>
                </c:pt>
                <c:pt idx="290">
                  <c:v>0.43224589866024504</c:v>
                </c:pt>
                <c:pt idx="291">
                  <c:v>0.21214319952601809</c:v>
                </c:pt>
                <c:pt idx="292">
                  <c:v>0.30257210216046715</c:v>
                </c:pt>
                <c:pt idx="293">
                  <c:v>0.28442473196900531</c:v>
                </c:pt>
                <c:pt idx="294">
                  <c:v>0.13797617497763612</c:v>
                </c:pt>
                <c:pt idx="295">
                  <c:v>0.22386913786317672</c:v>
                </c:pt>
                <c:pt idx="296">
                  <c:v>0.10533127232341648</c:v>
                </c:pt>
                <c:pt idx="297">
                  <c:v>0.29807667922153358</c:v>
                </c:pt>
                <c:pt idx="298">
                  <c:v>0.30770700907923915</c:v>
                </c:pt>
                <c:pt idx="299">
                  <c:v>0.37925379677080967</c:v>
                </c:pt>
                <c:pt idx="300">
                  <c:v>0</c:v>
                </c:pt>
                <c:pt idx="301">
                  <c:v>0.29375480899412182</c:v>
                </c:pt>
                <c:pt idx="302">
                  <c:v>0.53932278682793611</c:v>
                </c:pt>
                <c:pt idx="303">
                  <c:v>0.44294932638533957</c:v>
                </c:pt>
                <c:pt idx="304">
                  <c:v>0.45697393184917695</c:v>
                </c:pt>
                <c:pt idx="305">
                  <c:v>0.25107437730125987</c:v>
                </c:pt>
                <c:pt idx="306">
                  <c:v>9.930144314417412E-2</c:v>
                </c:pt>
                <c:pt idx="307">
                  <c:v>0.30872004027513006</c:v>
                </c:pt>
                <c:pt idx="308">
                  <c:v>0.40480057353006149</c:v>
                </c:pt>
                <c:pt idx="309">
                  <c:v>0.19895827193966464</c:v>
                </c:pt>
                <c:pt idx="310">
                  <c:v>0.65330554293397991</c:v>
                </c:pt>
                <c:pt idx="311">
                  <c:v>0.10708065495226098</c:v>
                </c:pt>
                <c:pt idx="312">
                  <c:v>0.31054760282651739</c:v>
                </c:pt>
                <c:pt idx="313">
                  <c:v>0.27540694710385111</c:v>
                </c:pt>
                <c:pt idx="314">
                  <c:v>0.36836893310053176</c:v>
                </c:pt>
                <c:pt idx="315">
                  <c:v>7.9533423681481072E-2</c:v>
                </c:pt>
                <c:pt idx="316">
                  <c:v>0.40575081261085122</c:v>
                </c:pt>
                <c:pt idx="317">
                  <c:v>0.21215641347998559</c:v>
                </c:pt>
                <c:pt idx="318">
                  <c:v>0.16482434821803851</c:v>
                </c:pt>
                <c:pt idx="319">
                  <c:v>0.35098653298370752</c:v>
                </c:pt>
                <c:pt idx="320">
                  <c:v>0.25692648922280753</c:v>
                </c:pt>
                <c:pt idx="321">
                  <c:v>0.43054754536717083</c:v>
                </c:pt>
                <c:pt idx="322">
                  <c:v>0.66769206827498762</c:v>
                </c:pt>
                <c:pt idx="323">
                  <c:v>0.17352992489723679</c:v>
                </c:pt>
                <c:pt idx="324">
                  <c:v>0.10567934732921636</c:v>
                </c:pt>
                <c:pt idx="325">
                  <c:v>0.13650095231929826</c:v>
                </c:pt>
                <c:pt idx="326">
                  <c:v>0.40802002189484071</c:v>
                </c:pt>
                <c:pt idx="327">
                  <c:v>0.38677407709562545</c:v>
                </c:pt>
                <c:pt idx="328">
                  <c:v>0.38878208052041768</c:v>
                </c:pt>
                <c:pt idx="329">
                  <c:v>0.13259081044342769</c:v>
                </c:pt>
                <c:pt idx="330">
                  <c:v>0.21250296642698302</c:v>
                </c:pt>
                <c:pt idx="331">
                  <c:v>0.34870738654215938</c:v>
                </c:pt>
                <c:pt idx="332">
                  <c:v>0.16992479663496449</c:v>
                </c:pt>
                <c:pt idx="333">
                  <c:v>0.43669942453767485</c:v>
                </c:pt>
                <c:pt idx="334">
                  <c:v>0</c:v>
                </c:pt>
                <c:pt idx="335">
                  <c:v>4.9221130627363933E-2</c:v>
                </c:pt>
                <c:pt idx="336">
                  <c:v>0</c:v>
                </c:pt>
                <c:pt idx="337">
                  <c:v>0.36570286353311543</c:v>
                </c:pt>
                <c:pt idx="338">
                  <c:v>0.12658151828837663</c:v>
                </c:pt>
                <c:pt idx="339">
                  <c:v>0</c:v>
                </c:pt>
                <c:pt idx="340">
                  <c:v>0.40092753602754294</c:v>
                </c:pt>
                <c:pt idx="341">
                  <c:v>0.36904113667148736</c:v>
                </c:pt>
                <c:pt idx="342">
                  <c:v>0</c:v>
                </c:pt>
                <c:pt idx="343">
                  <c:v>0.18078833972749092</c:v>
                </c:pt>
                <c:pt idx="344">
                  <c:v>0</c:v>
                </c:pt>
                <c:pt idx="345">
                  <c:v>0.4836665475061071</c:v>
                </c:pt>
                <c:pt idx="346">
                  <c:v>0.28570129319616566</c:v>
                </c:pt>
                <c:pt idx="347">
                  <c:v>0.1429563201946896</c:v>
                </c:pt>
                <c:pt idx="348">
                  <c:v>0.1305103367783943</c:v>
                </c:pt>
                <c:pt idx="349">
                  <c:v>0.18234773385533773</c:v>
                </c:pt>
                <c:pt idx="350">
                  <c:v>9.2667300266824695E-2</c:v>
                </c:pt>
                <c:pt idx="351">
                  <c:v>0.33649730063498401</c:v>
                </c:pt>
                <c:pt idx="352">
                  <c:v>0.45170342548872466</c:v>
                </c:pt>
                <c:pt idx="353">
                  <c:v>0.52588598094307104</c:v>
                </c:pt>
                <c:pt idx="354">
                  <c:v>0</c:v>
                </c:pt>
                <c:pt idx="355">
                  <c:v>0.50999540046215719</c:v>
                </c:pt>
                <c:pt idx="356">
                  <c:v>0.45873959699300476</c:v>
                </c:pt>
                <c:pt idx="357">
                  <c:v>0.4322063592876963</c:v>
                </c:pt>
                <c:pt idx="358">
                  <c:v>0.83293017506941425</c:v>
                </c:pt>
                <c:pt idx="359">
                  <c:v>0.40173567028389739</c:v>
                </c:pt>
                <c:pt idx="360">
                  <c:v>0.47349053788344847</c:v>
                </c:pt>
                <c:pt idx="361">
                  <c:v>0.3977315623564589</c:v>
                </c:pt>
                <c:pt idx="362">
                  <c:v>0.36301147840207992</c:v>
                </c:pt>
                <c:pt idx="363">
                  <c:v>0</c:v>
                </c:pt>
                <c:pt idx="364">
                  <c:v>0.2701511646419742</c:v>
                </c:pt>
                <c:pt idx="365">
                  <c:v>0.38477546316925959</c:v>
                </c:pt>
                <c:pt idx="366">
                  <c:v>0.63513741620136521</c:v>
                </c:pt>
                <c:pt idx="367">
                  <c:v>0.27802218826922281</c:v>
                </c:pt>
                <c:pt idx="368">
                  <c:v>6.5371136733110333E-2</c:v>
                </c:pt>
                <c:pt idx="369">
                  <c:v>0.33955162818218937</c:v>
                </c:pt>
                <c:pt idx="370">
                  <c:v>0.39613421469197957</c:v>
                </c:pt>
                <c:pt idx="371">
                  <c:v>0.22319665102887987</c:v>
                </c:pt>
                <c:pt idx="372">
                  <c:v>0.25642387007338252</c:v>
                </c:pt>
                <c:pt idx="373">
                  <c:v>0.73715471050058912</c:v>
                </c:pt>
                <c:pt idx="374">
                  <c:v>0.45400190694580284</c:v>
                </c:pt>
                <c:pt idx="375">
                  <c:v>0.3631329485886779</c:v>
                </c:pt>
                <c:pt idx="376">
                  <c:v>0.23245320259336358</c:v>
                </c:pt>
                <c:pt idx="377">
                  <c:v>0.49051950422260543</c:v>
                </c:pt>
                <c:pt idx="378">
                  <c:v>0.4665388285699264</c:v>
                </c:pt>
                <c:pt idx="379">
                  <c:v>0.39365159564950536</c:v>
                </c:pt>
                <c:pt idx="380">
                  <c:v>0.72976963035469899</c:v>
                </c:pt>
                <c:pt idx="381">
                  <c:v>0.30923237906311618</c:v>
                </c:pt>
                <c:pt idx="382">
                  <c:v>0.12474568393695769</c:v>
                </c:pt>
                <c:pt idx="383">
                  <c:v>0.15182709606726513</c:v>
                </c:pt>
                <c:pt idx="384">
                  <c:v>0.19797859552476871</c:v>
                </c:pt>
                <c:pt idx="385">
                  <c:v>6.8673390939155921E-2</c:v>
                </c:pt>
                <c:pt idx="386">
                  <c:v>0.46302237523260836</c:v>
                </c:pt>
                <c:pt idx="387">
                  <c:v>0</c:v>
                </c:pt>
                <c:pt idx="388">
                  <c:v>4.3681509946915602E-2</c:v>
                </c:pt>
                <c:pt idx="389">
                  <c:v>0.56065895475067984</c:v>
                </c:pt>
                <c:pt idx="390">
                  <c:v>0.56484406167948564</c:v>
                </c:pt>
                <c:pt idx="391">
                  <c:v>0.40370464674548151</c:v>
                </c:pt>
                <c:pt idx="392">
                  <c:v>0.54254131117177329</c:v>
                </c:pt>
                <c:pt idx="393">
                  <c:v>0.61768175618393317</c:v>
                </c:pt>
                <c:pt idx="394">
                  <c:v>0.49592019478864635</c:v>
                </c:pt>
                <c:pt idx="395">
                  <c:v>0.41702710609538995</c:v>
                </c:pt>
                <c:pt idx="396">
                  <c:v>0.3746890517799395</c:v>
                </c:pt>
                <c:pt idx="397">
                  <c:v>0.55145396370142152</c:v>
                </c:pt>
                <c:pt idx="398">
                  <c:v>0.44177816902747719</c:v>
                </c:pt>
                <c:pt idx="399">
                  <c:v>0.346551491254667</c:v>
                </c:pt>
                <c:pt idx="400">
                  <c:v>0.57325240050258852</c:v>
                </c:pt>
                <c:pt idx="401">
                  <c:v>0.42423353896441857</c:v>
                </c:pt>
                <c:pt idx="402">
                  <c:v>0.43835396332977977</c:v>
                </c:pt>
                <c:pt idx="403">
                  <c:v>0.1666173408870775</c:v>
                </c:pt>
                <c:pt idx="404">
                  <c:v>0.53452550750270278</c:v>
                </c:pt>
                <c:pt idx="405">
                  <c:v>0.10218440781226212</c:v>
                </c:pt>
                <c:pt idx="406">
                  <c:v>0.19590116234412899</c:v>
                </c:pt>
                <c:pt idx="407">
                  <c:v>0.17871170539704101</c:v>
                </c:pt>
                <c:pt idx="408">
                  <c:v>0.49719137433977661</c:v>
                </c:pt>
                <c:pt idx="409">
                  <c:v>0.7499452620651722</c:v>
                </c:pt>
                <c:pt idx="410">
                  <c:v>0</c:v>
                </c:pt>
                <c:pt idx="411">
                  <c:v>0.36292392189849576</c:v>
                </c:pt>
                <c:pt idx="412">
                  <c:v>0.36991417743735944</c:v>
                </c:pt>
                <c:pt idx="413">
                  <c:v>0.44759780781710118</c:v>
                </c:pt>
                <c:pt idx="414">
                  <c:v>4.7696124399150212E-2</c:v>
                </c:pt>
                <c:pt idx="415">
                  <c:v>0.32712365929912662</c:v>
                </c:pt>
                <c:pt idx="416">
                  <c:v>0.48961004048346196</c:v>
                </c:pt>
                <c:pt idx="417">
                  <c:v>0.39248630354450725</c:v>
                </c:pt>
                <c:pt idx="418">
                  <c:v>0.25475564517950761</c:v>
                </c:pt>
                <c:pt idx="419">
                  <c:v>0.40942751471980515</c:v>
                </c:pt>
                <c:pt idx="420">
                  <c:v>9.1780162117002906E-2</c:v>
                </c:pt>
                <c:pt idx="421">
                  <c:v>0.18058906837316849</c:v>
                </c:pt>
                <c:pt idx="422">
                  <c:v>0.35993228330246496</c:v>
                </c:pt>
                <c:pt idx="423">
                  <c:v>0.13282508548171365</c:v>
                </c:pt>
                <c:pt idx="424">
                  <c:v>0.26645506168679245</c:v>
                </c:pt>
                <c:pt idx="425">
                  <c:v>0.1010344505260404</c:v>
                </c:pt>
                <c:pt idx="426">
                  <c:v>0.41004726549061277</c:v>
                </c:pt>
                <c:pt idx="427">
                  <c:v>3.5258395750089724E-2</c:v>
                </c:pt>
                <c:pt idx="428">
                  <c:v>0.36299421261640807</c:v>
                </c:pt>
                <c:pt idx="429">
                  <c:v>0</c:v>
                </c:pt>
                <c:pt idx="430">
                  <c:v>0.16919717155711347</c:v>
                </c:pt>
                <c:pt idx="431">
                  <c:v>0.29761835182218099</c:v>
                </c:pt>
                <c:pt idx="432">
                  <c:v>0.42189356271510603</c:v>
                </c:pt>
                <c:pt idx="433">
                  <c:v>0.44205150861780274</c:v>
                </c:pt>
                <c:pt idx="434">
                  <c:v>0.45994462641164252</c:v>
                </c:pt>
                <c:pt idx="435">
                  <c:v>0.52244359714876587</c:v>
                </c:pt>
                <c:pt idx="436">
                  <c:v>0</c:v>
                </c:pt>
                <c:pt idx="437">
                  <c:v>0.24433535575458992</c:v>
                </c:pt>
                <c:pt idx="438">
                  <c:v>0.55174955560970962</c:v>
                </c:pt>
                <c:pt idx="439">
                  <c:v>6.9700274203880933E-2</c:v>
                </c:pt>
                <c:pt idx="440">
                  <c:v>0.26395708521414002</c:v>
                </c:pt>
                <c:pt idx="441">
                  <c:v>0.46820521069369697</c:v>
                </c:pt>
                <c:pt idx="442">
                  <c:v>0</c:v>
                </c:pt>
                <c:pt idx="443">
                  <c:v>0.50064627716850052</c:v>
                </c:pt>
                <c:pt idx="444">
                  <c:v>0.41948979503149147</c:v>
                </c:pt>
                <c:pt idx="445">
                  <c:v>0.29469624049981968</c:v>
                </c:pt>
                <c:pt idx="446">
                  <c:v>0.36650415022869076</c:v>
                </c:pt>
                <c:pt idx="447">
                  <c:v>0.33460585836702494</c:v>
                </c:pt>
                <c:pt idx="448">
                  <c:v>0.54278148453565911</c:v>
                </c:pt>
                <c:pt idx="449">
                  <c:v>0.5580795101481909</c:v>
                </c:pt>
                <c:pt idx="450">
                  <c:v>0.38810841750222619</c:v>
                </c:pt>
                <c:pt idx="451">
                  <c:v>0.24747166020111191</c:v>
                </c:pt>
                <c:pt idx="452">
                  <c:v>0.62169561515325744</c:v>
                </c:pt>
                <c:pt idx="453">
                  <c:v>0.24906808875081407</c:v>
                </c:pt>
                <c:pt idx="454">
                  <c:v>0.63427435929246834</c:v>
                </c:pt>
                <c:pt idx="455">
                  <c:v>0.45606202552174174</c:v>
                </c:pt>
                <c:pt idx="456">
                  <c:v>0.55775964451371662</c:v>
                </c:pt>
                <c:pt idx="457">
                  <c:v>0.33906935125146187</c:v>
                </c:pt>
                <c:pt idx="458">
                  <c:v>0.24409783254512024</c:v>
                </c:pt>
                <c:pt idx="459">
                  <c:v>0.42642315957831095</c:v>
                </c:pt>
                <c:pt idx="460">
                  <c:v>0.34474387491766334</c:v>
                </c:pt>
                <c:pt idx="461">
                  <c:v>0.56806511701437046</c:v>
                </c:pt>
                <c:pt idx="462">
                  <c:v>0.33193779786736516</c:v>
                </c:pt>
                <c:pt idx="463">
                  <c:v>0.4164244870947853</c:v>
                </c:pt>
                <c:pt idx="464">
                  <c:v>0.52661935551558037</c:v>
                </c:pt>
                <c:pt idx="465">
                  <c:v>0.45301247799629868</c:v>
                </c:pt>
                <c:pt idx="466">
                  <c:v>0.4179569611613852</c:v>
                </c:pt>
                <c:pt idx="467">
                  <c:v>0.1826570090144064</c:v>
                </c:pt>
                <c:pt idx="468">
                  <c:v>0.56124487336103546</c:v>
                </c:pt>
                <c:pt idx="469">
                  <c:v>0.6230004728130224</c:v>
                </c:pt>
                <c:pt idx="470">
                  <c:v>0.58121275327084276</c:v>
                </c:pt>
                <c:pt idx="471">
                  <c:v>0.54481020621273224</c:v>
                </c:pt>
                <c:pt idx="472">
                  <c:v>0.18043705359913362</c:v>
                </c:pt>
                <c:pt idx="473">
                  <c:v>0.32050139727884813</c:v>
                </c:pt>
                <c:pt idx="474">
                  <c:v>0.3131671135951819</c:v>
                </c:pt>
                <c:pt idx="475">
                  <c:v>0.2108285358982406</c:v>
                </c:pt>
                <c:pt idx="476">
                  <c:v>0.30116219566497776</c:v>
                </c:pt>
                <c:pt idx="477">
                  <c:v>0.15258900722724292</c:v>
                </c:pt>
                <c:pt idx="478">
                  <c:v>5.8323393897216406E-2</c:v>
                </c:pt>
                <c:pt idx="479">
                  <c:v>0.39283658709669173</c:v>
                </c:pt>
                <c:pt idx="480">
                  <c:v>0.49734439465772201</c:v>
                </c:pt>
                <c:pt idx="481">
                  <c:v>0.36983453868120192</c:v>
                </c:pt>
                <c:pt idx="482">
                  <c:v>0.33603079093670868</c:v>
                </c:pt>
                <c:pt idx="483">
                  <c:v>0.16005362492738606</c:v>
                </c:pt>
                <c:pt idx="484">
                  <c:v>0.67725886046579198</c:v>
                </c:pt>
                <c:pt idx="485">
                  <c:v>0.37669832968212219</c:v>
                </c:pt>
                <c:pt idx="486">
                  <c:v>0.30874079369184504</c:v>
                </c:pt>
                <c:pt idx="487">
                  <c:v>0.20665171757594858</c:v>
                </c:pt>
                <c:pt idx="488">
                  <c:v>0.21947110374152223</c:v>
                </c:pt>
                <c:pt idx="489">
                  <c:v>0.47012414904970773</c:v>
                </c:pt>
                <c:pt idx="490">
                  <c:v>0.16254820315452628</c:v>
                </c:pt>
                <c:pt idx="491">
                  <c:v>0.26565530272837456</c:v>
                </c:pt>
                <c:pt idx="492">
                  <c:v>0.43753635137110419</c:v>
                </c:pt>
                <c:pt idx="493">
                  <c:v>0.23961969551979093</c:v>
                </c:pt>
                <c:pt idx="494">
                  <c:v>0.35653878908325148</c:v>
                </c:pt>
                <c:pt idx="495">
                  <c:v>0.42686111815252692</c:v>
                </c:pt>
                <c:pt idx="496">
                  <c:v>0.26117344903286399</c:v>
                </c:pt>
                <c:pt idx="497">
                  <c:v>0.24592534629453477</c:v>
                </c:pt>
                <c:pt idx="498">
                  <c:v>0.28530149761967694</c:v>
                </c:pt>
                <c:pt idx="499">
                  <c:v>0.41802109010073835</c:v>
                </c:pt>
                <c:pt idx="500">
                  <c:v>0.2951018273216211</c:v>
                </c:pt>
                <c:pt idx="501">
                  <c:v>0.33659504877098617</c:v>
                </c:pt>
                <c:pt idx="502">
                  <c:v>0.22006631147445549</c:v>
                </c:pt>
                <c:pt idx="503">
                  <c:v>0.30586414284594088</c:v>
                </c:pt>
                <c:pt idx="504">
                  <c:v>0.50225230673520393</c:v>
                </c:pt>
                <c:pt idx="505">
                  <c:v>0.4048734053686418</c:v>
                </c:pt>
                <c:pt idx="506">
                  <c:v>0.33109722684756582</c:v>
                </c:pt>
                <c:pt idx="507">
                  <c:v>0.43470636938203605</c:v>
                </c:pt>
                <c:pt idx="508">
                  <c:v>0.5252963044616632</c:v>
                </c:pt>
                <c:pt idx="509">
                  <c:v>0.39984501836044833</c:v>
                </c:pt>
                <c:pt idx="510">
                  <c:v>0.43394263508133046</c:v>
                </c:pt>
                <c:pt idx="511">
                  <c:v>0.48967002889731792</c:v>
                </c:pt>
                <c:pt idx="512">
                  <c:v>0.4081431117760016</c:v>
                </c:pt>
                <c:pt idx="513">
                  <c:v>0.44437799925095212</c:v>
                </c:pt>
                <c:pt idx="514">
                  <c:v>0.31749164295162596</c:v>
                </c:pt>
                <c:pt idx="515">
                  <c:v>0.33846715829843638</c:v>
                </c:pt>
                <c:pt idx="516">
                  <c:v>0.33691872251706823</c:v>
                </c:pt>
                <c:pt idx="517">
                  <c:v>8.8159054959706273E-2</c:v>
                </c:pt>
                <c:pt idx="518">
                  <c:v>0.42946083855324002</c:v>
                </c:pt>
                <c:pt idx="519">
                  <c:v>0.38955463057606815</c:v>
                </c:pt>
                <c:pt idx="520">
                  <c:v>0.27933039885152872</c:v>
                </c:pt>
                <c:pt idx="521">
                  <c:v>0.39895995189970496</c:v>
                </c:pt>
                <c:pt idx="522">
                  <c:v>0.49326007256338955</c:v>
                </c:pt>
                <c:pt idx="523">
                  <c:v>0.2644431853562984</c:v>
                </c:pt>
                <c:pt idx="524">
                  <c:v>0.17912384179212196</c:v>
                </c:pt>
                <c:pt idx="525">
                  <c:v>2.8796794814929201E-2</c:v>
                </c:pt>
                <c:pt idx="526">
                  <c:v>0.55289387819110258</c:v>
                </c:pt>
                <c:pt idx="527">
                  <c:v>0.45339067165312469</c:v>
                </c:pt>
                <c:pt idx="528">
                  <c:v>0.41465198452172886</c:v>
                </c:pt>
                <c:pt idx="529">
                  <c:v>0.38058070139710204</c:v>
                </c:pt>
                <c:pt idx="530">
                  <c:v>0.29302326658648364</c:v>
                </c:pt>
                <c:pt idx="531">
                  <c:v>0.32183732229658424</c:v>
                </c:pt>
                <c:pt idx="532">
                  <c:v>0.50981173692326831</c:v>
                </c:pt>
                <c:pt idx="533">
                  <c:v>0.41184903987277333</c:v>
                </c:pt>
                <c:pt idx="534">
                  <c:v>0.53279186932086187</c:v>
                </c:pt>
                <c:pt idx="535">
                  <c:v>0.30632253357638517</c:v>
                </c:pt>
                <c:pt idx="536">
                  <c:v>0.27526944477562593</c:v>
                </c:pt>
                <c:pt idx="537">
                  <c:v>0.34887575748449573</c:v>
                </c:pt>
                <c:pt idx="538">
                  <c:v>0.44863864435659107</c:v>
                </c:pt>
                <c:pt idx="539">
                  <c:v>0.43025171872519552</c:v>
                </c:pt>
                <c:pt idx="540">
                  <c:v>0.23639693842997481</c:v>
                </c:pt>
                <c:pt idx="541">
                  <c:v>0.41497147231311937</c:v>
                </c:pt>
                <c:pt idx="542">
                  <c:v>0.51805092971496669</c:v>
                </c:pt>
                <c:pt idx="543">
                  <c:v>0.45484165926924874</c:v>
                </c:pt>
                <c:pt idx="544">
                  <c:v>0.10014865311996081</c:v>
                </c:pt>
                <c:pt idx="545">
                  <c:v>0.43225678115469601</c:v>
                </c:pt>
                <c:pt idx="546">
                  <c:v>0.42089313516913934</c:v>
                </c:pt>
                <c:pt idx="547">
                  <c:v>0.31995071122559138</c:v>
                </c:pt>
                <c:pt idx="548">
                  <c:v>0.31284547722903455</c:v>
                </c:pt>
                <c:pt idx="549">
                  <c:v>0.20239525224758542</c:v>
                </c:pt>
                <c:pt idx="550">
                  <c:v>0.45327442364712339</c:v>
                </c:pt>
                <c:pt idx="551">
                  <c:v>0.34253586604907088</c:v>
                </c:pt>
                <c:pt idx="552">
                  <c:v>0.1578912581151867</c:v>
                </c:pt>
                <c:pt idx="553">
                  <c:v>0.43137396119722188</c:v>
                </c:pt>
                <c:pt idx="554">
                  <c:v>0.4618932289811683</c:v>
                </c:pt>
                <c:pt idx="555">
                  <c:v>0.2885787973113858</c:v>
                </c:pt>
                <c:pt idx="556">
                  <c:v>0.52422745239645407</c:v>
                </c:pt>
                <c:pt idx="557">
                  <c:v>0.38766706348019003</c:v>
                </c:pt>
                <c:pt idx="558">
                  <c:v>0.26450308002560891</c:v>
                </c:pt>
                <c:pt idx="559">
                  <c:v>0.19460307950508385</c:v>
                </c:pt>
                <c:pt idx="560">
                  <c:v>0.37503492908035979</c:v>
                </c:pt>
                <c:pt idx="561">
                  <c:v>0.3437808471451908</c:v>
                </c:pt>
                <c:pt idx="562">
                  <c:v>0.59794376385415859</c:v>
                </c:pt>
                <c:pt idx="563">
                  <c:v>0</c:v>
                </c:pt>
                <c:pt idx="564">
                  <c:v>0.26485746240928326</c:v>
                </c:pt>
                <c:pt idx="565">
                  <c:v>0</c:v>
                </c:pt>
                <c:pt idx="566">
                  <c:v>0.36484090357277071</c:v>
                </c:pt>
                <c:pt idx="567">
                  <c:v>0.5678270869453822</c:v>
                </c:pt>
                <c:pt idx="568">
                  <c:v>0.30816041670393246</c:v>
                </c:pt>
                <c:pt idx="569">
                  <c:v>0.39739524083871691</c:v>
                </c:pt>
                <c:pt idx="570">
                  <c:v>0.50226563681696446</c:v>
                </c:pt>
                <c:pt idx="571">
                  <c:v>0.53534118717108148</c:v>
                </c:pt>
                <c:pt idx="572">
                  <c:v>0</c:v>
                </c:pt>
                <c:pt idx="573">
                  <c:v>0.51724955730613353</c:v>
                </c:pt>
                <c:pt idx="574">
                  <c:v>0.49922043775364411</c:v>
                </c:pt>
                <c:pt idx="575">
                  <c:v>1.5381624899745924E-2</c:v>
                </c:pt>
                <c:pt idx="576">
                  <c:v>0.50631116430356915</c:v>
                </c:pt>
                <c:pt idx="577">
                  <c:v>0.50210110691807608</c:v>
                </c:pt>
                <c:pt idx="578">
                  <c:v>0.45072261399700686</c:v>
                </c:pt>
                <c:pt idx="579">
                  <c:v>0.2639802991071401</c:v>
                </c:pt>
                <c:pt idx="580">
                  <c:v>0.43794433058104598</c:v>
                </c:pt>
                <c:pt idx="581">
                  <c:v>0.25382415389459739</c:v>
                </c:pt>
                <c:pt idx="582">
                  <c:v>0.4843002087376303</c:v>
                </c:pt>
                <c:pt idx="583">
                  <c:v>0.34618817123741025</c:v>
                </c:pt>
                <c:pt idx="584">
                  <c:v>0.75083180709399111</c:v>
                </c:pt>
                <c:pt idx="585">
                  <c:v>0.31642020391613052</c:v>
                </c:pt>
                <c:pt idx="586">
                  <c:v>0.19957534739836544</c:v>
                </c:pt>
                <c:pt idx="587">
                  <c:v>0.55774314900280564</c:v>
                </c:pt>
                <c:pt idx="588">
                  <c:v>0.28317494038880742</c:v>
                </c:pt>
                <c:pt idx="589">
                  <c:v>0</c:v>
                </c:pt>
                <c:pt idx="590">
                  <c:v>0.13636923435360943</c:v>
                </c:pt>
                <c:pt idx="591">
                  <c:v>0.65244910193049865</c:v>
                </c:pt>
                <c:pt idx="592">
                  <c:v>0.29590393266277376</c:v>
                </c:pt>
                <c:pt idx="593">
                  <c:v>0.36378801236965158</c:v>
                </c:pt>
                <c:pt idx="594">
                  <c:v>0.38619977748644252</c:v>
                </c:pt>
                <c:pt idx="595">
                  <c:v>0.56412046498804447</c:v>
                </c:pt>
                <c:pt idx="596">
                  <c:v>0.22232283924020704</c:v>
                </c:pt>
                <c:pt idx="597">
                  <c:v>0.25146700491836121</c:v>
                </c:pt>
                <c:pt idx="598">
                  <c:v>0.36738056235455452</c:v>
                </c:pt>
                <c:pt idx="599">
                  <c:v>0.28893374028558444</c:v>
                </c:pt>
                <c:pt idx="600">
                  <c:v>0.43089453920797105</c:v>
                </c:pt>
                <c:pt idx="601">
                  <c:v>0.44264950167923572</c:v>
                </c:pt>
                <c:pt idx="602">
                  <c:v>0.3112900854652571</c:v>
                </c:pt>
                <c:pt idx="603">
                  <c:v>0.21332591525670225</c:v>
                </c:pt>
                <c:pt idx="604">
                  <c:v>0.21606624332167079</c:v>
                </c:pt>
                <c:pt idx="605">
                  <c:v>0.11695379849508644</c:v>
                </c:pt>
                <c:pt idx="606">
                  <c:v>0</c:v>
                </c:pt>
                <c:pt idx="607">
                  <c:v>0.29688372122757728</c:v>
                </c:pt>
                <c:pt idx="608">
                  <c:v>0.49888356685912955</c:v>
                </c:pt>
                <c:pt idx="609">
                  <c:v>0.36622363618256587</c:v>
                </c:pt>
                <c:pt idx="610">
                  <c:v>0.35995828797934382</c:v>
                </c:pt>
                <c:pt idx="611">
                  <c:v>0.34085440961781494</c:v>
                </c:pt>
                <c:pt idx="612">
                  <c:v>0.33935436396664143</c:v>
                </c:pt>
                <c:pt idx="613">
                  <c:v>0.35830110559329892</c:v>
                </c:pt>
                <c:pt idx="614">
                  <c:v>0.31396319909701087</c:v>
                </c:pt>
                <c:pt idx="615">
                  <c:v>0.1476407771269263</c:v>
                </c:pt>
                <c:pt idx="616">
                  <c:v>0.51002077634927923</c:v>
                </c:pt>
                <c:pt idx="617">
                  <c:v>0.334987468837953</c:v>
                </c:pt>
                <c:pt idx="618">
                  <c:v>0.49256143810102343</c:v>
                </c:pt>
                <c:pt idx="619">
                  <c:v>0.25326579736780302</c:v>
                </c:pt>
                <c:pt idx="620">
                  <c:v>0.45262420659295882</c:v>
                </c:pt>
                <c:pt idx="621">
                  <c:v>0.23815327845614889</c:v>
                </c:pt>
                <c:pt idx="622">
                  <c:v>0.31528484482004848</c:v>
                </c:pt>
                <c:pt idx="623">
                  <c:v>0.19484176091098387</c:v>
                </c:pt>
                <c:pt idx="624">
                  <c:v>0.45452116580016644</c:v>
                </c:pt>
                <c:pt idx="625">
                  <c:v>0.15543340379989173</c:v>
                </c:pt>
                <c:pt idx="626">
                  <c:v>0.46886795795438424</c:v>
                </c:pt>
                <c:pt idx="627">
                  <c:v>0.36695907843950221</c:v>
                </c:pt>
                <c:pt idx="628">
                  <c:v>0.49293116169027523</c:v>
                </c:pt>
                <c:pt idx="629">
                  <c:v>0.42036743308281099</c:v>
                </c:pt>
                <c:pt idx="630">
                  <c:v>0.21454614729983976</c:v>
                </c:pt>
                <c:pt idx="631">
                  <c:v>0.14282690316176869</c:v>
                </c:pt>
                <c:pt idx="632">
                  <c:v>0.32030043695876015</c:v>
                </c:pt>
                <c:pt idx="633">
                  <c:v>0.31478453578709309</c:v>
                </c:pt>
                <c:pt idx="634">
                  <c:v>0.3095132572072396</c:v>
                </c:pt>
                <c:pt idx="635">
                  <c:v>0.29761980831388235</c:v>
                </c:pt>
                <c:pt idx="636">
                  <c:v>0</c:v>
                </c:pt>
                <c:pt idx="637">
                  <c:v>0.27330351471376707</c:v>
                </c:pt>
                <c:pt idx="638">
                  <c:v>0.35362683821315039</c:v>
                </c:pt>
                <c:pt idx="639">
                  <c:v>0.37705102682385905</c:v>
                </c:pt>
                <c:pt idx="640">
                  <c:v>0.52996946856904104</c:v>
                </c:pt>
                <c:pt idx="641">
                  <c:v>0.12089051195356909</c:v>
                </c:pt>
                <c:pt idx="642">
                  <c:v>0.50016387967348963</c:v>
                </c:pt>
                <c:pt idx="643">
                  <c:v>0.2474542619682385</c:v>
                </c:pt>
                <c:pt idx="644">
                  <c:v>0.4990481964124317</c:v>
                </c:pt>
                <c:pt idx="645">
                  <c:v>7.00082048621231E-2</c:v>
                </c:pt>
                <c:pt idx="646">
                  <c:v>0.54997391969811626</c:v>
                </c:pt>
                <c:pt idx="647">
                  <c:v>0.49752231911675293</c:v>
                </c:pt>
                <c:pt idx="648">
                  <c:v>0.5507675590388339</c:v>
                </c:pt>
                <c:pt idx="649">
                  <c:v>0.54900159827174544</c:v>
                </c:pt>
                <c:pt idx="650">
                  <c:v>0.2557678704691676</c:v>
                </c:pt>
                <c:pt idx="651">
                  <c:v>0.21376148211803511</c:v>
                </c:pt>
                <c:pt idx="652">
                  <c:v>0.44001032663956702</c:v>
                </c:pt>
                <c:pt idx="653">
                  <c:v>1</c:v>
                </c:pt>
                <c:pt idx="654">
                  <c:v>0.61463476983506138</c:v>
                </c:pt>
                <c:pt idx="655">
                  <c:v>0.32600144397658104</c:v>
                </c:pt>
                <c:pt idx="656">
                  <c:v>0.13167411514660876</c:v>
                </c:pt>
                <c:pt idx="657">
                  <c:v>0.30748019087956885</c:v>
                </c:pt>
                <c:pt idx="658">
                  <c:v>0.30379520108079455</c:v>
                </c:pt>
                <c:pt idx="659">
                  <c:v>0.56326879336302682</c:v>
                </c:pt>
                <c:pt idx="660">
                  <c:v>9.1557945218869799E-2</c:v>
                </c:pt>
                <c:pt idx="661">
                  <c:v>0.55113066351591011</c:v>
                </c:pt>
                <c:pt idx="662">
                  <c:v>0.41246821681615414</c:v>
                </c:pt>
                <c:pt idx="663">
                  <c:v>0.13471061225788161</c:v>
                </c:pt>
                <c:pt idx="664">
                  <c:v>0.34944135992418407</c:v>
                </c:pt>
                <c:pt idx="665">
                  <c:v>0.19353458797905251</c:v>
                </c:pt>
                <c:pt idx="666">
                  <c:v>0.27034608529258702</c:v>
                </c:pt>
                <c:pt idx="667">
                  <c:v>0.40332170127071354</c:v>
                </c:pt>
                <c:pt idx="668">
                  <c:v>0.46438876139011714</c:v>
                </c:pt>
                <c:pt idx="669">
                  <c:v>0.33764002446426089</c:v>
                </c:pt>
                <c:pt idx="670">
                  <c:v>0.50301874444808137</c:v>
                </c:pt>
                <c:pt idx="671">
                  <c:v>0.36114940982779525</c:v>
                </c:pt>
                <c:pt idx="672">
                  <c:v>0.21539051341996671</c:v>
                </c:pt>
                <c:pt idx="673">
                  <c:v>0.20171414420302314</c:v>
                </c:pt>
                <c:pt idx="674">
                  <c:v>0.28627176946710658</c:v>
                </c:pt>
                <c:pt idx="675">
                  <c:v>0</c:v>
                </c:pt>
                <c:pt idx="676">
                  <c:v>0.289591920126201</c:v>
                </c:pt>
                <c:pt idx="677">
                  <c:v>0.66650559862817627</c:v>
                </c:pt>
                <c:pt idx="678">
                  <c:v>0.31578433261358357</c:v>
                </c:pt>
                <c:pt idx="679">
                  <c:v>0.32393341962916683</c:v>
                </c:pt>
                <c:pt idx="680">
                  <c:v>0.27231551831405609</c:v>
                </c:pt>
                <c:pt idx="681">
                  <c:v>0.25287293788686005</c:v>
                </c:pt>
                <c:pt idx="682">
                  <c:v>0.27330994749149123</c:v>
                </c:pt>
                <c:pt idx="683">
                  <c:v>7.7016277636598768E-2</c:v>
                </c:pt>
                <c:pt idx="684">
                  <c:v>0.15706917336796408</c:v>
                </c:pt>
                <c:pt idx="685">
                  <c:v>0.3572452815065536</c:v>
                </c:pt>
                <c:pt idx="686">
                  <c:v>0.38888575440311707</c:v>
                </c:pt>
                <c:pt idx="687">
                  <c:v>0.54932240253770503</c:v>
                </c:pt>
                <c:pt idx="688">
                  <c:v>0.33637638720273827</c:v>
                </c:pt>
                <c:pt idx="689">
                  <c:v>0.29742080579016544</c:v>
                </c:pt>
                <c:pt idx="690">
                  <c:v>0.39094276999737132</c:v>
                </c:pt>
                <c:pt idx="691">
                  <c:v>0.44753872606842321</c:v>
                </c:pt>
                <c:pt idx="692">
                  <c:v>0.32894914604559089</c:v>
                </c:pt>
                <c:pt idx="693">
                  <c:v>0.21902203370155551</c:v>
                </c:pt>
                <c:pt idx="694">
                  <c:v>0.35424352846624274</c:v>
                </c:pt>
                <c:pt idx="695">
                  <c:v>0.31867341694300588</c:v>
                </c:pt>
                <c:pt idx="696">
                  <c:v>0.30289270524762085</c:v>
                </c:pt>
                <c:pt idx="697">
                  <c:v>0.19358445486906875</c:v>
                </c:pt>
                <c:pt idx="698">
                  <c:v>0.12410329789355977</c:v>
                </c:pt>
                <c:pt idx="699">
                  <c:v>0.26142377903476299</c:v>
                </c:pt>
                <c:pt idx="700">
                  <c:v>0.4046919124055805</c:v>
                </c:pt>
                <c:pt idx="701">
                  <c:v>0.40050716295954336</c:v>
                </c:pt>
                <c:pt idx="702">
                  <c:v>0.18144989952724683</c:v>
                </c:pt>
                <c:pt idx="703">
                  <c:v>0.22127690836473818</c:v>
                </c:pt>
                <c:pt idx="704">
                  <c:v>0.19793382052057296</c:v>
                </c:pt>
                <c:pt idx="705">
                  <c:v>0.3273762225256327</c:v>
                </c:pt>
                <c:pt idx="706">
                  <c:v>0.2787454466804612</c:v>
                </c:pt>
                <c:pt idx="707">
                  <c:v>0.30494237560533316</c:v>
                </c:pt>
                <c:pt idx="708">
                  <c:v>0.16134582455057109</c:v>
                </c:pt>
                <c:pt idx="709">
                  <c:v>0.30406254380655307</c:v>
                </c:pt>
                <c:pt idx="710">
                  <c:v>0.30557180611563861</c:v>
                </c:pt>
                <c:pt idx="711">
                  <c:v>0.4363241299589139</c:v>
                </c:pt>
                <c:pt idx="712">
                  <c:v>0.32579939248665046</c:v>
                </c:pt>
                <c:pt idx="713">
                  <c:v>0.49897097165828791</c:v>
                </c:pt>
                <c:pt idx="714">
                  <c:v>0.48842084882759568</c:v>
                </c:pt>
                <c:pt idx="715">
                  <c:v>1.9242449043048108E-2</c:v>
                </c:pt>
                <c:pt idx="716">
                  <c:v>0.3845543339695458</c:v>
                </c:pt>
                <c:pt idx="717">
                  <c:v>0.24587652768126139</c:v>
                </c:pt>
                <c:pt idx="718">
                  <c:v>0.37808845263630192</c:v>
                </c:pt>
                <c:pt idx="719">
                  <c:v>0.41058320290110251</c:v>
                </c:pt>
                <c:pt idx="720">
                  <c:v>0.4444191117781377</c:v>
                </c:pt>
                <c:pt idx="721">
                  <c:v>0.35329552594585556</c:v>
                </c:pt>
                <c:pt idx="722">
                  <c:v>0.45039339120018024</c:v>
                </c:pt>
                <c:pt idx="723">
                  <c:v>6.4672516017926257E-2</c:v>
                </c:pt>
                <c:pt idx="724">
                  <c:v>5.5051214152742493E-2</c:v>
                </c:pt>
                <c:pt idx="725">
                  <c:v>0.21293294805120791</c:v>
                </c:pt>
                <c:pt idx="726">
                  <c:v>0.53466758597838937</c:v>
                </c:pt>
                <c:pt idx="727">
                  <c:v>0.37582354960670317</c:v>
                </c:pt>
                <c:pt idx="728">
                  <c:v>0.31470913130778011</c:v>
                </c:pt>
                <c:pt idx="729">
                  <c:v>0.17570691014943704</c:v>
                </c:pt>
                <c:pt idx="730">
                  <c:v>0.10316026673345387</c:v>
                </c:pt>
                <c:pt idx="731">
                  <c:v>0.22404784620105311</c:v>
                </c:pt>
                <c:pt idx="732">
                  <c:v>0.26375726700538626</c:v>
                </c:pt>
                <c:pt idx="733">
                  <c:v>0.37454338565257222</c:v>
                </c:pt>
                <c:pt idx="734">
                  <c:v>0.32141524517725062</c:v>
                </c:pt>
                <c:pt idx="735">
                  <c:v>0.23168091659171658</c:v>
                </c:pt>
                <c:pt idx="736">
                  <c:v>0.37540239550746163</c:v>
                </c:pt>
                <c:pt idx="737">
                  <c:v>0.25641932622804026</c:v>
                </c:pt>
                <c:pt idx="738">
                  <c:v>0.31776154750627883</c:v>
                </c:pt>
                <c:pt idx="739">
                  <c:v>0.61140140796174935</c:v>
                </c:pt>
                <c:pt idx="740">
                  <c:v>6.6009426846788385E-2</c:v>
                </c:pt>
                <c:pt idx="741">
                  <c:v>0.21864902615356449</c:v>
                </c:pt>
                <c:pt idx="742">
                  <c:v>0.5102910756456861</c:v>
                </c:pt>
                <c:pt idx="743">
                  <c:v>0.47201881429733511</c:v>
                </c:pt>
                <c:pt idx="744">
                  <c:v>0.51629267395344569</c:v>
                </c:pt>
                <c:pt idx="745">
                  <c:v>0.38237433035264717</c:v>
                </c:pt>
                <c:pt idx="746">
                  <c:v>0.34714418388480023</c:v>
                </c:pt>
                <c:pt idx="747">
                  <c:v>0.16605594599322293</c:v>
                </c:pt>
                <c:pt idx="748">
                  <c:v>0.30556855160211138</c:v>
                </c:pt>
                <c:pt idx="749">
                  <c:v>0.33594378488385929</c:v>
                </c:pt>
                <c:pt idx="750">
                  <c:v>0.31159988338757211</c:v>
                </c:pt>
                <c:pt idx="751">
                  <c:v>0.18426257818850245</c:v>
                </c:pt>
                <c:pt idx="752">
                  <c:v>0.26585201446653012</c:v>
                </c:pt>
                <c:pt idx="753">
                  <c:v>0.31052316386149931</c:v>
                </c:pt>
                <c:pt idx="754">
                  <c:v>0.57281865268600629</c:v>
                </c:pt>
                <c:pt idx="755">
                  <c:v>0.25294125726747718</c:v>
                </c:pt>
                <c:pt idx="756">
                  <c:v>0.46035631025162466</c:v>
                </c:pt>
                <c:pt idx="757">
                  <c:v>0.23309107074173765</c:v>
                </c:pt>
                <c:pt idx="758">
                  <c:v>0.39918866561602045</c:v>
                </c:pt>
                <c:pt idx="759">
                  <c:v>0.41323828857272643</c:v>
                </c:pt>
                <c:pt idx="760">
                  <c:v>0.28846662216547081</c:v>
                </c:pt>
                <c:pt idx="761">
                  <c:v>0.20393860578183604</c:v>
                </c:pt>
                <c:pt idx="762">
                  <c:v>0.12830135226750455</c:v>
                </c:pt>
                <c:pt idx="763">
                  <c:v>0.25890052576945716</c:v>
                </c:pt>
                <c:pt idx="764">
                  <c:v>0.38848707348795969</c:v>
                </c:pt>
                <c:pt idx="765">
                  <c:v>0.40525260975736999</c:v>
                </c:pt>
                <c:pt idx="766">
                  <c:v>0.32898457291654543</c:v>
                </c:pt>
                <c:pt idx="767">
                  <c:v>0</c:v>
                </c:pt>
                <c:pt idx="768">
                  <c:v>0.61434887653220271</c:v>
                </c:pt>
                <c:pt idx="769">
                  <c:v>0.19854964663644079</c:v>
                </c:pt>
                <c:pt idx="770">
                  <c:v>0.21730240829842967</c:v>
                </c:pt>
                <c:pt idx="771">
                  <c:v>0.26079531523714444</c:v>
                </c:pt>
                <c:pt idx="772">
                  <c:v>0.29993167788277558</c:v>
                </c:pt>
                <c:pt idx="773">
                  <c:v>0.11329196631998498</c:v>
                </c:pt>
                <c:pt idx="774">
                  <c:v>0.59539925349306255</c:v>
                </c:pt>
                <c:pt idx="775">
                  <c:v>0.23484082272146864</c:v>
                </c:pt>
                <c:pt idx="776">
                  <c:v>0.33540275081027165</c:v>
                </c:pt>
                <c:pt idx="777">
                  <c:v>0.62699233989452785</c:v>
                </c:pt>
                <c:pt idx="778">
                  <c:v>0.28901401279589733</c:v>
                </c:pt>
                <c:pt idx="779">
                  <c:v>0.38327381156243312</c:v>
                </c:pt>
                <c:pt idx="780">
                  <c:v>0.41862808465533458</c:v>
                </c:pt>
                <c:pt idx="781">
                  <c:v>0.44065585100207433</c:v>
                </c:pt>
                <c:pt idx="782">
                  <c:v>0.55091913787878966</c:v>
                </c:pt>
                <c:pt idx="783">
                  <c:v>0.25270025656239919</c:v>
                </c:pt>
                <c:pt idx="784">
                  <c:v>0.50097072996262304</c:v>
                </c:pt>
                <c:pt idx="785">
                  <c:v>0.49805543601072733</c:v>
                </c:pt>
                <c:pt idx="786">
                  <c:v>0.36207657744720023</c:v>
                </c:pt>
                <c:pt idx="787">
                  <c:v>0.43221223130883274</c:v>
                </c:pt>
                <c:pt idx="788">
                  <c:v>0.55149802538931103</c:v>
                </c:pt>
                <c:pt idx="789">
                  <c:v>0.39450739064104218</c:v>
                </c:pt>
                <c:pt idx="790">
                  <c:v>0.31004519978316109</c:v>
                </c:pt>
                <c:pt idx="791">
                  <c:v>0.33241253048346858</c:v>
                </c:pt>
                <c:pt idx="792">
                  <c:v>0</c:v>
                </c:pt>
                <c:pt idx="793">
                  <c:v>0.4195487162329633</c:v>
                </c:pt>
                <c:pt idx="794">
                  <c:v>0.26690980831015254</c:v>
                </c:pt>
                <c:pt idx="795">
                  <c:v>0.38968752691500425</c:v>
                </c:pt>
                <c:pt idx="796">
                  <c:v>0.47267640929789284</c:v>
                </c:pt>
                <c:pt idx="797">
                  <c:v>0.62055017810774926</c:v>
                </c:pt>
                <c:pt idx="798">
                  <c:v>0.68893118438534928</c:v>
                </c:pt>
                <c:pt idx="799">
                  <c:v>0.363860075881967</c:v>
                </c:pt>
                <c:pt idx="800">
                  <c:v>0.34515525338391378</c:v>
                </c:pt>
                <c:pt idx="801">
                  <c:v>0.54766003428058785</c:v>
                </c:pt>
                <c:pt idx="802">
                  <c:v>0.25408488569094134</c:v>
                </c:pt>
                <c:pt idx="803">
                  <c:v>0.37174096405323431</c:v>
                </c:pt>
                <c:pt idx="804">
                  <c:v>0.19822079683470925</c:v>
                </c:pt>
                <c:pt idx="805">
                  <c:v>0.2271977794144692</c:v>
                </c:pt>
                <c:pt idx="806">
                  <c:v>0.12919317249063428</c:v>
                </c:pt>
                <c:pt idx="807">
                  <c:v>0</c:v>
                </c:pt>
                <c:pt idx="808">
                  <c:v>0.29223336903632324</c:v>
                </c:pt>
                <c:pt idx="809">
                  <c:v>0.37111896118085658</c:v>
                </c:pt>
                <c:pt idx="810">
                  <c:v>0.37043803750252363</c:v>
                </c:pt>
                <c:pt idx="811">
                  <c:v>0.46725902685941273</c:v>
                </c:pt>
                <c:pt idx="812">
                  <c:v>0.19061980606100576</c:v>
                </c:pt>
                <c:pt idx="813">
                  <c:v>0.24076852686699707</c:v>
                </c:pt>
                <c:pt idx="814">
                  <c:v>0.56979316259770041</c:v>
                </c:pt>
                <c:pt idx="815">
                  <c:v>0.16235893067718341</c:v>
                </c:pt>
                <c:pt idx="816">
                  <c:v>0.10145735634500795</c:v>
                </c:pt>
                <c:pt idx="817">
                  <c:v>0.52804020999001855</c:v>
                </c:pt>
                <c:pt idx="818">
                  <c:v>0.24513163216432335</c:v>
                </c:pt>
                <c:pt idx="819">
                  <c:v>0.38650366160027916</c:v>
                </c:pt>
                <c:pt idx="820">
                  <c:v>0.51670666616042593</c:v>
                </c:pt>
                <c:pt idx="821">
                  <c:v>0.36322336316299841</c:v>
                </c:pt>
                <c:pt idx="822">
                  <c:v>0.32787158781017567</c:v>
                </c:pt>
                <c:pt idx="823">
                  <c:v>0.31237691662819317</c:v>
                </c:pt>
                <c:pt idx="824">
                  <c:v>8.3979329839962299E-2</c:v>
                </c:pt>
                <c:pt idx="825">
                  <c:v>0.16352706318463323</c:v>
                </c:pt>
                <c:pt idx="826">
                  <c:v>0.13026654208483446</c:v>
                </c:pt>
                <c:pt idx="827">
                  <c:v>0.23889423856987368</c:v>
                </c:pt>
                <c:pt idx="828">
                  <c:v>0.34127172184668597</c:v>
                </c:pt>
                <c:pt idx="829">
                  <c:v>0.38608464711612761</c:v>
                </c:pt>
                <c:pt idx="830">
                  <c:v>0.14679299785219332</c:v>
                </c:pt>
                <c:pt idx="831">
                  <c:v>0.23269066189215543</c:v>
                </c:pt>
                <c:pt idx="832">
                  <c:v>7.7178185935157753E-2</c:v>
                </c:pt>
                <c:pt idx="833">
                  <c:v>0.20154141008277812</c:v>
                </c:pt>
                <c:pt idx="834">
                  <c:v>0.29761727064203364</c:v>
                </c:pt>
                <c:pt idx="835">
                  <c:v>0.23646954264579373</c:v>
                </c:pt>
                <c:pt idx="836">
                  <c:v>0.50832241750015927</c:v>
                </c:pt>
                <c:pt idx="837">
                  <c:v>9.7292706427326986E-2</c:v>
                </c:pt>
                <c:pt idx="838">
                  <c:v>0.30803517472870806</c:v>
                </c:pt>
                <c:pt idx="839">
                  <c:v>0.6979624070778887</c:v>
                </c:pt>
                <c:pt idx="840">
                  <c:v>0.35657966555720888</c:v>
                </c:pt>
                <c:pt idx="841">
                  <c:v>0.55967599617029795</c:v>
                </c:pt>
                <c:pt idx="842">
                  <c:v>0.5151636332185181</c:v>
                </c:pt>
                <c:pt idx="843">
                  <c:v>0.48071283296581507</c:v>
                </c:pt>
                <c:pt idx="844">
                  <c:v>0.20420132923699147</c:v>
                </c:pt>
                <c:pt idx="845">
                  <c:v>0.31165085434262907</c:v>
                </c:pt>
                <c:pt idx="846">
                  <c:v>0.23673925574289459</c:v>
                </c:pt>
                <c:pt idx="847">
                  <c:v>0.208079147599597</c:v>
                </c:pt>
                <c:pt idx="848">
                  <c:v>0.37338754931036611</c:v>
                </c:pt>
                <c:pt idx="849">
                  <c:v>0.54516635162001548</c:v>
                </c:pt>
                <c:pt idx="850">
                  <c:v>0.15472802675616829</c:v>
                </c:pt>
                <c:pt idx="851">
                  <c:v>0.34344576031030016</c:v>
                </c:pt>
                <c:pt idx="852">
                  <c:v>0.36677383267093266</c:v>
                </c:pt>
                <c:pt idx="853">
                  <c:v>0.37695809410688891</c:v>
                </c:pt>
                <c:pt idx="854">
                  <c:v>0.31513895108583079</c:v>
                </c:pt>
                <c:pt idx="855">
                  <c:v>0.12073584905674314</c:v>
                </c:pt>
                <c:pt idx="856">
                  <c:v>0.50441489981237086</c:v>
                </c:pt>
                <c:pt idx="857">
                  <c:v>0.50321372673990572</c:v>
                </c:pt>
                <c:pt idx="858">
                  <c:v>0.61611176375586152</c:v>
                </c:pt>
                <c:pt idx="859">
                  <c:v>0.29129440647667498</c:v>
                </c:pt>
                <c:pt idx="860">
                  <c:v>0.27606322124372273</c:v>
                </c:pt>
                <c:pt idx="861">
                  <c:v>0.52455114811304737</c:v>
                </c:pt>
                <c:pt idx="862">
                  <c:v>0.60401901655741463</c:v>
                </c:pt>
                <c:pt idx="863">
                  <c:v>0.37703913233310998</c:v>
                </c:pt>
                <c:pt idx="864">
                  <c:v>0.51597944702655607</c:v>
                </c:pt>
                <c:pt idx="865">
                  <c:v>0.11161067685525329</c:v>
                </c:pt>
                <c:pt idx="866">
                  <c:v>0.42139554977732135</c:v>
                </c:pt>
                <c:pt idx="867">
                  <c:v>0.32606663808774244</c:v>
                </c:pt>
                <c:pt idx="868">
                  <c:v>0.37856676585426258</c:v>
                </c:pt>
                <c:pt idx="869">
                  <c:v>0.1736512331043121</c:v>
                </c:pt>
                <c:pt idx="870">
                  <c:v>0</c:v>
                </c:pt>
                <c:pt idx="871">
                  <c:v>0.52896446244681072</c:v>
                </c:pt>
                <c:pt idx="872">
                  <c:v>0.29613735125682489</c:v>
                </c:pt>
                <c:pt idx="873">
                  <c:v>0.24174185869619147</c:v>
                </c:pt>
                <c:pt idx="874">
                  <c:v>0.32338151069881671</c:v>
                </c:pt>
                <c:pt idx="875">
                  <c:v>0.50880376393954518</c:v>
                </c:pt>
                <c:pt idx="876">
                  <c:v>9.8951055931881735E-2</c:v>
                </c:pt>
                <c:pt idx="877">
                  <c:v>0.32120525560388441</c:v>
                </c:pt>
                <c:pt idx="878">
                  <c:v>0.42658684445453016</c:v>
                </c:pt>
                <c:pt idx="879">
                  <c:v>0.20386750628394074</c:v>
                </c:pt>
                <c:pt idx="880">
                  <c:v>0.41842116377116118</c:v>
                </c:pt>
                <c:pt idx="881">
                  <c:v>0.28044323056971143</c:v>
                </c:pt>
                <c:pt idx="882">
                  <c:v>0.24562144269862285</c:v>
                </c:pt>
                <c:pt idx="883">
                  <c:v>0.25131460535600803</c:v>
                </c:pt>
                <c:pt idx="884">
                  <c:v>0.14855628852010169</c:v>
                </c:pt>
                <c:pt idx="885">
                  <c:v>0.28418674231346602</c:v>
                </c:pt>
                <c:pt idx="886">
                  <c:v>0.19126874502050661</c:v>
                </c:pt>
                <c:pt idx="887">
                  <c:v>0.3980936669924488</c:v>
                </c:pt>
                <c:pt idx="888">
                  <c:v>0.83159898441062274</c:v>
                </c:pt>
                <c:pt idx="889">
                  <c:v>0.28774661142771907</c:v>
                </c:pt>
                <c:pt idx="890">
                  <c:v>0.18339322841607839</c:v>
                </c:pt>
                <c:pt idx="891">
                  <c:v>0.40253533702248046</c:v>
                </c:pt>
                <c:pt idx="892">
                  <c:v>0.38517265210169527</c:v>
                </c:pt>
                <c:pt idx="893">
                  <c:v>0.15584430232000135</c:v>
                </c:pt>
                <c:pt idx="894">
                  <c:v>0.43004741300282817</c:v>
                </c:pt>
                <c:pt idx="895">
                  <c:v>0.37969333990438253</c:v>
                </c:pt>
                <c:pt idx="896">
                  <c:v>0.22614837049807004</c:v>
                </c:pt>
                <c:pt idx="897">
                  <c:v>0.32922278168117564</c:v>
                </c:pt>
                <c:pt idx="898">
                  <c:v>0.47478042525662356</c:v>
                </c:pt>
                <c:pt idx="899">
                  <c:v>0.37473365804006881</c:v>
                </c:pt>
                <c:pt idx="900">
                  <c:v>0.4090783524305322</c:v>
                </c:pt>
                <c:pt idx="901">
                  <c:v>0.41633526477032984</c:v>
                </c:pt>
                <c:pt idx="902">
                  <c:v>0.12889198204228014</c:v>
                </c:pt>
                <c:pt idx="903">
                  <c:v>0.38244207001681851</c:v>
                </c:pt>
                <c:pt idx="904">
                  <c:v>2.0166875700174235E-2</c:v>
                </c:pt>
                <c:pt idx="905">
                  <c:v>0.14264274451686842</c:v>
                </c:pt>
                <c:pt idx="906">
                  <c:v>0.62351165271582576</c:v>
                </c:pt>
                <c:pt idx="907">
                  <c:v>9.0657866610133309E-2</c:v>
                </c:pt>
                <c:pt idx="908">
                  <c:v>9.0324992663966278E-2</c:v>
                </c:pt>
                <c:pt idx="909">
                  <c:v>0.12289886934827714</c:v>
                </c:pt>
                <c:pt idx="910">
                  <c:v>0.25105473193232847</c:v>
                </c:pt>
                <c:pt idx="911">
                  <c:v>0.16864075935664793</c:v>
                </c:pt>
                <c:pt idx="912">
                  <c:v>0.35731449842952867</c:v>
                </c:pt>
                <c:pt idx="913">
                  <c:v>0</c:v>
                </c:pt>
                <c:pt idx="914">
                  <c:v>0.15613467645682724</c:v>
                </c:pt>
                <c:pt idx="915">
                  <c:v>0.35839164786538169</c:v>
                </c:pt>
                <c:pt idx="916">
                  <c:v>0.1631102727078248</c:v>
                </c:pt>
                <c:pt idx="917">
                  <c:v>0.36651292427503679</c:v>
                </c:pt>
                <c:pt idx="918">
                  <c:v>0.4735693235656136</c:v>
                </c:pt>
                <c:pt idx="919">
                  <c:v>0.33435327678977778</c:v>
                </c:pt>
                <c:pt idx="920">
                  <c:v>0.54440805377037704</c:v>
                </c:pt>
                <c:pt idx="921">
                  <c:v>0.28078483193165227</c:v>
                </c:pt>
                <c:pt idx="922">
                  <c:v>0.34033157807970749</c:v>
                </c:pt>
                <c:pt idx="923">
                  <c:v>0.4370750223930539</c:v>
                </c:pt>
                <c:pt idx="924">
                  <c:v>0.40346733739629664</c:v>
                </c:pt>
                <c:pt idx="925">
                  <c:v>0.14039221882918235</c:v>
                </c:pt>
                <c:pt idx="926">
                  <c:v>0.33029525587631231</c:v>
                </c:pt>
                <c:pt idx="927">
                  <c:v>0.28433416868232597</c:v>
                </c:pt>
                <c:pt idx="928">
                  <c:v>0.446890855728589</c:v>
                </c:pt>
                <c:pt idx="929">
                  <c:v>0.54565091774374952</c:v>
                </c:pt>
                <c:pt idx="930">
                  <c:v>0.49445711576356755</c:v>
                </c:pt>
                <c:pt idx="931">
                  <c:v>0.47067288704011301</c:v>
                </c:pt>
                <c:pt idx="932">
                  <c:v>0.49002837306527314</c:v>
                </c:pt>
                <c:pt idx="933">
                  <c:v>0.19955321882684829</c:v>
                </c:pt>
                <c:pt idx="934">
                  <c:v>0.26186266116766266</c:v>
                </c:pt>
                <c:pt idx="935">
                  <c:v>0.50661071906573696</c:v>
                </c:pt>
                <c:pt idx="936">
                  <c:v>0.51721678696010065</c:v>
                </c:pt>
                <c:pt idx="937">
                  <c:v>0.63030906552550148</c:v>
                </c:pt>
                <c:pt idx="938">
                  <c:v>0.18122150165815271</c:v>
                </c:pt>
                <c:pt idx="939">
                  <c:v>0.40217041048876995</c:v>
                </c:pt>
                <c:pt idx="940">
                  <c:v>0</c:v>
                </c:pt>
                <c:pt idx="941">
                  <c:v>0.13701945902656953</c:v>
                </c:pt>
                <c:pt idx="942">
                  <c:v>0.26348873459360012</c:v>
                </c:pt>
                <c:pt idx="943">
                  <c:v>0.30973394393506731</c:v>
                </c:pt>
                <c:pt idx="944">
                  <c:v>0.3357104221156012</c:v>
                </c:pt>
                <c:pt idx="945">
                  <c:v>0.3608397378394147</c:v>
                </c:pt>
                <c:pt idx="946">
                  <c:v>0</c:v>
                </c:pt>
                <c:pt idx="947">
                  <c:v>0.11928132202757348</c:v>
                </c:pt>
              </c:numCache>
            </c:numRef>
          </c:xVal>
          <c:yVal>
            <c:numRef>
              <c:f>'2016'!$AF$2:$AF$949</c:f>
              <c:numCache>
                <c:formatCode>0.0%</c:formatCode>
                <c:ptCount val="948"/>
                <c:pt idx="0">
                  <c:v>0.19207092445928886</c:v>
                </c:pt>
                <c:pt idx="1">
                  <c:v>0.23125235890684034</c:v>
                </c:pt>
                <c:pt idx="2">
                  <c:v>0.35088371497125614</c:v>
                </c:pt>
                <c:pt idx="3">
                  <c:v>0.43717815110961933</c:v>
                </c:pt>
                <c:pt idx="4">
                  <c:v>0.10470630562359516</c:v>
                </c:pt>
                <c:pt idx="5">
                  <c:v>0.16023342732100865</c:v>
                </c:pt>
                <c:pt idx="6">
                  <c:v>0.25148189960194567</c:v>
                </c:pt>
                <c:pt idx="7">
                  <c:v>0.31582649251106004</c:v>
                </c:pt>
                <c:pt idx="8">
                  <c:v>0.44331404792255996</c:v>
                </c:pt>
                <c:pt idx="9">
                  <c:v>0.23602813755696941</c:v>
                </c:pt>
                <c:pt idx="10">
                  <c:v>0.32934708167445609</c:v>
                </c:pt>
                <c:pt idx="11">
                  <c:v>0.1859129720330718</c:v>
                </c:pt>
                <c:pt idx="12">
                  <c:v>0.39497590698216634</c:v>
                </c:pt>
                <c:pt idx="13">
                  <c:v>0.25353210419627964</c:v>
                </c:pt>
                <c:pt idx="14">
                  <c:v>0.204443687640745</c:v>
                </c:pt>
                <c:pt idx="15">
                  <c:v>0.33376207634747063</c:v>
                </c:pt>
                <c:pt idx="16">
                  <c:v>0.27536160677307658</c:v>
                </c:pt>
                <c:pt idx="17">
                  <c:v>0.32921320596299219</c:v>
                </c:pt>
                <c:pt idx="18">
                  <c:v>0.30171617148223728</c:v>
                </c:pt>
                <c:pt idx="19">
                  <c:v>0.57138499478519655</c:v>
                </c:pt>
                <c:pt idx="20">
                  <c:v>0.29340028786885208</c:v>
                </c:pt>
                <c:pt idx="21">
                  <c:v>0.18102324596145017</c:v>
                </c:pt>
                <c:pt idx="22">
                  <c:v>0.50890170416340863</c:v>
                </c:pt>
                <c:pt idx="23">
                  <c:v>0.37152516810374125</c:v>
                </c:pt>
                <c:pt idx="24">
                  <c:v>0.28224577276959201</c:v>
                </c:pt>
                <c:pt idx="25">
                  <c:v>7.7279690247414962E-2</c:v>
                </c:pt>
                <c:pt idx="26">
                  <c:v>0</c:v>
                </c:pt>
                <c:pt idx="27">
                  <c:v>0.15991341494069961</c:v>
                </c:pt>
                <c:pt idx="28">
                  <c:v>0.16916807232774062</c:v>
                </c:pt>
                <c:pt idx="29">
                  <c:v>0.33779491133656714</c:v>
                </c:pt>
                <c:pt idx="30">
                  <c:v>0.17005079441987037</c:v>
                </c:pt>
                <c:pt idx="31">
                  <c:v>0.37438115196438493</c:v>
                </c:pt>
                <c:pt idx="32">
                  <c:v>0.15377805064909919</c:v>
                </c:pt>
                <c:pt idx="33">
                  <c:v>0.33342768341845924</c:v>
                </c:pt>
                <c:pt idx="34">
                  <c:v>0.37729600186515189</c:v>
                </c:pt>
                <c:pt idx="35">
                  <c:v>0.36163905241990413</c:v>
                </c:pt>
                <c:pt idx="36">
                  <c:v>0.42998690026391978</c:v>
                </c:pt>
                <c:pt idx="37">
                  <c:v>0.23298972966235215</c:v>
                </c:pt>
                <c:pt idx="38">
                  <c:v>0.3534931936228129</c:v>
                </c:pt>
                <c:pt idx="39">
                  <c:v>0.32502386368830194</c:v>
                </c:pt>
                <c:pt idx="40">
                  <c:v>0.14327275869851602</c:v>
                </c:pt>
                <c:pt idx="41">
                  <c:v>0.2547947454110116</c:v>
                </c:pt>
                <c:pt idx="42">
                  <c:v>0.31625594850684613</c:v>
                </c:pt>
                <c:pt idx="43">
                  <c:v>0.48873112707680505</c:v>
                </c:pt>
                <c:pt idx="44">
                  <c:v>0.35230223945256323</c:v>
                </c:pt>
                <c:pt idx="45">
                  <c:v>0.27162817931201211</c:v>
                </c:pt>
                <c:pt idx="46">
                  <c:v>0.38197462464659232</c:v>
                </c:pt>
                <c:pt idx="47">
                  <c:v>0.60025627278448301</c:v>
                </c:pt>
                <c:pt idx="48">
                  <c:v>0.49973477588012599</c:v>
                </c:pt>
                <c:pt idx="49">
                  <c:v>0.28840554115426015</c:v>
                </c:pt>
                <c:pt idx="50">
                  <c:v>0.50298599567031399</c:v>
                </c:pt>
                <c:pt idx="51">
                  <c:v>9.5795350185148981E-2</c:v>
                </c:pt>
                <c:pt idx="52">
                  <c:v>0.2545882748725477</c:v>
                </c:pt>
                <c:pt idx="53">
                  <c:v>0.2069145949370905</c:v>
                </c:pt>
                <c:pt idx="54">
                  <c:v>0.38103785368700605</c:v>
                </c:pt>
                <c:pt idx="55">
                  <c:v>0</c:v>
                </c:pt>
                <c:pt idx="56">
                  <c:v>0.32668046086992764</c:v>
                </c:pt>
                <c:pt idx="57">
                  <c:v>0.50618788831033845</c:v>
                </c:pt>
                <c:pt idx="58">
                  <c:v>0.50497168029101136</c:v>
                </c:pt>
                <c:pt idx="59">
                  <c:v>0.16828296029269593</c:v>
                </c:pt>
                <c:pt idx="60">
                  <c:v>0.30218323320500695</c:v>
                </c:pt>
                <c:pt idx="61">
                  <c:v>0.20189506584575423</c:v>
                </c:pt>
                <c:pt idx="62">
                  <c:v>8.7354521105983032E-2</c:v>
                </c:pt>
                <c:pt idx="63">
                  <c:v>0.31870497078201759</c:v>
                </c:pt>
                <c:pt idx="64">
                  <c:v>0.175088570411812</c:v>
                </c:pt>
                <c:pt idx="65">
                  <c:v>0.18416696726072324</c:v>
                </c:pt>
                <c:pt idx="66">
                  <c:v>0.2537187859643561</c:v>
                </c:pt>
                <c:pt idx="67">
                  <c:v>6.6879795587458477E-2</c:v>
                </c:pt>
                <c:pt idx="68">
                  <c:v>0</c:v>
                </c:pt>
                <c:pt idx="69">
                  <c:v>0.38962146553221189</c:v>
                </c:pt>
                <c:pt idx="70">
                  <c:v>0.38160660394568396</c:v>
                </c:pt>
                <c:pt idx="71">
                  <c:v>0.49971352956403986</c:v>
                </c:pt>
                <c:pt idx="72">
                  <c:v>0.42770682806083077</c:v>
                </c:pt>
                <c:pt idx="73">
                  <c:v>0.33330845972723411</c:v>
                </c:pt>
                <c:pt idx="74">
                  <c:v>0.26593706588577454</c:v>
                </c:pt>
                <c:pt idx="75">
                  <c:v>0.41034375702990883</c:v>
                </c:pt>
                <c:pt idx="76">
                  <c:v>0.50844203092877582</c:v>
                </c:pt>
                <c:pt idx="77">
                  <c:v>0.32800021211303448</c:v>
                </c:pt>
                <c:pt idx="78">
                  <c:v>0.28626607938470661</c:v>
                </c:pt>
                <c:pt idx="79">
                  <c:v>0.15755549613757391</c:v>
                </c:pt>
                <c:pt idx="80">
                  <c:v>0.11093609478277083</c:v>
                </c:pt>
                <c:pt idx="81">
                  <c:v>9.8646293029431828E-2</c:v>
                </c:pt>
                <c:pt idx="82">
                  <c:v>0.50080504418278415</c:v>
                </c:pt>
                <c:pt idx="83">
                  <c:v>0.41241597548863573</c:v>
                </c:pt>
                <c:pt idx="84">
                  <c:v>0.32804892752702219</c:v>
                </c:pt>
                <c:pt idx="85">
                  <c:v>0</c:v>
                </c:pt>
                <c:pt idx="86">
                  <c:v>0.41990518276777533</c:v>
                </c:pt>
                <c:pt idx="87">
                  <c:v>0.44095648690764339</c:v>
                </c:pt>
                <c:pt idx="88">
                  <c:v>0.60941960374292647</c:v>
                </c:pt>
                <c:pt idx="89">
                  <c:v>0.40295206079557383</c:v>
                </c:pt>
                <c:pt idx="90">
                  <c:v>0.55753192918958372</c:v>
                </c:pt>
                <c:pt idx="91">
                  <c:v>0.40719502292118731</c:v>
                </c:pt>
                <c:pt idx="92">
                  <c:v>0</c:v>
                </c:pt>
                <c:pt idx="93">
                  <c:v>0.52236246246005058</c:v>
                </c:pt>
                <c:pt idx="94">
                  <c:v>0.37890991672289021</c:v>
                </c:pt>
                <c:pt idx="95">
                  <c:v>0.36235870963072991</c:v>
                </c:pt>
                <c:pt idx="96">
                  <c:v>0.3052656385560889</c:v>
                </c:pt>
                <c:pt idx="97">
                  <c:v>0.555502227173437</c:v>
                </c:pt>
                <c:pt idx="98">
                  <c:v>0.47082228900183887</c:v>
                </c:pt>
                <c:pt idx="99">
                  <c:v>0.44817058721534003</c:v>
                </c:pt>
                <c:pt idx="100">
                  <c:v>0.32931279168966282</c:v>
                </c:pt>
                <c:pt idx="101">
                  <c:v>0.30725140129425754</c:v>
                </c:pt>
                <c:pt idx="102">
                  <c:v>0.44100245190735965</c:v>
                </c:pt>
                <c:pt idx="103">
                  <c:v>0.51398386399809481</c:v>
                </c:pt>
                <c:pt idx="104">
                  <c:v>0.38721925922824424</c:v>
                </c:pt>
                <c:pt idx="105">
                  <c:v>0.39050426690753126</c:v>
                </c:pt>
                <c:pt idx="106">
                  <c:v>0</c:v>
                </c:pt>
                <c:pt idx="107">
                  <c:v>0.41060599194801711</c:v>
                </c:pt>
                <c:pt idx="108">
                  <c:v>6.6668938685215992E-2</c:v>
                </c:pt>
                <c:pt idx="109">
                  <c:v>0.30080900272964256</c:v>
                </c:pt>
                <c:pt idx="110">
                  <c:v>0.4694860526471063</c:v>
                </c:pt>
                <c:pt idx="111">
                  <c:v>0.50002847094533898</c:v>
                </c:pt>
                <c:pt idx="112">
                  <c:v>0.28534905517563297</c:v>
                </c:pt>
                <c:pt idx="113">
                  <c:v>0.16686315006685312</c:v>
                </c:pt>
                <c:pt idx="114">
                  <c:v>0.54903459863191684</c:v>
                </c:pt>
                <c:pt idx="115">
                  <c:v>0.27236808764587794</c:v>
                </c:pt>
                <c:pt idx="116">
                  <c:v>0.40767785637805215</c:v>
                </c:pt>
                <c:pt idx="117">
                  <c:v>5.6472592943011789E-2</c:v>
                </c:pt>
                <c:pt idx="118">
                  <c:v>0.30545606461478692</c:v>
                </c:pt>
                <c:pt idx="119">
                  <c:v>2.3646249241861084E-2</c:v>
                </c:pt>
                <c:pt idx="120">
                  <c:v>0.30837701913244137</c:v>
                </c:pt>
                <c:pt idx="121">
                  <c:v>0.21588897323355569</c:v>
                </c:pt>
                <c:pt idx="122">
                  <c:v>0.28324955739100866</c:v>
                </c:pt>
                <c:pt idx="123">
                  <c:v>0</c:v>
                </c:pt>
                <c:pt idx="124">
                  <c:v>0.36734691736126879</c:v>
                </c:pt>
                <c:pt idx="125">
                  <c:v>0.11938842927785075</c:v>
                </c:pt>
                <c:pt idx="126">
                  <c:v>0.22255516187094071</c:v>
                </c:pt>
                <c:pt idx="127">
                  <c:v>0.36793596038360549</c:v>
                </c:pt>
                <c:pt idx="128">
                  <c:v>0.5039518184543258</c:v>
                </c:pt>
                <c:pt idx="129">
                  <c:v>0.59851905611765666</c:v>
                </c:pt>
                <c:pt idx="130">
                  <c:v>0.50446945925075337</c:v>
                </c:pt>
                <c:pt idx="131">
                  <c:v>0.23637471774595986</c:v>
                </c:pt>
                <c:pt idx="132">
                  <c:v>9.8556736718305102E-2</c:v>
                </c:pt>
                <c:pt idx="133">
                  <c:v>0.46605602257635592</c:v>
                </c:pt>
                <c:pt idx="134">
                  <c:v>0.27721324539435216</c:v>
                </c:pt>
                <c:pt idx="135">
                  <c:v>0.27700974765475689</c:v>
                </c:pt>
                <c:pt idx="136">
                  <c:v>0.14344463767530574</c:v>
                </c:pt>
                <c:pt idx="137">
                  <c:v>0.34537828620049299</c:v>
                </c:pt>
                <c:pt idx="138">
                  <c:v>0.17174230836811355</c:v>
                </c:pt>
                <c:pt idx="139">
                  <c:v>0.16527668643598947</c:v>
                </c:pt>
                <c:pt idx="140">
                  <c:v>0.2050099689248539</c:v>
                </c:pt>
                <c:pt idx="141">
                  <c:v>0.33896284193159343</c:v>
                </c:pt>
                <c:pt idx="142">
                  <c:v>0.280734397145811</c:v>
                </c:pt>
                <c:pt idx="143">
                  <c:v>0.25841516360183764</c:v>
                </c:pt>
                <c:pt idx="144">
                  <c:v>0</c:v>
                </c:pt>
                <c:pt idx="145">
                  <c:v>0.42756915570672893</c:v>
                </c:pt>
                <c:pt idx="146">
                  <c:v>0.3669944514473697</c:v>
                </c:pt>
                <c:pt idx="147">
                  <c:v>0.28225807556369154</c:v>
                </c:pt>
                <c:pt idx="148">
                  <c:v>0.40810765186415709</c:v>
                </c:pt>
                <c:pt idx="149">
                  <c:v>0.24704091052668531</c:v>
                </c:pt>
                <c:pt idx="150">
                  <c:v>0.20995150106003596</c:v>
                </c:pt>
                <c:pt idx="151">
                  <c:v>7.4309546909385307E-2</c:v>
                </c:pt>
                <c:pt idx="152">
                  <c:v>0.25933146476804553</c:v>
                </c:pt>
                <c:pt idx="153">
                  <c:v>0.56871844667253246</c:v>
                </c:pt>
                <c:pt idx="154">
                  <c:v>0.18884107048931137</c:v>
                </c:pt>
                <c:pt idx="155">
                  <c:v>0.2307663105100437</c:v>
                </c:pt>
                <c:pt idx="156">
                  <c:v>0.38682454490552082</c:v>
                </c:pt>
                <c:pt idx="157">
                  <c:v>0.22832462571683623</c:v>
                </c:pt>
                <c:pt idx="158">
                  <c:v>0.37835370811422298</c:v>
                </c:pt>
                <c:pt idx="159">
                  <c:v>0.12183061885498207</c:v>
                </c:pt>
                <c:pt idx="160">
                  <c:v>0.31784149995162209</c:v>
                </c:pt>
                <c:pt idx="161">
                  <c:v>0.13488412560738061</c:v>
                </c:pt>
                <c:pt idx="162">
                  <c:v>0.38964229536781148</c:v>
                </c:pt>
                <c:pt idx="163">
                  <c:v>0.40925557104301868</c:v>
                </c:pt>
                <c:pt idx="164">
                  <c:v>0.60005064455198331</c:v>
                </c:pt>
                <c:pt idx="165">
                  <c:v>0.42914503650868946</c:v>
                </c:pt>
                <c:pt idx="166">
                  <c:v>0.3471502214285303</c:v>
                </c:pt>
                <c:pt idx="167">
                  <c:v>0.3366188404944867</c:v>
                </c:pt>
                <c:pt idx="168">
                  <c:v>0.41087036955665146</c:v>
                </c:pt>
                <c:pt idx="169">
                  <c:v>0.29832813115410928</c:v>
                </c:pt>
                <c:pt idx="170">
                  <c:v>0.55733636857096691</c:v>
                </c:pt>
                <c:pt idx="171">
                  <c:v>0.35551452967666752</c:v>
                </c:pt>
                <c:pt idx="172">
                  <c:v>0.35362733461503848</c:v>
                </c:pt>
                <c:pt idx="173">
                  <c:v>0.37457629758866551</c:v>
                </c:pt>
                <c:pt idx="174">
                  <c:v>0.56580492696559936</c:v>
                </c:pt>
                <c:pt idx="175">
                  <c:v>0.38446618116955672</c:v>
                </c:pt>
                <c:pt idx="176">
                  <c:v>0.31360709097509842</c:v>
                </c:pt>
                <c:pt idx="177">
                  <c:v>0.40691793183472713</c:v>
                </c:pt>
                <c:pt idx="178">
                  <c:v>0.37993390215724909</c:v>
                </c:pt>
                <c:pt idx="179">
                  <c:v>0.2590290685542162</c:v>
                </c:pt>
                <c:pt idx="180">
                  <c:v>0.24103447585045989</c:v>
                </c:pt>
                <c:pt idx="181">
                  <c:v>0.42990221290615849</c:v>
                </c:pt>
                <c:pt idx="182">
                  <c:v>0.29025314921993223</c:v>
                </c:pt>
                <c:pt idx="183">
                  <c:v>0.31080073385274998</c:v>
                </c:pt>
                <c:pt idx="184">
                  <c:v>0.58646022180887436</c:v>
                </c:pt>
                <c:pt idx="185">
                  <c:v>0.42103373540179656</c:v>
                </c:pt>
                <c:pt idx="186">
                  <c:v>0.10034756182955931</c:v>
                </c:pt>
                <c:pt idx="187">
                  <c:v>0.10173434936799429</c:v>
                </c:pt>
                <c:pt idx="188">
                  <c:v>0.31044322991144813</c:v>
                </c:pt>
                <c:pt idx="189">
                  <c:v>0.6021843991226532</c:v>
                </c:pt>
                <c:pt idx="190">
                  <c:v>0.44434929897940201</c:v>
                </c:pt>
                <c:pt idx="191">
                  <c:v>0.22237430653213031</c:v>
                </c:pt>
                <c:pt idx="192">
                  <c:v>0</c:v>
                </c:pt>
                <c:pt idx="193">
                  <c:v>0</c:v>
                </c:pt>
                <c:pt idx="194">
                  <c:v>0.29753810248057311</c:v>
                </c:pt>
                <c:pt idx="195">
                  <c:v>0.61548864794626434</c:v>
                </c:pt>
                <c:pt idx="196">
                  <c:v>9.2209463358476504E-2</c:v>
                </c:pt>
                <c:pt idx="197">
                  <c:v>0.49974036909180514</c:v>
                </c:pt>
                <c:pt idx="198">
                  <c:v>0.29292452052104256</c:v>
                </c:pt>
                <c:pt idx="199">
                  <c:v>0.10473415170610739</c:v>
                </c:pt>
                <c:pt idx="200">
                  <c:v>0</c:v>
                </c:pt>
                <c:pt idx="201">
                  <c:v>0.47203688597396437</c:v>
                </c:pt>
                <c:pt idx="202">
                  <c:v>0.5486910581518385</c:v>
                </c:pt>
                <c:pt idx="203">
                  <c:v>0.11076270794779754</c:v>
                </c:pt>
                <c:pt idx="204">
                  <c:v>0.41557815620766686</c:v>
                </c:pt>
                <c:pt idx="205">
                  <c:v>0.2796967684587815</c:v>
                </c:pt>
                <c:pt idx="206">
                  <c:v>0.40738855444891675</c:v>
                </c:pt>
                <c:pt idx="207">
                  <c:v>0.49477114982500542</c:v>
                </c:pt>
                <c:pt idx="208">
                  <c:v>0.25632216094394866</c:v>
                </c:pt>
                <c:pt idx="209">
                  <c:v>0.32197666489044324</c:v>
                </c:pt>
                <c:pt idx="210">
                  <c:v>0.38891143912099263</c:v>
                </c:pt>
                <c:pt idx="211">
                  <c:v>0.14458991284968553</c:v>
                </c:pt>
                <c:pt idx="212">
                  <c:v>0.31289580814919676</c:v>
                </c:pt>
                <c:pt idx="213">
                  <c:v>0.33101448023733698</c:v>
                </c:pt>
                <c:pt idx="214">
                  <c:v>0.4666690888949358</c:v>
                </c:pt>
                <c:pt idx="215">
                  <c:v>0.48643664033131079</c:v>
                </c:pt>
                <c:pt idx="216">
                  <c:v>0.10096608292937739</c:v>
                </c:pt>
                <c:pt idx="217">
                  <c:v>0.52404728789721478</c:v>
                </c:pt>
                <c:pt idx="218">
                  <c:v>0.4856742580405865</c:v>
                </c:pt>
                <c:pt idx="219">
                  <c:v>0.45179813045722572</c:v>
                </c:pt>
                <c:pt idx="220">
                  <c:v>7.9311806175177302E-2</c:v>
                </c:pt>
                <c:pt idx="221">
                  <c:v>0.52737931950789962</c:v>
                </c:pt>
                <c:pt idx="222">
                  <c:v>0.20607870599865824</c:v>
                </c:pt>
                <c:pt idx="223">
                  <c:v>0.38235247325102706</c:v>
                </c:pt>
                <c:pt idx="224">
                  <c:v>0.31482715003582468</c:v>
                </c:pt>
                <c:pt idx="225">
                  <c:v>0.33152853693764428</c:v>
                </c:pt>
                <c:pt idx="226">
                  <c:v>0.21479094387046974</c:v>
                </c:pt>
                <c:pt idx="227">
                  <c:v>0.50769190243196172</c:v>
                </c:pt>
                <c:pt idx="228">
                  <c:v>0</c:v>
                </c:pt>
                <c:pt idx="229">
                  <c:v>7.6416275751270885E-2</c:v>
                </c:pt>
                <c:pt idx="230">
                  <c:v>0.27769784289570537</c:v>
                </c:pt>
                <c:pt idx="231">
                  <c:v>0.19510130111889326</c:v>
                </c:pt>
                <c:pt idx="232">
                  <c:v>0.16658329581791367</c:v>
                </c:pt>
                <c:pt idx="233">
                  <c:v>0.28857038292752313</c:v>
                </c:pt>
                <c:pt idx="234">
                  <c:v>0.33342287803588838</c:v>
                </c:pt>
                <c:pt idx="235">
                  <c:v>0.28597571583633485</c:v>
                </c:pt>
                <c:pt idx="236">
                  <c:v>0.5899743171066254</c:v>
                </c:pt>
                <c:pt idx="237">
                  <c:v>0.60330698075914657</c:v>
                </c:pt>
                <c:pt idx="238">
                  <c:v>0.2500696625985861</c:v>
                </c:pt>
                <c:pt idx="239">
                  <c:v>0.20209940017763403</c:v>
                </c:pt>
                <c:pt idx="240">
                  <c:v>8.138898168132927E-2</c:v>
                </c:pt>
                <c:pt idx="241">
                  <c:v>0.74997144960632511</c:v>
                </c:pt>
                <c:pt idx="242">
                  <c:v>0.1425055726280712</c:v>
                </c:pt>
                <c:pt idx="243">
                  <c:v>0</c:v>
                </c:pt>
                <c:pt idx="244">
                  <c:v>0.48201414280420601</c:v>
                </c:pt>
                <c:pt idx="245">
                  <c:v>2.631377240774601E-2</c:v>
                </c:pt>
                <c:pt idx="246">
                  <c:v>0</c:v>
                </c:pt>
                <c:pt idx="247">
                  <c:v>0.15084698083177581</c:v>
                </c:pt>
                <c:pt idx="248">
                  <c:v>0.22860026596473609</c:v>
                </c:pt>
                <c:pt idx="249">
                  <c:v>9.1377495990034738E-2</c:v>
                </c:pt>
                <c:pt idx="250">
                  <c:v>0.53748601865885426</c:v>
                </c:pt>
                <c:pt idx="251">
                  <c:v>0.51902939747831556</c:v>
                </c:pt>
                <c:pt idx="252">
                  <c:v>0</c:v>
                </c:pt>
                <c:pt idx="253">
                  <c:v>8.6136267682422094E-2</c:v>
                </c:pt>
                <c:pt idx="254">
                  <c:v>0.31632119542662951</c:v>
                </c:pt>
                <c:pt idx="255">
                  <c:v>0.12715290317760886</c:v>
                </c:pt>
                <c:pt idx="256">
                  <c:v>0.30265807579357007</c:v>
                </c:pt>
                <c:pt idx="257">
                  <c:v>0.24665973745243766</c:v>
                </c:pt>
                <c:pt idx="258">
                  <c:v>0.38931539560425688</c:v>
                </c:pt>
                <c:pt idx="259">
                  <c:v>0.59256187505625846</c:v>
                </c:pt>
                <c:pt idx="260">
                  <c:v>0.28571728167113158</c:v>
                </c:pt>
                <c:pt idx="261">
                  <c:v>0.69224057064226585</c:v>
                </c:pt>
                <c:pt idx="262">
                  <c:v>0.62870396788137783</c:v>
                </c:pt>
                <c:pt idx="263">
                  <c:v>0.14294848691680301</c:v>
                </c:pt>
                <c:pt idx="264">
                  <c:v>0.65169029614231155</c:v>
                </c:pt>
                <c:pt idx="265">
                  <c:v>0.44275655375527323</c:v>
                </c:pt>
                <c:pt idx="266">
                  <c:v>0.45630011639213464</c:v>
                </c:pt>
                <c:pt idx="267">
                  <c:v>0.44252556758801809</c:v>
                </c:pt>
                <c:pt idx="268">
                  <c:v>0.58102296578337242</c:v>
                </c:pt>
                <c:pt idx="269">
                  <c:v>0.49792485291875627</c:v>
                </c:pt>
                <c:pt idx="270">
                  <c:v>0.51655337515242328</c:v>
                </c:pt>
                <c:pt idx="271">
                  <c:v>0.62122958526075589</c:v>
                </c:pt>
                <c:pt idx="272">
                  <c:v>0.61256566535118906</c:v>
                </c:pt>
                <c:pt idx="273">
                  <c:v>0.44449661015802849</c:v>
                </c:pt>
                <c:pt idx="274">
                  <c:v>0.22997388765273685</c:v>
                </c:pt>
                <c:pt idx="275">
                  <c:v>0.40083888328019462</c:v>
                </c:pt>
                <c:pt idx="276">
                  <c:v>0.22235371274120627</c:v>
                </c:pt>
                <c:pt idx="277">
                  <c:v>0.53896993555886463</c:v>
                </c:pt>
                <c:pt idx="278">
                  <c:v>0.51185178438841861</c:v>
                </c:pt>
                <c:pt idx="279">
                  <c:v>0.30118658981566537</c:v>
                </c:pt>
                <c:pt idx="280">
                  <c:v>0.27535545876519657</c:v>
                </c:pt>
                <c:pt idx="281">
                  <c:v>0.23432538522180943</c:v>
                </c:pt>
                <c:pt idx="282">
                  <c:v>0.33356944286700763</c:v>
                </c:pt>
                <c:pt idx="283">
                  <c:v>0.1075688874329567</c:v>
                </c:pt>
                <c:pt idx="284">
                  <c:v>0.38909724539447976</c:v>
                </c:pt>
                <c:pt idx="285">
                  <c:v>0.35223656010942928</c:v>
                </c:pt>
                <c:pt idx="286">
                  <c:v>0.30319594225993529</c:v>
                </c:pt>
                <c:pt idx="287">
                  <c:v>0.12978179375219029</c:v>
                </c:pt>
                <c:pt idx="288">
                  <c:v>0.26378888775281711</c:v>
                </c:pt>
                <c:pt idx="289">
                  <c:v>0.41625624614098838</c:v>
                </c:pt>
                <c:pt idx="290">
                  <c:v>0.42415174933385547</c:v>
                </c:pt>
                <c:pt idx="291">
                  <c:v>0.2994143175711263</c:v>
                </c:pt>
                <c:pt idx="292">
                  <c:v>0.39481342072953257</c:v>
                </c:pt>
                <c:pt idx="293">
                  <c:v>0.12188512094766478</c:v>
                </c:pt>
                <c:pt idx="294">
                  <c:v>0.2236911608227814</c:v>
                </c:pt>
                <c:pt idx="295">
                  <c:v>0.48157867237542973</c:v>
                </c:pt>
                <c:pt idx="296">
                  <c:v>0.27852487043513763</c:v>
                </c:pt>
                <c:pt idx="297">
                  <c:v>6.0470674500827985E-2</c:v>
                </c:pt>
                <c:pt idx="298">
                  <c:v>0.34034439703661912</c:v>
                </c:pt>
                <c:pt idx="299">
                  <c:v>0.4991959988265251</c:v>
                </c:pt>
                <c:pt idx="300">
                  <c:v>0.16732353441491288</c:v>
                </c:pt>
                <c:pt idx="301">
                  <c:v>0.21274306949595548</c:v>
                </c:pt>
                <c:pt idx="302">
                  <c:v>0.46216699571907344</c:v>
                </c:pt>
                <c:pt idx="303">
                  <c:v>0.47138201762395493</c:v>
                </c:pt>
                <c:pt idx="304">
                  <c:v>0.41516023608665042</c:v>
                </c:pt>
                <c:pt idx="305">
                  <c:v>0.21037666841998248</c:v>
                </c:pt>
                <c:pt idx="306">
                  <c:v>0.16412022989473626</c:v>
                </c:pt>
                <c:pt idx="307">
                  <c:v>0.43949211082123385</c:v>
                </c:pt>
                <c:pt idx="308">
                  <c:v>0.40770234288262536</c:v>
                </c:pt>
                <c:pt idx="309">
                  <c:v>0.14854984673899002</c:v>
                </c:pt>
                <c:pt idx="310">
                  <c:v>0.55818441773515048</c:v>
                </c:pt>
                <c:pt idx="311">
                  <c:v>0.2156932068690042</c:v>
                </c:pt>
                <c:pt idx="312">
                  <c:v>0.27420198582426314</c:v>
                </c:pt>
                <c:pt idx="313">
                  <c:v>0.17117206080320529</c:v>
                </c:pt>
                <c:pt idx="314">
                  <c:v>0.50088702178760114</c:v>
                </c:pt>
                <c:pt idx="315">
                  <c:v>0.36459776051056314</c:v>
                </c:pt>
                <c:pt idx="316">
                  <c:v>0.42715855823782156</c:v>
                </c:pt>
                <c:pt idx="317">
                  <c:v>0.40869577080179825</c:v>
                </c:pt>
                <c:pt idx="318">
                  <c:v>6.7835935180304494E-2</c:v>
                </c:pt>
                <c:pt idx="319">
                  <c:v>0.35744732462393014</c:v>
                </c:pt>
                <c:pt idx="320">
                  <c:v>0.34612113190637905</c:v>
                </c:pt>
                <c:pt idx="321">
                  <c:v>0.36265163145221718</c:v>
                </c:pt>
                <c:pt idx="322">
                  <c:v>0.44562487339482071</c:v>
                </c:pt>
                <c:pt idx="323">
                  <c:v>0.25298555628427377</c:v>
                </c:pt>
                <c:pt idx="324">
                  <c:v>0.11379558600777616</c:v>
                </c:pt>
                <c:pt idx="325">
                  <c:v>0.20864086236010226</c:v>
                </c:pt>
                <c:pt idx="326">
                  <c:v>0.66624817942469305</c:v>
                </c:pt>
                <c:pt idx="327">
                  <c:v>0.58319345069754602</c:v>
                </c:pt>
                <c:pt idx="328">
                  <c:v>0.49989899877003235</c:v>
                </c:pt>
                <c:pt idx="329">
                  <c:v>0.20894485809461533</c:v>
                </c:pt>
                <c:pt idx="330">
                  <c:v>0.36775488591836275</c:v>
                </c:pt>
                <c:pt idx="331">
                  <c:v>0.382367399504695</c:v>
                </c:pt>
                <c:pt idx="332">
                  <c:v>0.25740036767114249</c:v>
                </c:pt>
                <c:pt idx="333">
                  <c:v>0.5613266751258823</c:v>
                </c:pt>
                <c:pt idx="334">
                  <c:v>0</c:v>
                </c:pt>
                <c:pt idx="335">
                  <c:v>3.9334064799777906E-2</c:v>
                </c:pt>
                <c:pt idx="336">
                  <c:v>0</c:v>
                </c:pt>
                <c:pt idx="337">
                  <c:v>0.43107838358725992</c:v>
                </c:pt>
                <c:pt idx="338">
                  <c:v>0.11811844706113493</c:v>
                </c:pt>
                <c:pt idx="339">
                  <c:v>0</c:v>
                </c:pt>
                <c:pt idx="340">
                  <c:v>0.33283034287868329</c:v>
                </c:pt>
                <c:pt idx="341">
                  <c:v>0.5037840971255203</c:v>
                </c:pt>
                <c:pt idx="342">
                  <c:v>0</c:v>
                </c:pt>
                <c:pt idx="343">
                  <c:v>0.36291927672677604</c:v>
                </c:pt>
                <c:pt idx="344">
                  <c:v>0</c:v>
                </c:pt>
                <c:pt idx="345">
                  <c:v>0.53812532439638083</c:v>
                </c:pt>
                <c:pt idx="346">
                  <c:v>0.29429842380790155</c:v>
                </c:pt>
                <c:pt idx="347">
                  <c:v>0.25802241865129105</c:v>
                </c:pt>
                <c:pt idx="348">
                  <c:v>0.327340507754947</c:v>
                </c:pt>
                <c:pt idx="349">
                  <c:v>0.32038973798959813</c:v>
                </c:pt>
                <c:pt idx="350">
                  <c:v>0.15742860666092365</c:v>
                </c:pt>
                <c:pt idx="351">
                  <c:v>0.12603673344257549</c:v>
                </c:pt>
                <c:pt idx="352">
                  <c:v>0.30195915248878757</c:v>
                </c:pt>
                <c:pt idx="353">
                  <c:v>0.54198035640082265</c:v>
                </c:pt>
                <c:pt idx="354">
                  <c:v>0</c:v>
                </c:pt>
                <c:pt idx="355">
                  <c:v>0.49291767475464954</c:v>
                </c:pt>
                <c:pt idx="356">
                  <c:v>0.40238349721725442</c:v>
                </c:pt>
                <c:pt idx="357">
                  <c:v>0.4306621692742385</c:v>
                </c:pt>
                <c:pt idx="358">
                  <c:v>0.54092174584369579</c:v>
                </c:pt>
                <c:pt idx="359">
                  <c:v>0.36914601821172099</c:v>
                </c:pt>
                <c:pt idx="360">
                  <c:v>0.56852874246629559</c:v>
                </c:pt>
                <c:pt idx="361">
                  <c:v>0.28278744975055137</c:v>
                </c:pt>
                <c:pt idx="362">
                  <c:v>0.23372170327671873</c:v>
                </c:pt>
                <c:pt idx="363">
                  <c:v>0</c:v>
                </c:pt>
                <c:pt idx="364">
                  <c:v>0.33273788208145288</c:v>
                </c:pt>
                <c:pt idx="365">
                  <c:v>0.41170995045332281</c:v>
                </c:pt>
                <c:pt idx="366">
                  <c:v>0.58143269634325234</c:v>
                </c:pt>
                <c:pt idx="367">
                  <c:v>0.34100576688844708</c:v>
                </c:pt>
                <c:pt idx="368">
                  <c:v>0.6158461199798364</c:v>
                </c:pt>
                <c:pt idx="369">
                  <c:v>0.30765569340273974</c:v>
                </c:pt>
                <c:pt idx="370">
                  <c:v>0.27665752981365876</c:v>
                </c:pt>
                <c:pt idx="371">
                  <c:v>0.35803035238764008</c:v>
                </c:pt>
                <c:pt idx="372">
                  <c:v>0.52368469692660424</c:v>
                </c:pt>
                <c:pt idx="373">
                  <c:v>0.50002445489129543</c:v>
                </c:pt>
                <c:pt idx="374">
                  <c:v>0.41743832375361689</c:v>
                </c:pt>
                <c:pt idx="375">
                  <c:v>0.45242018031905606</c:v>
                </c:pt>
                <c:pt idx="376">
                  <c:v>0.35248540608768664</c:v>
                </c:pt>
                <c:pt idx="377">
                  <c:v>0.51071807310782535</c:v>
                </c:pt>
                <c:pt idx="378">
                  <c:v>0.48440088312384927</c:v>
                </c:pt>
                <c:pt idx="379">
                  <c:v>0.31730685924842489</c:v>
                </c:pt>
                <c:pt idx="380">
                  <c:v>0.62093571751593368</c:v>
                </c:pt>
                <c:pt idx="381">
                  <c:v>0.31911773555737105</c:v>
                </c:pt>
                <c:pt idx="382">
                  <c:v>4.1032137476488886E-2</c:v>
                </c:pt>
                <c:pt idx="383">
                  <c:v>0.66752845969075481</c:v>
                </c:pt>
                <c:pt idx="384">
                  <c:v>0.32958789745544181</c:v>
                </c:pt>
                <c:pt idx="385">
                  <c:v>0.11997972412743887</c:v>
                </c:pt>
                <c:pt idx="386">
                  <c:v>0.45169942296560056</c:v>
                </c:pt>
                <c:pt idx="387">
                  <c:v>0.31672645702732566</c:v>
                </c:pt>
                <c:pt idx="388">
                  <c:v>0.16208395280911905</c:v>
                </c:pt>
                <c:pt idx="389">
                  <c:v>0.63900944878830113</c:v>
                </c:pt>
                <c:pt idx="390">
                  <c:v>0.66705631005137567</c:v>
                </c:pt>
                <c:pt idx="391">
                  <c:v>0.41984516044529663</c:v>
                </c:pt>
                <c:pt idx="392">
                  <c:v>0.5403700353583385</c:v>
                </c:pt>
                <c:pt idx="393">
                  <c:v>0.5631209398977326</c:v>
                </c:pt>
                <c:pt idx="394">
                  <c:v>0.50485701546101414</c:v>
                </c:pt>
                <c:pt idx="395">
                  <c:v>0.54677854425683825</c:v>
                </c:pt>
                <c:pt idx="396">
                  <c:v>0.41537719239772808</c:v>
                </c:pt>
                <c:pt idx="397">
                  <c:v>0.35997663087276627</c:v>
                </c:pt>
                <c:pt idx="398">
                  <c:v>0.2280341704239347</c:v>
                </c:pt>
                <c:pt idx="399">
                  <c:v>0.39694370815422392</c:v>
                </c:pt>
                <c:pt idx="400">
                  <c:v>0.39487115107718918</c:v>
                </c:pt>
                <c:pt idx="401">
                  <c:v>0.41720918688115571</c:v>
                </c:pt>
                <c:pt idx="402">
                  <c:v>0.333136469641722</c:v>
                </c:pt>
                <c:pt idx="403">
                  <c:v>0.19025748038210608</c:v>
                </c:pt>
                <c:pt idx="404">
                  <c:v>0.47512093050974824</c:v>
                </c:pt>
                <c:pt idx="405">
                  <c:v>0.1378785065706612</c:v>
                </c:pt>
                <c:pt idx="406">
                  <c:v>0.45561969044768807</c:v>
                </c:pt>
                <c:pt idx="407">
                  <c:v>0.68671727212955147</c:v>
                </c:pt>
                <c:pt idx="408">
                  <c:v>0.37795437918339275</c:v>
                </c:pt>
                <c:pt idx="409">
                  <c:v>0.50016543575456884</c:v>
                </c:pt>
                <c:pt idx="410">
                  <c:v>0</c:v>
                </c:pt>
                <c:pt idx="411">
                  <c:v>0.4598862731032457</c:v>
                </c:pt>
                <c:pt idx="412">
                  <c:v>0.51266962835935648</c:v>
                </c:pt>
                <c:pt idx="413">
                  <c:v>0.68088222197117365</c:v>
                </c:pt>
                <c:pt idx="414">
                  <c:v>0</c:v>
                </c:pt>
                <c:pt idx="415">
                  <c:v>0.35456947187392346</c:v>
                </c:pt>
                <c:pt idx="416">
                  <c:v>0.33470370379346581</c:v>
                </c:pt>
                <c:pt idx="417">
                  <c:v>0.53473725727660759</c:v>
                </c:pt>
                <c:pt idx="418">
                  <c:v>0.3063602034021366</c:v>
                </c:pt>
                <c:pt idx="419">
                  <c:v>0.20850159292533199</c:v>
                </c:pt>
                <c:pt idx="420">
                  <c:v>4.5927480359732237E-2</c:v>
                </c:pt>
                <c:pt idx="421">
                  <c:v>9.7896675489382814E-2</c:v>
                </c:pt>
                <c:pt idx="422">
                  <c:v>0.31580299105483334</c:v>
                </c:pt>
                <c:pt idx="423">
                  <c:v>0.22752891339769818</c:v>
                </c:pt>
                <c:pt idx="424">
                  <c:v>0.40244078526143828</c:v>
                </c:pt>
                <c:pt idx="425">
                  <c:v>0.34126334025860622</c:v>
                </c:pt>
                <c:pt idx="426">
                  <c:v>0.37577666032758572</c:v>
                </c:pt>
                <c:pt idx="427">
                  <c:v>0.10267836757623124</c:v>
                </c:pt>
                <c:pt idx="428">
                  <c:v>0.35576161895502212</c:v>
                </c:pt>
                <c:pt idx="429">
                  <c:v>0</c:v>
                </c:pt>
                <c:pt idx="430">
                  <c:v>0.14390614876903138</c:v>
                </c:pt>
                <c:pt idx="431">
                  <c:v>0.38307372854127042</c:v>
                </c:pt>
                <c:pt idx="432">
                  <c:v>0.32249387998300666</c:v>
                </c:pt>
                <c:pt idx="433">
                  <c:v>0.38497288027635895</c:v>
                </c:pt>
                <c:pt idx="434">
                  <c:v>0.39573580850030898</c:v>
                </c:pt>
                <c:pt idx="435">
                  <c:v>0.40125244602599669</c:v>
                </c:pt>
                <c:pt idx="436">
                  <c:v>8.7729878096503455E-2</c:v>
                </c:pt>
                <c:pt idx="437">
                  <c:v>0.26347957697776675</c:v>
                </c:pt>
                <c:pt idx="438">
                  <c:v>0.35406531391952967</c:v>
                </c:pt>
                <c:pt idx="439">
                  <c:v>0.28088217481375338</c:v>
                </c:pt>
                <c:pt idx="440">
                  <c:v>0.35745079127953194</c:v>
                </c:pt>
                <c:pt idx="441">
                  <c:v>0.37134417469747449</c:v>
                </c:pt>
                <c:pt idx="442">
                  <c:v>0.16343749607570851</c:v>
                </c:pt>
                <c:pt idx="443">
                  <c:v>0.55970306308441975</c:v>
                </c:pt>
                <c:pt idx="444">
                  <c:v>0.46544909544908697</c:v>
                </c:pt>
                <c:pt idx="445">
                  <c:v>0.17298161764308304</c:v>
                </c:pt>
                <c:pt idx="446">
                  <c:v>0.67737989008607657</c:v>
                </c:pt>
                <c:pt idx="447">
                  <c:v>0.39809606897975292</c:v>
                </c:pt>
                <c:pt idx="448">
                  <c:v>0.50751158086237269</c:v>
                </c:pt>
                <c:pt idx="449">
                  <c:v>0.48393610720026059</c:v>
                </c:pt>
                <c:pt idx="450">
                  <c:v>0.12895006838335976</c:v>
                </c:pt>
                <c:pt idx="451">
                  <c:v>0.3332401144841689</c:v>
                </c:pt>
                <c:pt idx="452">
                  <c:v>0.50947583075719627</c:v>
                </c:pt>
                <c:pt idx="453">
                  <c:v>0.1839750771933395</c:v>
                </c:pt>
                <c:pt idx="454">
                  <c:v>0.44527226881084225</c:v>
                </c:pt>
                <c:pt idx="455">
                  <c:v>0.44471486296504581</c:v>
                </c:pt>
                <c:pt idx="456">
                  <c:v>0.43589218753099873</c:v>
                </c:pt>
                <c:pt idx="457">
                  <c:v>0.46628128879510555</c:v>
                </c:pt>
                <c:pt idx="458">
                  <c:v>0.29067002605913372</c:v>
                </c:pt>
                <c:pt idx="459">
                  <c:v>0.28098202339896622</c:v>
                </c:pt>
                <c:pt idx="460">
                  <c:v>0.35444779699306922</c:v>
                </c:pt>
                <c:pt idx="461">
                  <c:v>0.48722427787768308</c:v>
                </c:pt>
                <c:pt idx="462">
                  <c:v>0.34768562334604997</c:v>
                </c:pt>
                <c:pt idx="463">
                  <c:v>0.27847588419336156</c:v>
                </c:pt>
                <c:pt idx="464">
                  <c:v>0.48816025148384828</c:v>
                </c:pt>
                <c:pt idx="465">
                  <c:v>0.45162415882395079</c:v>
                </c:pt>
                <c:pt idx="466">
                  <c:v>0.33697077402991549</c:v>
                </c:pt>
                <c:pt idx="467">
                  <c:v>0.24116434881765419</c:v>
                </c:pt>
                <c:pt idx="468">
                  <c:v>0.44284181223222802</c:v>
                </c:pt>
                <c:pt idx="469">
                  <c:v>0.37870237980414329</c:v>
                </c:pt>
                <c:pt idx="470">
                  <c:v>0.49211709416916821</c:v>
                </c:pt>
                <c:pt idx="471">
                  <c:v>0.40071747624316034</c:v>
                </c:pt>
                <c:pt idx="472">
                  <c:v>0.26039145859748253</c:v>
                </c:pt>
                <c:pt idx="473">
                  <c:v>0.40106961479986142</c:v>
                </c:pt>
                <c:pt idx="474">
                  <c:v>0.43874616976578257</c:v>
                </c:pt>
                <c:pt idx="475">
                  <c:v>0.44582315200464856</c:v>
                </c:pt>
                <c:pt idx="476">
                  <c:v>0.34096460110088461</c:v>
                </c:pt>
                <c:pt idx="477">
                  <c:v>0.48231627474593081</c:v>
                </c:pt>
                <c:pt idx="478">
                  <c:v>0.17059497345744137</c:v>
                </c:pt>
                <c:pt idx="479">
                  <c:v>0.34448698478809042</c:v>
                </c:pt>
                <c:pt idx="480">
                  <c:v>0.47434667252984786</c:v>
                </c:pt>
                <c:pt idx="481">
                  <c:v>0.46813037566895421</c:v>
                </c:pt>
                <c:pt idx="482">
                  <c:v>0.51527973934108273</c:v>
                </c:pt>
                <c:pt idx="483">
                  <c:v>0.44834282570845441</c:v>
                </c:pt>
                <c:pt idx="484">
                  <c:v>0.61986956087824385</c:v>
                </c:pt>
                <c:pt idx="485">
                  <c:v>0.30299291308668885</c:v>
                </c:pt>
                <c:pt idx="486">
                  <c:v>0.34694302077216288</c:v>
                </c:pt>
                <c:pt idx="487">
                  <c:v>0.30771078452874195</c:v>
                </c:pt>
                <c:pt idx="488">
                  <c:v>0.25641254407468134</c:v>
                </c:pt>
                <c:pt idx="489">
                  <c:v>0.5001495137388603</c:v>
                </c:pt>
                <c:pt idx="490">
                  <c:v>0.39476220692092967</c:v>
                </c:pt>
                <c:pt idx="491">
                  <c:v>0.27776003324618836</c:v>
                </c:pt>
                <c:pt idx="492">
                  <c:v>0.27540283782118063</c:v>
                </c:pt>
                <c:pt idx="493">
                  <c:v>0.10645314107303032</c:v>
                </c:pt>
                <c:pt idx="494">
                  <c:v>0.5068484390535154</c:v>
                </c:pt>
                <c:pt idx="495">
                  <c:v>0.42790474204233209</c:v>
                </c:pt>
                <c:pt idx="496">
                  <c:v>0.27995412971892869</c:v>
                </c:pt>
                <c:pt idx="497">
                  <c:v>0.11925984629347168</c:v>
                </c:pt>
                <c:pt idx="498">
                  <c:v>0.36099326117483771</c:v>
                </c:pt>
                <c:pt idx="499">
                  <c:v>0.45460814821957063</c:v>
                </c:pt>
                <c:pt idx="500">
                  <c:v>0.28686446776466584</c:v>
                </c:pt>
                <c:pt idx="501">
                  <c:v>0.58218522046702592</c:v>
                </c:pt>
                <c:pt idx="502">
                  <c:v>0.21241701336279326</c:v>
                </c:pt>
                <c:pt idx="503">
                  <c:v>0.29078133518779803</c:v>
                </c:pt>
                <c:pt idx="504">
                  <c:v>0.34960258582608544</c:v>
                </c:pt>
                <c:pt idx="505">
                  <c:v>0.38072649222987937</c:v>
                </c:pt>
                <c:pt idx="506">
                  <c:v>0.26773374744987471</c:v>
                </c:pt>
                <c:pt idx="507">
                  <c:v>0.46394259467327548</c:v>
                </c:pt>
                <c:pt idx="508">
                  <c:v>0.39911550152723063</c:v>
                </c:pt>
                <c:pt idx="509">
                  <c:v>0.39946189508004376</c:v>
                </c:pt>
                <c:pt idx="510">
                  <c:v>0.38396202854423644</c:v>
                </c:pt>
                <c:pt idx="511">
                  <c:v>0.41811812920158686</c:v>
                </c:pt>
                <c:pt idx="512">
                  <c:v>0.23820775883541317</c:v>
                </c:pt>
                <c:pt idx="513">
                  <c:v>0.22227836617706367</c:v>
                </c:pt>
                <c:pt idx="514">
                  <c:v>0.32623975534052019</c:v>
                </c:pt>
                <c:pt idx="515">
                  <c:v>0.29041776295854621</c:v>
                </c:pt>
                <c:pt idx="516">
                  <c:v>0.34661527803965742</c:v>
                </c:pt>
                <c:pt idx="517">
                  <c:v>0.12009010875662739</c:v>
                </c:pt>
                <c:pt idx="518">
                  <c:v>0.39436472210047352</c:v>
                </c:pt>
                <c:pt idx="519">
                  <c:v>0.34031899060846904</c:v>
                </c:pt>
                <c:pt idx="520">
                  <c:v>0.3353621052524004</c:v>
                </c:pt>
                <c:pt idx="521">
                  <c:v>0.17731771427914808</c:v>
                </c:pt>
                <c:pt idx="522">
                  <c:v>0.29246170934751081</c:v>
                </c:pt>
                <c:pt idx="523">
                  <c:v>0.19930411958768302</c:v>
                </c:pt>
                <c:pt idx="524">
                  <c:v>0.15558684411540458</c:v>
                </c:pt>
                <c:pt idx="525">
                  <c:v>6.8401822079265512E-2</c:v>
                </c:pt>
                <c:pt idx="526">
                  <c:v>0.55959950866380648</c:v>
                </c:pt>
                <c:pt idx="527">
                  <c:v>0.43580473919585716</c:v>
                </c:pt>
                <c:pt idx="528">
                  <c:v>0.37739243264169187</c:v>
                </c:pt>
                <c:pt idx="529">
                  <c:v>0.28512504340279149</c:v>
                </c:pt>
                <c:pt idx="530">
                  <c:v>0.44247555914800263</c:v>
                </c:pt>
                <c:pt idx="531">
                  <c:v>0.27445537136552289</c:v>
                </c:pt>
                <c:pt idx="532">
                  <c:v>0.38304698273144733</c:v>
                </c:pt>
                <c:pt idx="533">
                  <c:v>0.31238349092316103</c:v>
                </c:pt>
                <c:pt idx="534">
                  <c:v>0.35583061503642593</c:v>
                </c:pt>
                <c:pt idx="535">
                  <c:v>0.37367622497514108</c:v>
                </c:pt>
                <c:pt idx="536">
                  <c:v>0.28775356030206273</c:v>
                </c:pt>
                <c:pt idx="537">
                  <c:v>0.44041877735233692</c:v>
                </c:pt>
                <c:pt idx="538">
                  <c:v>0.35593429843600544</c:v>
                </c:pt>
                <c:pt idx="539">
                  <c:v>0.41417268848894534</c:v>
                </c:pt>
                <c:pt idx="540">
                  <c:v>0.26773376142152239</c:v>
                </c:pt>
                <c:pt idx="541">
                  <c:v>0.41109548152205472</c:v>
                </c:pt>
                <c:pt idx="542">
                  <c:v>0.55433488955477461</c:v>
                </c:pt>
                <c:pt idx="543">
                  <c:v>0.3752920866889361</c:v>
                </c:pt>
                <c:pt idx="544">
                  <c:v>0.16299393440900575</c:v>
                </c:pt>
                <c:pt idx="545">
                  <c:v>0.421549931658808</c:v>
                </c:pt>
                <c:pt idx="546">
                  <c:v>0.31911203595551135</c:v>
                </c:pt>
                <c:pt idx="547">
                  <c:v>0.30627272102086611</c:v>
                </c:pt>
                <c:pt idx="548">
                  <c:v>0.31088613755898853</c:v>
                </c:pt>
                <c:pt idx="549">
                  <c:v>0.22517629861987618</c:v>
                </c:pt>
                <c:pt idx="550">
                  <c:v>0.54571631827544442</c:v>
                </c:pt>
                <c:pt idx="551">
                  <c:v>0.41532593067401014</c:v>
                </c:pt>
                <c:pt idx="552">
                  <c:v>0.14411989544443185</c:v>
                </c:pt>
                <c:pt idx="553">
                  <c:v>0.42177455192982821</c:v>
                </c:pt>
                <c:pt idx="554">
                  <c:v>0.39322786295920925</c:v>
                </c:pt>
                <c:pt idx="555">
                  <c:v>0</c:v>
                </c:pt>
                <c:pt idx="556">
                  <c:v>0.47143832039665379</c:v>
                </c:pt>
                <c:pt idx="557">
                  <c:v>0.52743056578368919</c:v>
                </c:pt>
                <c:pt idx="558">
                  <c:v>0.27826814125267685</c:v>
                </c:pt>
                <c:pt idx="559">
                  <c:v>0.32733740577463288</c:v>
                </c:pt>
                <c:pt idx="560">
                  <c:v>0.37545095993738942</c:v>
                </c:pt>
                <c:pt idx="561">
                  <c:v>0.27960139781954363</c:v>
                </c:pt>
                <c:pt idx="562">
                  <c:v>0.3292423489413861</c:v>
                </c:pt>
                <c:pt idx="563">
                  <c:v>6.6485633453107526E-2</c:v>
                </c:pt>
                <c:pt idx="564">
                  <c:v>0.31609311948215657</c:v>
                </c:pt>
                <c:pt idx="565">
                  <c:v>0</c:v>
                </c:pt>
                <c:pt idx="566">
                  <c:v>0.60246028588398193</c:v>
                </c:pt>
                <c:pt idx="567">
                  <c:v>0.16072288448114369</c:v>
                </c:pt>
                <c:pt idx="568">
                  <c:v>0.17658496756857217</c:v>
                </c:pt>
                <c:pt idx="569">
                  <c:v>0.11309026655849339</c:v>
                </c:pt>
                <c:pt idx="570">
                  <c:v>0.66840894786384064</c:v>
                </c:pt>
                <c:pt idx="571">
                  <c:v>0.30707175307090401</c:v>
                </c:pt>
                <c:pt idx="572">
                  <c:v>0</c:v>
                </c:pt>
                <c:pt idx="573">
                  <c:v>0.50312800869688112</c:v>
                </c:pt>
                <c:pt idx="574">
                  <c:v>0.4168543099341212</c:v>
                </c:pt>
                <c:pt idx="575">
                  <c:v>0</c:v>
                </c:pt>
                <c:pt idx="576">
                  <c:v>0.45641857585909845</c:v>
                </c:pt>
                <c:pt idx="577">
                  <c:v>0.28755070382732689</c:v>
                </c:pt>
                <c:pt idx="578">
                  <c:v>8.42582751973876E-2</c:v>
                </c:pt>
                <c:pt idx="579">
                  <c:v>0.32092862518435405</c:v>
                </c:pt>
                <c:pt idx="580">
                  <c:v>0.17930908073169022</c:v>
                </c:pt>
                <c:pt idx="581">
                  <c:v>0.20464552102287936</c:v>
                </c:pt>
                <c:pt idx="582">
                  <c:v>0.37601884141236885</c:v>
                </c:pt>
                <c:pt idx="583">
                  <c:v>0.30837074454245084</c:v>
                </c:pt>
                <c:pt idx="584">
                  <c:v>0.25160286801345044</c:v>
                </c:pt>
                <c:pt idx="585">
                  <c:v>0.45827890120111509</c:v>
                </c:pt>
                <c:pt idx="586">
                  <c:v>0.37380038502686908</c:v>
                </c:pt>
                <c:pt idx="587">
                  <c:v>0.62219740616237817</c:v>
                </c:pt>
                <c:pt idx="588">
                  <c:v>0.24307389455425821</c:v>
                </c:pt>
                <c:pt idx="589">
                  <c:v>0.10053917379042744</c:v>
                </c:pt>
                <c:pt idx="590">
                  <c:v>0.24907616315582901</c:v>
                </c:pt>
                <c:pt idx="591">
                  <c:v>0.50007161240577369</c:v>
                </c:pt>
                <c:pt idx="592">
                  <c:v>0.40043481320010776</c:v>
                </c:pt>
                <c:pt idx="593">
                  <c:v>0.54704190163217248</c:v>
                </c:pt>
                <c:pt idx="594">
                  <c:v>0.26767761120023126</c:v>
                </c:pt>
                <c:pt idx="595">
                  <c:v>0.56214243980446088</c:v>
                </c:pt>
                <c:pt idx="596">
                  <c:v>0.10218940576915012</c:v>
                </c:pt>
                <c:pt idx="597">
                  <c:v>0.19968212267123661</c:v>
                </c:pt>
                <c:pt idx="598">
                  <c:v>0.37158345559499445</c:v>
                </c:pt>
                <c:pt idx="599">
                  <c:v>0.73758175889749811</c:v>
                </c:pt>
                <c:pt idx="600">
                  <c:v>0.21245420631000053</c:v>
                </c:pt>
                <c:pt idx="601">
                  <c:v>0.32876041137279322</c:v>
                </c:pt>
                <c:pt idx="602">
                  <c:v>0.27718262523047521</c:v>
                </c:pt>
                <c:pt idx="603">
                  <c:v>0.28862732299847865</c:v>
                </c:pt>
                <c:pt idx="604">
                  <c:v>0.27561884994031477</c:v>
                </c:pt>
                <c:pt idx="605">
                  <c:v>0.43683059916229378</c:v>
                </c:pt>
                <c:pt idx="606">
                  <c:v>0.15478394479484653</c:v>
                </c:pt>
                <c:pt idx="607">
                  <c:v>0.18026325976829924</c:v>
                </c:pt>
                <c:pt idx="608">
                  <c:v>0.397776635123682</c:v>
                </c:pt>
                <c:pt idx="609">
                  <c:v>0.44262517584143191</c:v>
                </c:pt>
                <c:pt idx="610">
                  <c:v>0.26501333723256648</c:v>
                </c:pt>
                <c:pt idx="611">
                  <c:v>0.34085440961781494</c:v>
                </c:pt>
                <c:pt idx="612">
                  <c:v>0.3659596539162131</c:v>
                </c:pt>
                <c:pt idx="613">
                  <c:v>0.25726177856700344</c:v>
                </c:pt>
                <c:pt idx="614">
                  <c:v>0.37112061764130594</c:v>
                </c:pt>
                <c:pt idx="615">
                  <c:v>0.38648243644544766</c:v>
                </c:pt>
                <c:pt idx="616">
                  <c:v>0.50030937516447682</c:v>
                </c:pt>
                <c:pt idx="617">
                  <c:v>0.26943238957594201</c:v>
                </c:pt>
                <c:pt idx="618">
                  <c:v>0.2421879059682204</c:v>
                </c:pt>
                <c:pt idx="619">
                  <c:v>0.2739530243323734</c:v>
                </c:pt>
                <c:pt idx="620">
                  <c:v>0.37410550305981505</c:v>
                </c:pt>
                <c:pt idx="621">
                  <c:v>0.43705481649001943</c:v>
                </c:pt>
                <c:pt idx="622">
                  <c:v>0.4426888341039838</c:v>
                </c:pt>
                <c:pt idx="623">
                  <c:v>0.23806176661279924</c:v>
                </c:pt>
                <c:pt idx="624">
                  <c:v>0.27382505706155991</c:v>
                </c:pt>
                <c:pt idx="625">
                  <c:v>0.13947405854739964</c:v>
                </c:pt>
                <c:pt idx="626">
                  <c:v>0.5369364806720609</c:v>
                </c:pt>
                <c:pt idx="627">
                  <c:v>0.26788769700078341</c:v>
                </c:pt>
                <c:pt idx="628">
                  <c:v>0.48594007381405696</c:v>
                </c:pt>
                <c:pt idx="629">
                  <c:v>0.49367619723397643</c:v>
                </c:pt>
                <c:pt idx="630">
                  <c:v>0.31494310888601729</c:v>
                </c:pt>
                <c:pt idx="631">
                  <c:v>5.3403695878315192E-2</c:v>
                </c:pt>
                <c:pt idx="632">
                  <c:v>0.17230607466294123</c:v>
                </c:pt>
                <c:pt idx="633">
                  <c:v>0.26645985515042997</c:v>
                </c:pt>
                <c:pt idx="634">
                  <c:v>0.26947098432867828</c:v>
                </c:pt>
                <c:pt idx="635">
                  <c:v>0.22791075166317976</c:v>
                </c:pt>
                <c:pt idx="636">
                  <c:v>0</c:v>
                </c:pt>
                <c:pt idx="637">
                  <c:v>0.10598699788204013</c:v>
                </c:pt>
                <c:pt idx="638">
                  <c:v>0.37127676298442275</c:v>
                </c:pt>
                <c:pt idx="639">
                  <c:v>0.47529846200406117</c:v>
                </c:pt>
                <c:pt idx="640">
                  <c:v>0.458970696458807</c:v>
                </c:pt>
                <c:pt idx="641">
                  <c:v>0.12583688477893257</c:v>
                </c:pt>
                <c:pt idx="642">
                  <c:v>0.34779697172544916</c:v>
                </c:pt>
                <c:pt idx="643">
                  <c:v>0.36188879335499796</c:v>
                </c:pt>
                <c:pt idx="644">
                  <c:v>0.2314640307015593</c:v>
                </c:pt>
                <c:pt idx="645">
                  <c:v>0.19526952883050946</c:v>
                </c:pt>
                <c:pt idx="646">
                  <c:v>0.45347023374676521</c:v>
                </c:pt>
                <c:pt idx="647">
                  <c:v>0.49752231911675293</c:v>
                </c:pt>
                <c:pt idx="648">
                  <c:v>0.49875415649431359</c:v>
                </c:pt>
                <c:pt idx="649">
                  <c:v>0.60299940282517961</c:v>
                </c:pt>
                <c:pt idx="650">
                  <c:v>0.14629115561911291</c:v>
                </c:pt>
                <c:pt idx="651">
                  <c:v>3.3937930204287349E-2</c:v>
                </c:pt>
                <c:pt idx="652">
                  <c:v>0.38598436943418973</c:v>
                </c:pt>
                <c:pt idx="653">
                  <c:v>0.33348576347557629</c:v>
                </c:pt>
                <c:pt idx="654">
                  <c:v>0.33192880358836735</c:v>
                </c:pt>
                <c:pt idx="655">
                  <c:v>0.32209533071850377</c:v>
                </c:pt>
                <c:pt idx="656">
                  <c:v>0</c:v>
                </c:pt>
                <c:pt idx="657">
                  <c:v>0.35855035348407799</c:v>
                </c:pt>
                <c:pt idx="658">
                  <c:v>0.25712072525822621</c:v>
                </c:pt>
                <c:pt idx="659">
                  <c:v>0.24177542421763651</c:v>
                </c:pt>
                <c:pt idx="660">
                  <c:v>0.21366409055373695</c:v>
                </c:pt>
                <c:pt idx="661">
                  <c:v>0.82975098210752007</c:v>
                </c:pt>
                <c:pt idx="662">
                  <c:v>0.3325606512730403</c:v>
                </c:pt>
                <c:pt idx="663">
                  <c:v>0.23417524472138732</c:v>
                </c:pt>
                <c:pt idx="664">
                  <c:v>0.27131315475467266</c:v>
                </c:pt>
                <c:pt idx="665">
                  <c:v>0.29799743803482381</c:v>
                </c:pt>
                <c:pt idx="666">
                  <c:v>0.22274064995783133</c:v>
                </c:pt>
                <c:pt idx="667">
                  <c:v>0.36693048340953865</c:v>
                </c:pt>
                <c:pt idx="668">
                  <c:v>0.30335095272678819</c:v>
                </c:pt>
                <c:pt idx="669">
                  <c:v>0.21875837816130322</c:v>
                </c:pt>
                <c:pt idx="670">
                  <c:v>0.12564897248539816</c:v>
                </c:pt>
                <c:pt idx="671">
                  <c:v>0.36388561851106588</c:v>
                </c:pt>
                <c:pt idx="672">
                  <c:v>0</c:v>
                </c:pt>
                <c:pt idx="673">
                  <c:v>0</c:v>
                </c:pt>
                <c:pt idx="674">
                  <c:v>0.39131426064793806</c:v>
                </c:pt>
                <c:pt idx="675">
                  <c:v>0.10074370460623953</c:v>
                </c:pt>
                <c:pt idx="676">
                  <c:v>0.34077515420302423</c:v>
                </c:pt>
                <c:pt idx="677">
                  <c:v>0.49992734352192314</c:v>
                </c:pt>
                <c:pt idx="678">
                  <c:v>0.11145211233540374</c:v>
                </c:pt>
                <c:pt idx="679">
                  <c:v>0.41733099880842184</c:v>
                </c:pt>
                <c:pt idx="680">
                  <c:v>0.42954539849257806</c:v>
                </c:pt>
                <c:pt idx="681">
                  <c:v>0.37925287864241952</c:v>
                </c:pt>
                <c:pt idx="682">
                  <c:v>0.47110562375141446</c:v>
                </c:pt>
                <c:pt idx="683">
                  <c:v>0.61830954039995378</c:v>
                </c:pt>
                <c:pt idx="684">
                  <c:v>7.8667163418077224E-2</c:v>
                </c:pt>
                <c:pt idx="685">
                  <c:v>0.30812646214557976</c:v>
                </c:pt>
                <c:pt idx="686">
                  <c:v>0.38364174443517074</c:v>
                </c:pt>
                <c:pt idx="687">
                  <c:v>0.50556669303241897</c:v>
                </c:pt>
                <c:pt idx="688">
                  <c:v>0.27063268868627316</c:v>
                </c:pt>
                <c:pt idx="689">
                  <c:v>0.41770722039010771</c:v>
                </c:pt>
                <c:pt idx="690">
                  <c:v>0.37843091397631878</c:v>
                </c:pt>
                <c:pt idx="691">
                  <c:v>0.38239322354786981</c:v>
                </c:pt>
                <c:pt idx="692">
                  <c:v>0.3382068095552756</c:v>
                </c:pt>
                <c:pt idx="693">
                  <c:v>0.22978802320644159</c:v>
                </c:pt>
                <c:pt idx="694">
                  <c:v>0.20446932456315034</c:v>
                </c:pt>
                <c:pt idx="695">
                  <c:v>0.14899071980840597</c:v>
                </c:pt>
                <c:pt idx="696">
                  <c:v>0.28873402486328142</c:v>
                </c:pt>
                <c:pt idx="697">
                  <c:v>0.40770458296271817</c:v>
                </c:pt>
                <c:pt idx="698">
                  <c:v>5.0537600876683818E-2</c:v>
                </c:pt>
                <c:pt idx="699">
                  <c:v>0.32194378223919623</c:v>
                </c:pt>
                <c:pt idx="700">
                  <c:v>0.22414853610409891</c:v>
                </c:pt>
                <c:pt idx="701">
                  <c:v>0.39319112494688657</c:v>
                </c:pt>
                <c:pt idx="702">
                  <c:v>0.11505535650676642</c:v>
                </c:pt>
                <c:pt idx="703">
                  <c:v>0.3001622208400424</c:v>
                </c:pt>
                <c:pt idx="704">
                  <c:v>0.15397797558136991</c:v>
                </c:pt>
                <c:pt idx="705">
                  <c:v>0.27098469563552974</c:v>
                </c:pt>
                <c:pt idx="706">
                  <c:v>0.19812375813511732</c:v>
                </c:pt>
                <c:pt idx="707">
                  <c:v>0.32114847526520773</c:v>
                </c:pt>
                <c:pt idx="708">
                  <c:v>0.15194937394126753</c:v>
                </c:pt>
                <c:pt idx="709">
                  <c:v>0.10464751932304145</c:v>
                </c:pt>
                <c:pt idx="710">
                  <c:v>0.35047383057903164</c:v>
                </c:pt>
                <c:pt idx="711">
                  <c:v>0.63626823774452879</c:v>
                </c:pt>
                <c:pt idx="712">
                  <c:v>0.34535819181049821</c:v>
                </c:pt>
                <c:pt idx="713">
                  <c:v>0.476471986733431</c:v>
                </c:pt>
                <c:pt idx="714">
                  <c:v>0.43709169092577854</c:v>
                </c:pt>
                <c:pt idx="715">
                  <c:v>2.745540155550218E-2</c:v>
                </c:pt>
                <c:pt idx="716">
                  <c:v>0.50932745085534503</c:v>
                </c:pt>
                <c:pt idx="717">
                  <c:v>0.23680127738282178</c:v>
                </c:pt>
                <c:pt idx="718">
                  <c:v>0.58324161798741503</c:v>
                </c:pt>
                <c:pt idx="719">
                  <c:v>0.36741983201934131</c:v>
                </c:pt>
                <c:pt idx="720">
                  <c:v>0.57141994906202875</c:v>
                </c:pt>
                <c:pt idx="721">
                  <c:v>0.19989123839198106</c:v>
                </c:pt>
                <c:pt idx="722">
                  <c:v>0.32514422612167332</c:v>
                </c:pt>
                <c:pt idx="723">
                  <c:v>0.50603340676544584</c:v>
                </c:pt>
                <c:pt idx="724">
                  <c:v>0.12094372951813681</c:v>
                </c:pt>
                <c:pt idx="725">
                  <c:v>0.3843333594412261</c:v>
                </c:pt>
                <c:pt idx="726">
                  <c:v>0.47262047038615301</c:v>
                </c:pt>
                <c:pt idx="727">
                  <c:v>0.46005902515154512</c:v>
                </c:pt>
                <c:pt idx="728">
                  <c:v>0.25044361194105935</c:v>
                </c:pt>
                <c:pt idx="729">
                  <c:v>0.30001317528293864</c:v>
                </c:pt>
                <c:pt idx="730">
                  <c:v>0.20632053346690793</c:v>
                </c:pt>
                <c:pt idx="731">
                  <c:v>0.34514472356224946</c:v>
                </c:pt>
                <c:pt idx="732">
                  <c:v>0.3345270907324307</c:v>
                </c:pt>
                <c:pt idx="733">
                  <c:v>0.41018649496319892</c:v>
                </c:pt>
                <c:pt idx="734">
                  <c:v>0.27651372383910106</c:v>
                </c:pt>
                <c:pt idx="735">
                  <c:v>0.12412202592488296</c:v>
                </c:pt>
                <c:pt idx="736">
                  <c:v>0.26874264648265628</c:v>
                </c:pt>
                <c:pt idx="737">
                  <c:v>0.19984630401596687</c:v>
                </c:pt>
                <c:pt idx="738">
                  <c:v>0.30743971593232661</c:v>
                </c:pt>
                <c:pt idx="739">
                  <c:v>0.58401753521848365</c:v>
                </c:pt>
                <c:pt idx="740">
                  <c:v>0.11522501988857371</c:v>
                </c:pt>
                <c:pt idx="741">
                  <c:v>0.44227753305905637</c:v>
                </c:pt>
                <c:pt idx="742">
                  <c:v>0.21926390774881721</c:v>
                </c:pt>
                <c:pt idx="743">
                  <c:v>0.36632246904497989</c:v>
                </c:pt>
                <c:pt idx="744">
                  <c:v>0.54007293067068873</c:v>
                </c:pt>
                <c:pt idx="745">
                  <c:v>0.43449083290430784</c:v>
                </c:pt>
                <c:pt idx="746">
                  <c:v>0.289180519864568</c:v>
                </c:pt>
                <c:pt idx="747">
                  <c:v>0.13466677242897609</c:v>
                </c:pt>
                <c:pt idx="748">
                  <c:v>0.2987287083631906</c:v>
                </c:pt>
                <c:pt idx="749">
                  <c:v>0.42087023214816632</c:v>
                </c:pt>
                <c:pt idx="750">
                  <c:v>0.66932901407350087</c:v>
                </c:pt>
                <c:pt idx="751">
                  <c:v>0.40769725964844367</c:v>
                </c:pt>
                <c:pt idx="752">
                  <c:v>0.23802215876833874</c:v>
                </c:pt>
                <c:pt idx="753">
                  <c:v>0.30139196022265785</c:v>
                </c:pt>
                <c:pt idx="754">
                  <c:v>0.70635127383127971</c:v>
                </c:pt>
                <c:pt idx="755">
                  <c:v>0.24929957787281967</c:v>
                </c:pt>
                <c:pt idx="756">
                  <c:v>0.50329262615751991</c:v>
                </c:pt>
                <c:pt idx="757">
                  <c:v>0.10943083875119204</c:v>
                </c:pt>
                <c:pt idx="758">
                  <c:v>0.35200311577793197</c:v>
                </c:pt>
                <c:pt idx="759">
                  <c:v>0.23552908338387077</c:v>
                </c:pt>
                <c:pt idx="760">
                  <c:v>0.50637808380651061</c:v>
                </c:pt>
                <c:pt idx="761">
                  <c:v>0.25327813491290713</c:v>
                </c:pt>
                <c:pt idx="762">
                  <c:v>0.15391467635186901</c:v>
                </c:pt>
                <c:pt idx="763">
                  <c:v>0.28620761487193902</c:v>
                </c:pt>
                <c:pt idx="764">
                  <c:v>0.39855504461667235</c:v>
                </c:pt>
                <c:pt idx="765">
                  <c:v>0.20357096410515524</c:v>
                </c:pt>
                <c:pt idx="766">
                  <c:v>0.44120528627562861</c:v>
                </c:pt>
                <c:pt idx="767">
                  <c:v>0.81816575911994038</c:v>
                </c:pt>
                <c:pt idx="768">
                  <c:v>0.57605915012989217</c:v>
                </c:pt>
                <c:pt idx="769">
                  <c:v>0.44675425573458583</c:v>
                </c:pt>
                <c:pt idx="770">
                  <c:v>0.16480983421013445</c:v>
                </c:pt>
                <c:pt idx="771">
                  <c:v>0.2006340503470681</c:v>
                </c:pt>
                <c:pt idx="772">
                  <c:v>0.24104754499221281</c:v>
                </c:pt>
                <c:pt idx="773">
                  <c:v>0.11130960899032381</c:v>
                </c:pt>
                <c:pt idx="774">
                  <c:v>0.36697519640888393</c:v>
                </c:pt>
                <c:pt idx="775">
                  <c:v>0.25369925587140124</c:v>
                </c:pt>
                <c:pt idx="776">
                  <c:v>0.37541369714582246</c:v>
                </c:pt>
                <c:pt idx="777">
                  <c:v>0.35621337791733587</c:v>
                </c:pt>
                <c:pt idx="778">
                  <c:v>0.43342194720542843</c:v>
                </c:pt>
                <c:pt idx="779">
                  <c:v>0.32997447581802752</c:v>
                </c:pt>
                <c:pt idx="780">
                  <c:v>0.45913223201358211</c:v>
                </c:pt>
                <c:pt idx="781">
                  <c:v>0.27558025575180056</c:v>
                </c:pt>
                <c:pt idx="782">
                  <c:v>0.24123976343800768</c:v>
                </c:pt>
                <c:pt idx="783">
                  <c:v>0.22209169750603303</c:v>
                </c:pt>
                <c:pt idx="784">
                  <c:v>0.4316164508928701</c:v>
                </c:pt>
                <c:pt idx="785">
                  <c:v>0.37469838566504055</c:v>
                </c:pt>
                <c:pt idx="786">
                  <c:v>0.47983433550141547</c:v>
                </c:pt>
                <c:pt idx="787">
                  <c:v>0.41426961865109019</c:v>
                </c:pt>
                <c:pt idx="788">
                  <c:v>0.46187536324954159</c:v>
                </c:pt>
                <c:pt idx="789">
                  <c:v>0.38211906242355975</c:v>
                </c:pt>
                <c:pt idx="790">
                  <c:v>0.35935571965679153</c:v>
                </c:pt>
                <c:pt idx="791">
                  <c:v>0.41790804407993298</c:v>
                </c:pt>
                <c:pt idx="792">
                  <c:v>5.7738809119372549E-2</c:v>
                </c:pt>
                <c:pt idx="793">
                  <c:v>0.44747320602543134</c:v>
                </c:pt>
                <c:pt idx="794">
                  <c:v>0.37924952174789001</c:v>
                </c:pt>
                <c:pt idx="795">
                  <c:v>0.22331218853295204</c:v>
                </c:pt>
                <c:pt idx="796">
                  <c:v>0.35392952552684381</c:v>
                </c:pt>
                <c:pt idx="797">
                  <c:v>0.49015272725808179</c:v>
                </c:pt>
                <c:pt idx="798">
                  <c:v>0.64237527235000902</c:v>
                </c:pt>
                <c:pt idx="799">
                  <c:v>0.4058421255059424</c:v>
                </c:pt>
                <c:pt idx="800">
                  <c:v>0.44739415718644271</c:v>
                </c:pt>
                <c:pt idx="801">
                  <c:v>0.51710628392357316</c:v>
                </c:pt>
                <c:pt idx="802">
                  <c:v>0.25031532869599243</c:v>
                </c:pt>
                <c:pt idx="803">
                  <c:v>0.35694839634198888</c:v>
                </c:pt>
                <c:pt idx="804">
                  <c:v>0.20586907884409891</c:v>
                </c:pt>
                <c:pt idx="805">
                  <c:v>0</c:v>
                </c:pt>
                <c:pt idx="806">
                  <c:v>0.13085166049767846</c:v>
                </c:pt>
                <c:pt idx="807">
                  <c:v>0.5050327916428623</c:v>
                </c:pt>
                <c:pt idx="808">
                  <c:v>0.17540496749897416</c:v>
                </c:pt>
                <c:pt idx="809">
                  <c:v>0.30966637082993026</c:v>
                </c:pt>
                <c:pt idx="810">
                  <c:v>0.53689588529441723</c:v>
                </c:pt>
                <c:pt idx="811">
                  <c:v>0.51166145228774296</c:v>
                </c:pt>
                <c:pt idx="812">
                  <c:v>0.4032787123318522</c:v>
                </c:pt>
                <c:pt idx="813">
                  <c:v>0.77449887862316469</c:v>
                </c:pt>
                <c:pt idx="814">
                  <c:v>0.49998929298099409</c:v>
                </c:pt>
                <c:pt idx="815">
                  <c:v>0.52263572277840209</c:v>
                </c:pt>
                <c:pt idx="816">
                  <c:v>0.42798048122978116</c:v>
                </c:pt>
                <c:pt idx="817">
                  <c:v>0.4343209699466391</c:v>
                </c:pt>
                <c:pt idx="818">
                  <c:v>0.32815688053553677</c:v>
                </c:pt>
                <c:pt idx="819">
                  <c:v>0.44304496686659584</c:v>
                </c:pt>
                <c:pt idx="820">
                  <c:v>0.47882170046907813</c:v>
                </c:pt>
                <c:pt idx="821">
                  <c:v>0.39880169266412352</c:v>
                </c:pt>
                <c:pt idx="822">
                  <c:v>0.38531221265763138</c:v>
                </c:pt>
                <c:pt idx="823">
                  <c:v>0.43498092145659134</c:v>
                </c:pt>
                <c:pt idx="824">
                  <c:v>0</c:v>
                </c:pt>
                <c:pt idx="825">
                  <c:v>0.27430087297197264</c:v>
                </c:pt>
                <c:pt idx="826">
                  <c:v>0.33960943478387101</c:v>
                </c:pt>
                <c:pt idx="827">
                  <c:v>0.30968137634273057</c:v>
                </c:pt>
                <c:pt idx="828">
                  <c:v>0.21439545376365671</c:v>
                </c:pt>
                <c:pt idx="829">
                  <c:v>0.28357703337846141</c:v>
                </c:pt>
                <c:pt idx="830">
                  <c:v>0</c:v>
                </c:pt>
                <c:pt idx="831">
                  <c:v>0.27533960888834569</c:v>
                </c:pt>
                <c:pt idx="832">
                  <c:v>0.43265597911337311</c:v>
                </c:pt>
                <c:pt idx="833">
                  <c:v>0</c:v>
                </c:pt>
                <c:pt idx="834">
                  <c:v>0.18629751139448222</c:v>
                </c:pt>
                <c:pt idx="835">
                  <c:v>0.3646882590339679</c:v>
                </c:pt>
                <c:pt idx="836">
                  <c:v>0.62630055154160447</c:v>
                </c:pt>
                <c:pt idx="837">
                  <c:v>0.31733197532977686</c:v>
                </c:pt>
                <c:pt idx="838">
                  <c:v>0.534625609446023</c:v>
                </c:pt>
                <c:pt idx="839">
                  <c:v>0.5943299926473572</c:v>
                </c:pt>
                <c:pt idx="840">
                  <c:v>0.4636797089776043</c:v>
                </c:pt>
                <c:pt idx="841">
                  <c:v>0.6012958611969994</c:v>
                </c:pt>
                <c:pt idx="842">
                  <c:v>0.59225046612972332</c:v>
                </c:pt>
                <c:pt idx="843">
                  <c:v>0.51703511073185882</c:v>
                </c:pt>
                <c:pt idx="844">
                  <c:v>0.48179028301918386</c:v>
                </c:pt>
                <c:pt idx="845">
                  <c:v>0.67483362460405416</c:v>
                </c:pt>
                <c:pt idx="846">
                  <c:v>0.37194560880016209</c:v>
                </c:pt>
                <c:pt idx="847">
                  <c:v>0.23758780510774005</c:v>
                </c:pt>
                <c:pt idx="848">
                  <c:v>0.24994210710531073</c:v>
                </c:pt>
                <c:pt idx="849">
                  <c:v>0.26238223540610839</c:v>
                </c:pt>
                <c:pt idx="850">
                  <c:v>0.40438937164709371</c:v>
                </c:pt>
                <c:pt idx="851">
                  <c:v>0.15713684269554307</c:v>
                </c:pt>
                <c:pt idx="852">
                  <c:v>0.44692587026724379</c:v>
                </c:pt>
                <c:pt idx="853">
                  <c:v>0.36404994384304623</c:v>
                </c:pt>
                <c:pt idx="854">
                  <c:v>0.20058349092202826</c:v>
                </c:pt>
                <c:pt idx="855">
                  <c:v>0.1373751388169516</c:v>
                </c:pt>
                <c:pt idx="856">
                  <c:v>0.48251506753886492</c:v>
                </c:pt>
                <c:pt idx="857">
                  <c:v>0.28656834040168822</c:v>
                </c:pt>
                <c:pt idx="858">
                  <c:v>0.46099261799218727</c:v>
                </c:pt>
                <c:pt idx="859">
                  <c:v>0.15569127710546241</c:v>
                </c:pt>
                <c:pt idx="860">
                  <c:v>0.30583496181061381</c:v>
                </c:pt>
                <c:pt idx="861">
                  <c:v>0.25062948634756471</c:v>
                </c:pt>
                <c:pt idx="862">
                  <c:v>0.33089292096025946</c:v>
                </c:pt>
                <c:pt idx="863">
                  <c:v>0.33114265947364951</c:v>
                </c:pt>
                <c:pt idx="864">
                  <c:v>0.57534418973836254</c:v>
                </c:pt>
                <c:pt idx="865">
                  <c:v>8.1635005492336585E-2</c:v>
                </c:pt>
                <c:pt idx="866">
                  <c:v>0.4042537382498762</c:v>
                </c:pt>
                <c:pt idx="867">
                  <c:v>0.29359734576051444</c:v>
                </c:pt>
                <c:pt idx="868">
                  <c:v>0.17431335366454676</c:v>
                </c:pt>
                <c:pt idx="869">
                  <c:v>0.13649436129052223</c:v>
                </c:pt>
                <c:pt idx="870">
                  <c:v>9.5902305053541054E-2</c:v>
                </c:pt>
                <c:pt idx="871">
                  <c:v>0.55685447565836843</c:v>
                </c:pt>
                <c:pt idx="872">
                  <c:v>0.40127532133819277</c:v>
                </c:pt>
                <c:pt idx="873">
                  <c:v>0.23580969579579744</c:v>
                </c:pt>
                <c:pt idx="874">
                  <c:v>0.44193314219325913</c:v>
                </c:pt>
                <c:pt idx="875">
                  <c:v>0.53745398340030381</c:v>
                </c:pt>
                <c:pt idx="876">
                  <c:v>5.7862317903871849E-2</c:v>
                </c:pt>
                <c:pt idx="877">
                  <c:v>0.31150877929443199</c:v>
                </c:pt>
                <c:pt idx="878">
                  <c:v>0.27830206848189654</c:v>
                </c:pt>
                <c:pt idx="879">
                  <c:v>0.33146807429476211</c:v>
                </c:pt>
                <c:pt idx="880">
                  <c:v>0.33323776015820389</c:v>
                </c:pt>
                <c:pt idx="881">
                  <c:v>0.16614130330518548</c:v>
                </c:pt>
                <c:pt idx="882">
                  <c:v>0.2386913472711675</c:v>
                </c:pt>
                <c:pt idx="883">
                  <c:v>0.19537935499629761</c:v>
                </c:pt>
                <c:pt idx="884">
                  <c:v>8.0005418667802752E-2</c:v>
                </c:pt>
                <c:pt idx="885">
                  <c:v>0.21316699681900217</c:v>
                </c:pt>
                <c:pt idx="886">
                  <c:v>0.20533909369572917</c:v>
                </c:pt>
                <c:pt idx="887">
                  <c:v>0.28368864643970015</c:v>
                </c:pt>
                <c:pt idx="888">
                  <c:v>0.20056847027821106</c:v>
                </c:pt>
                <c:pt idx="889">
                  <c:v>0.29001065228437645</c:v>
                </c:pt>
                <c:pt idx="890">
                  <c:v>0.26041466511137318</c:v>
                </c:pt>
                <c:pt idx="891">
                  <c:v>0.27933165259131998</c:v>
                </c:pt>
                <c:pt idx="892">
                  <c:v>0.25234058879534343</c:v>
                </c:pt>
                <c:pt idx="893">
                  <c:v>0.18478713916425835</c:v>
                </c:pt>
                <c:pt idx="894">
                  <c:v>0.16127205530254202</c:v>
                </c:pt>
                <c:pt idx="895">
                  <c:v>0.36276833230782524</c:v>
                </c:pt>
                <c:pt idx="896">
                  <c:v>0</c:v>
                </c:pt>
                <c:pt idx="897">
                  <c:v>0.18808857222494046</c:v>
                </c:pt>
                <c:pt idx="898">
                  <c:v>0.57346309073548063</c:v>
                </c:pt>
                <c:pt idx="899">
                  <c:v>0.24904838448023653</c:v>
                </c:pt>
                <c:pt idx="900">
                  <c:v>0.45009317798916321</c:v>
                </c:pt>
                <c:pt idx="901">
                  <c:v>0.22226727183810135</c:v>
                </c:pt>
                <c:pt idx="902">
                  <c:v>0.26247866583483886</c:v>
                </c:pt>
                <c:pt idx="903">
                  <c:v>0.27319599777495102</c:v>
                </c:pt>
                <c:pt idx="904">
                  <c:v>4.3366456818740927E-2</c:v>
                </c:pt>
                <c:pt idx="905">
                  <c:v>0</c:v>
                </c:pt>
                <c:pt idx="906">
                  <c:v>0.82339795847929542</c:v>
                </c:pt>
                <c:pt idx="907">
                  <c:v>0.29824903811698839</c:v>
                </c:pt>
                <c:pt idx="908">
                  <c:v>0.31030746567528561</c:v>
                </c:pt>
                <c:pt idx="909">
                  <c:v>0.43676958016465711</c:v>
                </c:pt>
                <c:pt idx="910">
                  <c:v>0.47740132700831606</c:v>
                </c:pt>
                <c:pt idx="911">
                  <c:v>0.35466374373908682</c:v>
                </c:pt>
                <c:pt idx="912">
                  <c:v>0.50727433701390334</c:v>
                </c:pt>
                <c:pt idx="913">
                  <c:v>0</c:v>
                </c:pt>
                <c:pt idx="914">
                  <c:v>0.15974482405793847</c:v>
                </c:pt>
                <c:pt idx="915">
                  <c:v>0.39422137063911311</c:v>
                </c:pt>
                <c:pt idx="916">
                  <c:v>0.24992665111052115</c:v>
                </c:pt>
                <c:pt idx="917">
                  <c:v>0.23269500097498505</c:v>
                </c:pt>
                <c:pt idx="918">
                  <c:v>0.51499806295847017</c:v>
                </c:pt>
                <c:pt idx="919">
                  <c:v>0.20992214602406914</c:v>
                </c:pt>
                <c:pt idx="920">
                  <c:v>0.59468778514522957</c:v>
                </c:pt>
                <c:pt idx="921">
                  <c:v>0.48514669864616999</c:v>
                </c:pt>
                <c:pt idx="922">
                  <c:v>0.41571246661881456</c:v>
                </c:pt>
                <c:pt idx="923">
                  <c:v>0.39596761503358513</c:v>
                </c:pt>
                <c:pt idx="924">
                  <c:v>0.49420972379651279</c:v>
                </c:pt>
                <c:pt idx="925">
                  <c:v>0.16843041504064224</c:v>
                </c:pt>
                <c:pt idx="926">
                  <c:v>0.36825544378242892</c:v>
                </c:pt>
                <c:pt idx="927">
                  <c:v>0.19364983516464243</c:v>
                </c:pt>
                <c:pt idx="928">
                  <c:v>0.58961377337155341</c:v>
                </c:pt>
                <c:pt idx="929">
                  <c:v>0.4543874497522169</c:v>
                </c:pt>
                <c:pt idx="930">
                  <c:v>0.41618168791854049</c:v>
                </c:pt>
                <c:pt idx="931">
                  <c:v>0.43469903588950681</c:v>
                </c:pt>
                <c:pt idx="932">
                  <c:v>0.49202598797601799</c:v>
                </c:pt>
                <c:pt idx="933">
                  <c:v>0.13266687625886964</c:v>
                </c:pt>
                <c:pt idx="934">
                  <c:v>0.36452976943042398</c:v>
                </c:pt>
                <c:pt idx="935">
                  <c:v>0.29579278259467157</c:v>
                </c:pt>
                <c:pt idx="936">
                  <c:v>0.42240201688216861</c:v>
                </c:pt>
                <c:pt idx="937">
                  <c:v>5.1529601575215522E-2</c:v>
                </c:pt>
                <c:pt idx="938">
                  <c:v>0.291665012866486</c:v>
                </c:pt>
                <c:pt idx="939">
                  <c:v>0.47506710005771241</c:v>
                </c:pt>
                <c:pt idx="940">
                  <c:v>0</c:v>
                </c:pt>
                <c:pt idx="941">
                  <c:v>8.8328340894427815E-2</c:v>
                </c:pt>
                <c:pt idx="942">
                  <c:v>0.19920222327420051</c:v>
                </c:pt>
                <c:pt idx="943">
                  <c:v>0.45268005862819433</c:v>
                </c:pt>
                <c:pt idx="944">
                  <c:v>0.33801525116225095</c:v>
                </c:pt>
                <c:pt idx="945">
                  <c:v>0.32216441268613411</c:v>
                </c:pt>
                <c:pt idx="946">
                  <c:v>0.53931269059970599</c:v>
                </c:pt>
                <c:pt idx="947">
                  <c:v>0.30624355961772287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007688"/>
        <c:axId val="233008080"/>
      </c:scatterChart>
      <c:valAx>
        <c:axId val="233007688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Tdap Visits with Coadministered HPV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08080"/>
        <c:crosses val="autoZero"/>
        <c:crossBetween val="midCat"/>
      </c:valAx>
      <c:valAx>
        <c:axId val="23300808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3 HPV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076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0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9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7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8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8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B8408-7FFD-4302-B8C7-F3E657A70E18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0F81-5095-4F44-9D54-B87598F9E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Steve.g.robison@state.or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Oregon HPV Vaccination Landscape,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Robison</a:t>
            </a:r>
          </a:p>
          <a:p>
            <a:r>
              <a:rPr lang="en-US" dirty="0" smtClean="0"/>
              <a:t>Oregon Immunization Program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00564" y="6095283"/>
            <a:ext cx="7696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9964" y="5231757"/>
            <a:ext cx="2495550" cy="138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87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HPV &amp; Other Adolescent Immunization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HPV is not the lowest immunization rate (influenza- 24%)</a:t>
            </a:r>
          </a:p>
          <a:p>
            <a:r>
              <a:rPr lang="en-US" dirty="0" smtClean="0"/>
              <a:t>Not likely HPV immunization rates will catch up to </a:t>
            </a:r>
            <a:r>
              <a:rPr lang="en-US" dirty="0" err="1" smtClean="0"/>
              <a:t>tdap</a:t>
            </a:r>
            <a:r>
              <a:rPr lang="en-US" dirty="0" smtClean="0"/>
              <a:t> (92%), because of school mandate for </a:t>
            </a:r>
            <a:r>
              <a:rPr lang="en-US" dirty="0" err="1" smtClean="0"/>
              <a:t>tdap</a:t>
            </a:r>
            <a:endParaRPr lang="en-US" dirty="0" smtClean="0"/>
          </a:p>
          <a:p>
            <a:r>
              <a:rPr lang="en-US" dirty="0" smtClean="0"/>
              <a:t>Reasonable that HPV initiation can catch up to meningococcal immunization rates (70%).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47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538687"/>
              </p:ext>
            </p:extLst>
          </p:nvPr>
        </p:nvGraphicFramePr>
        <p:xfrm>
          <a:off x="1222310" y="681135"/>
          <a:ext cx="9937101" cy="551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2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County HPV Immunization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5278" cy="4351338"/>
          </a:xfrm>
        </p:spPr>
        <p:txBody>
          <a:bodyPr/>
          <a:lstStyle/>
          <a:p>
            <a:r>
              <a:rPr lang="en-US" dirty="0" smtClean="0"/>
              <a:t>Generally HPV immunization is lower in the southern and rural portions of Oregon</a:t>
            </a:r>
          </a:p>
          <a:p>
            <a:r>
              <a:rPr lang="en-US" dirty="0" smtClean="0"/>
              <a:t>An alternative way to look at HPV immunization mapping is by the percentage in local areas that have not initiated.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887" y="2973860"/>
            <a:ext cx="4469243" cy="26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3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21" y="444352"/>
            <a:ext cx="8920066" cy="6604377"/>
          </a:xfrm>
        </p:spPr>
      </p:pic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7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32" y="394677"/>
            <a:ext cx="8663762" cy="6463323"/>
          </a:xfrm>
        </p:spPr>
      </p:pic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02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470" y="225166"/>
            <a:ext cx="8380445" cy="1325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Oregon </a:t>
            </a:r>
            <a:r>
              <a:rPr lang="en-US" sz="2400" dirty="0" err="1" smtClean="0"/>
              <a:t>Zipcodes</a:t>
            </a:r>
            <a:r>
              <a:rPr lang="en-US" sz="2400" dirty="0" smtClean="0"/>
              <a:t> Where More than 40% of Girls Age 13-17 Have Not Started HPV Immunization as of May 2016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40971"/>
            <a:ext cx="9395927" cy="5539896"/>
          </a:xfrm>
        </p:spPr>
      </p:pic>
      <p:cxnSp>
        <p:nvCxnSpPr>
          <p:cNvPr id="6" name="Straight Connector 5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92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71" y="1474237"/>
            <a:ext cx="8282986" cy="4823926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0470" y="225166"/>
            <a:ext cx="83804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Oregon </a:t>
            </a:r>
            <a:r>
              <a:rPr lang="en-US" sz="2400" dirty="0" err="1" smtClean="0"/>
              <a:t>Zipcodes</a:t>
            </a:r>
            <a:r>
              <a:rPr lang="en-US" sz="2400" dirty="0" smtClean="0"/>
              <a:t> Where More than Half of Girls Age 13-17 Have Not Started HPV Immunization as of May 2016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22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Dimensions of the Problem (Data-Driven)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on-time</a:t>
            </a:r>
          </a:p>
          <a:p>
            <a:r>
              <a:rPr lang="en-US" dirty="0" smtClean="0"/>
              <a:t>Co-administer with other vaccines</a:t>
            </a:r>
          </a:p>
          <a:p>
            <a:r>
              <a:rPr lang="en-US" dirty="0" smtClean="0"/>
              <a:t>Watch for missed opportunities</a:t>
            </a:r>
          </a:p>
          <a:p>
            <a:r>
              <a:rPr lang="en-US" dirty="0" smtClean="0"/>
              <a:t>Create more opportunities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9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On-Time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71727" cy="4351338"/>
          </a:xfrm>
        </p:spPr>
        <p:txBody>
          <a:bodyPr/>
          <a:lstStyle/>
          <a:p>
            <a:r>
              <a:rPr lang="en-US" dirty="0" smtClean="0"/>
              <a:t>The point of immunization is to prevent disease;</a:t>
            </a:r>
          </a:p>
          <a:p>
            <a:r>
              <a:rPr lang="en-US" dirty="0" smtClean="0"/>
              <a:t>Shots need to be given before exposure, not after.</a:t>
            </a:r>
          </a:p>
          <a:p>
            <a:r>
              <a:rPr lang="en-US" dirty="0" smtClean="0"/>
              <a:t>Starting on time in Oregon almost doubles the chance of finishing the three dose series.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90" y="2126389"/>
            <a:ext cx="4051784" cy="310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02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767661"/>
              </p:ext>
            </p:extLst>
          </p:nvPr>
        </p:nvGraphicFramePr>
        <p:xfrm>
          <a:off x="1449860" y="576648"/>
          <a:ext cx="8781535" cy="544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6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Immunization Rate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63962" cy="4351338"/>
          </a:xfrm>
        </p:spPr>
        <p:txBody>
          <a:bodyPr/>
          <a:lstStyle/>
          <a:p>
            <a:r>
              <a:rPr lang="en-US" dirty="0" smtClean="0"/>
              <a:t>Oregon Immunization Program (OIP)- publishing  adolescent immunization rates for the last four years</a:t>
            </a:r>
          </a:p>
          <a:p>
            <a:r>
              <a:rPr lang="en-US" dirty="0" smtClean="0"/>
              <a:t>Data source here is the Oregon ALERT Immunization Information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25" y="1983551"/>
            <a:ext cx="2584988" cy="312986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1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Co-Administration &amp; Missed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Adolescents can visit clinics for a variety of reasons</a:t>
            </a:r>
          </a:p>
          <a:p>
            <a:r>
              <a:rPr lang="en-US" dirty="0" err="1" smtClean="0"/>
              <a:t>Tdap</a:t>
            </a:r>
            <a:r>
              <a:rPr lang="en-US" dirty="0" smtClean="0"/>
              <a:t> immunization visits </a:t>
            </a:r>
            <a:r>
              <a:rPr lang="en-US" dirty="0"/>
              <a:t>(</a:t>
            </a:r>
            <a:r>
              <a:rPr lang="en-US" dirty="0" smtClean="0"/>
              <a:t>school required for 7</a:t>
            </a:r>
            <a:r>
              <a:rPr lang="en-US" baseline="30000" dirty="0" smtClean="0"/>
              <a:t>th</a:t>
            </a:r>
            <a:r>
              <a:rPr lang="en-US" dirty="0" smtClean="0"/>
              <a:t> grade) present a chance to give other immunizations </a:t>
            </a:r>
          </a:p>
          <a:p>
            <a:r>
              <a:rPr lang="en-US" dirty="0" smtClean="0"/>
              <a:t>Clinics should check for immunizations at every encounter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951644"/>
              </p:ext>
            </p:extLst>
          </p:nvPr>
        </p:nvGraphicFramePr>
        <p:xfrm>
          <a:off x="1449859" y="609600"/>
          <a:ext cx="8517925" cy="5700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57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427730"/>
              </p:ext>
            </p:extLst>
          </p:nvPr>
        </p:nvGraphicFramePr>
        <p:xfrm>
          <a:off x="727788" y="347535"/>
          <a:ext cx="10310327" cy="607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81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63962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Providers need to check HPV status for adolescents at all encounters</a:t>
            </a:r>
          </a:p>
          <a:p>
            <a:r>
              <a:rPr lang="en-US" sz="2400" dirty="0" smtClean="0"/>
              <a:t>At an average Oregon clinic, half of adolescents have at least one missed opportunity to receive HPV immunization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37" y="6488055"/>
            <a:ext cx="1162811" cy="435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04" y="0"/>
            <a:ext cx="4854846" cy="692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6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252396"/>
              </p:ext>
            </p:extLst>
          </p:nvPr>
        </p:nvGraphicFramePr>
        <p:xfrm>
          <a:off x="951722" y="457200"/>
          <a:ext cx="9820671" cy="5570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92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13" y="433430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FIGURE. Actual and potentially achievable vaccination coverage with ≥1 dose of human papillomavirus (HPV) vaccine if missed vaccination opportunities had been eliminated among girls by age 13 years,* by birth cohort (1994–2000) — National Immunization Survey-Teen, United States, 2007–2013 combined</a:t>
            </a:r>
            <a:endParaRPr lang="en-US" sz="2000" dirty="0"/>
          </a:p>
        </p:txBody>
      </p:sp>
      <p:pic>
        <p:nvPicPr>
          <p:cNvPr id="1026" name="Picture 2" descr="The figure shows actual and potentially achievable vaccination coverage with ≥1 dose of human papillomavirus (HPV) vaccine if missed vaccination opportunities had been eliminated among girls by age 13 years, by birth cohort (1994-2000), in the United States during 2007-2013 combined. The percentage of unvaccinated girls at age 13 years with at least one missed opportunity for HPV vaccination ranged from 9.3% (95% confidence interval [CI] = 8.1%-10.8%) for the 1994 cohort to 83.7% (CI = 77.8%-88.2%) for the 2000 cohor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63" y="1638452"/>
            <a:ext cx="8264310" cy="442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8031" y="6209189"/>
            <a:ext cx="9163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Stokley</a:t>
            </a:r>
            <a:r>
              <a:rPr lang="en-US" sz="1100" dirty="0" smtClean="0"/>
              <a:t> S, </a:t>
            </a:r>
            <a:r>
              <a:rPr lang="en-US" sz="1100" dirty="0" err="1" smtClean="0"/>
              <a:t>Jeyarajah</a:t>
            </a:r>
            <a:r>
              <a:rPr lang="en-US" sz="1100" dirty="0" smtClean="0"/>
              <a:t> J, </a:t>
            </a:r>
            <a:r>
              <a:rPr lang="en-US" sz="1100" dirty="0" err="1" smtClean="0"/>
              <a:t>Yankey</a:t>
            </a:r>
            <a:r>
              <a:rPr lang="en-US" sz="1100" dirty="0" smtClean="0"/>
              <a:t> D, Cano M, Gee J, Roark J, Curtis RC, Markowitz L. Human papillomavirus vaccination coverage among adolescents, 2007-2013, </a:t>
            </a:r>
          </a:p>
          <a:p>
            <a:r>
              <a:rPr lang="en-US" sz="1100" dirty="0" smtClean="0"/>
              <a:t>and </a:t>
            </a:r>
            <a:r>
              <a:rPr lang="en-US" sz="1100" dirty="0" err="1" smtClean="0"/>
              <a:t>postlicensure</a:t>
            </a:r>
            <a:r>
              <a:rPr lang="en-US" sz="1100" dirty="0" smtClean="0"/>
              <a:t> vaccine safety monitoring, 2006-2014--United States. MMWR. Morbidity and mortality weekly report. 2014 Jul;63(29):620-4.</a:t>
            </a:r>
            <a:endParaRPr lang="en-US" sz="1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08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664206"/>
              </p:ext>
            </p:extLst>
          </p:nvPr>
        </p:nvGraphicFramePr>
        <p:xfrm>
          <a:off x="1120346" y="603251"/>
          <a:ext cx="8626548" cy="5226330"/>
        </p:xfrm>
        <a:graphic>
          <a:graphicData uri="http://schemas.openxmlformats.org/drawingml/2006/table">
            <a:tbl>
              <a:tblPr/>
              <a:tblGrid>
                <a:gridCol w="1437758"/>
                <a:gridCol w="1437758"/>
                <a:gridCol w="1437758"/>
                <a:gridCol w="1437758"/>
                <a:gridCol w="1437758"/>
                <a:gridCol w="1437758"/>
              </a:tblGrid>
              <a:tr h="462172">
                <a:tc gridSpan="6">
                  <a:txBody>
                    <a:bodyPr/>
                    <a:lstStyle/>
                    <a:p>
                      <a:r>
                        <a:rPr lang="en-US" sz="1600" b="1" dirty="0"/>
                        <a:t>TABLE 2. Top five reasons for not vaccinating adolescents with human papillomavirus (HPV) vaccine* — National Immunization Survey-Teen, United States, 2013</a:t>
                      </a:r>
                      <a:endParaRPr lang="en-US" sz="16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051">
                <a:tc gridSpan="3">
                  <a:txBody>
                    <a:bodyPr/>
                    <a:lstStyle/>
                    <a:p>
                      <a:r>
                        <a:rPr lang="en-US" sz="1600" b="1" dirty="0"/>
                        <a:t>Parents of girls</a:t>
                      </a:r>
                      <a:endParaRPr lang="en-US" sz="16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600" b="1"/>
                        <a:t>Parents of boys</a:t>
                      </a:r>
                      <a:endParaRPr lang="en-US" sz="160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051">
                <a:tc>
                  <a:txBody>
                    <a:bodyPr/>
                    <a:lstStyle/>
                    <a:p>
                      <a:r>
                        <a:rPr lang="en-US" sz="1600" b="1" dirty="0"/>
                        <a:t>Reason</a:t>
                      </a:r>
                      <a:endParaRPr lang="en-US" sz="16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% </a:t>
                      </a:r>
                      <a:endParaRPr lang="en-US" sz="1600" dirty="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(95% CI)</a:t>
                      </a:r>
                      <a:endParaRPr lang="en-US" sz="160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Reason</a:t>
                      </a:r>
                      <a:endParaRPr lang="en-US" sz="160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% </a:t>
                      </a:r>
                      <a:endParaRPr lang="en-US" sz="160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(95% CI)</a:t>
                      </a:r>
                      <a:endParaRPr lang="en-US" sz="1600"/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172">
                <a:tc>
                  <a:txBody>
                    <a:bodyPr/>
                    <a:lstStyle/>
                    <a:p>
                      <a:r>
                        <a:rPr lang="en-US" sz="1600" dirty="0"/>
                        <a:t>Lack of knowledge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15.5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(13.0–18.5)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recommended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22.8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(20.6–25.0)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172">
                <a:tc>
                  <a:txBody>
                    <a:bodyPr/>
                    <a:lstStyle/>
                    <a:p>
                      <a:r>
                        <a:rPr lang="en-US" sz="1600"/>
                        <a:t>Not needed or necessary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14.7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(12.5–17.3)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needed or necessary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17.9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(15.9–20.1)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293">
                <a:tc>
                  <a:txBody>
                    <a:bodyPr/>
                    <a:lstStyle/>
                    <a:p>
                      <a:r>
                        <a:rPr lang="en-US" sz="1600"/>
                        <a:t>Safety concern/Side effects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14.2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(11.8–16.8)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Lack of knowledge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15.5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(13.7–17.6)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172">
                <a:tc>
                  <a:txBody>
                    <a:bodyPr/>
                    <a:lstStyle/>
                    <a:p>
                      <a:r>
                        <a:rPr lang="en-US" sz="1600"/>
                        <a:t>Not recommended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13.0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(10.8–15.5)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Not sexually active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7.7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(6.4–9.2)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293">
                <a:tc>
                  <a:txBody>
                    <a:bodyPr/>
                    <a:lstStyle/>
                    <a:p>
                      <a:r>
                        <a:rPr lang="en-US" sz="1600"/>
                        <a:t>Not sexually active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11.3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(9.1–13.9)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Safety concern/Side effects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6.9 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(5.6–8.5)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0293">
                <a:tc gridSpan="6">
                  <a:txBody>
                    <a:bodyPr/>
                    <a:lstStyle/>
                    <a:p>
                      <a:r>
                        <a:rPr lang="en-US" sz="1600" b="1" dirty="0"/>
                        <a:t>Abbreviation:</a:t>
                      </a:r>
                      <a:r>
                        <a:rPr lang="en-US" sz="1600" dirty="0"/>
                        <a:t> CI = confidence interval.</a:t>
                      </a:r>
                    </a:p>
                    <a:p>
                      <a:r>
                        <a:rPr lang="en-US" sz="1600" dirty="0"/>
                        <a:t>* Analysis limited to parents reporting that they were not likely to seek HPV vaccination for their teen in the next 12 months or were unsure of their HPV vaccination plans.</a:t>
                      </a:r>
                    </a:p>
                  </a:txBody>
                  <a:tcPr marL="65929" marR="65929" marT="32965" marB="329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5050" y="1822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353" y="6206708"/>
            <a:ext cx="91630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Stokley</a:t>
            </a:r>
            <a:r>
              <a:rPr lang="en-US" sz="1100" dirty="0" smtClean="0"/>
              <a:t> S, </a:t>
            </a:r>
            <a:r>
              <a:rPr lang="en-US" sz="1100" dirty="0" err="1" smtClean="0"/>
              <a:t>Jeyarajah</a:t>
            </a:r>
            <a:r>
              <a:rPr lang="en-US" sz="1100" dirty="0" smtClean="0"/>
              <a:t> J, </a:t>
            </a:r>
            <a:r>
              <a:rPr lang="en-US" sz="1100" dirty="0" err="1" smtClean="0"/>
              <a:t>Yankey</a:t>
            </a:r>
            <a:r>
              <a:rPr lang="en-US" sz="1100" dirty="0" smtClean="0"/>
              <a:t> D, Cano M, Gee J, Roark J, Curtis RC, Markowitz L. Human papillomavirus vaccination coverage among adolescents, 2007-2013, </a:t>
            </a:r>
          </a:p>
          <a:p>
            <a:r>
              <a:rPr lang="en-US" sz="1100" dirty="0" smtClean="0"/>
              <a:t>and </a:t>
            </a:r>
            <a:r>
              <a:rPr lang="en-US" sz="1100" dirty="0" err="1" smtClean="0"/>
              <a:t>postlicensure</a:t>
            </a:r>
            <a:r>
              <a:rPr lang="en-US" sz="1100" dirty="0" smtClean="0"/>
              <a:t> vaccine safety monitoring, 2006-2014--United States. MMWR. Morbidity and mortality weekly report. 2014 Jul;63(29):620-4.</a:t>
            </a:r>
            <a:endParaRPr lang="en-US" sz="1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40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(Oregon) Factor on HPV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218405" cy="4351338"/>
          </a:xfrm>
        </p:spPr>
        <p:txBody>
          <a:bodyPr/>
          <a:lstStyle/>
          <a:p>
            <a:r>
              <a:rPr lang="en-US" dirty="0" smtClean="0"/>
              <a:t>Parent’s own behavior is a factor-</a:t>
            </a:r>
          </a:p>
          <a:p>
            <a:pPr lvl="1"/>
            <a:r>
              <a:rPr lang="en-US" dirty="0" smtClean="0"/>
              <a:t>Parents who don’t seek shots for themselves are less likely to seek HPV immunization for their children</a:t>
            </a:r>
          </a:p>
          <a:p>
            <a:pPr lvl="1"/>
            <a:r>
              <a:rPr lang="en-US" dirty="0" smtClean="0"/>
              <a:t>Encouraging parent immunization may be another way to improve adolescent immunization.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56" y="1690688"/>
            <a:ext cx="2812943" cy="410321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4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01622587"/>
              </p:ext>
            </p:extLst>
          </p:nvPr>
        </p:nvGraphicFramePr>
        <p:xfrm>
          <a:off x="1425147" y="543697"/>
          <a:ext cx="9341708" cy="5560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87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 access to HPV at other sites (pharmacies, school-based health centers)</a:t>
            </a:r>
          </a:p>
          <a:p>
            <a:r>
              <a:rPr lang="en-US" dirty="0" smtClean="0"/>
              <a:t>Encourage more routine adolescent visits</a:t>
            </a:r>
          </a:p>
          <a:p>
            <a:r>
              <a:rPr lang="en-US" dirty="0" smtClean="0"/>
              <a:t>Providers need to actively check for &amp; recommend HPV at all encounters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/>
              <a:t>Need to identify and address local barriers to above; financial, training, and organizational.</a:t>
            </a:r>
            <a:endParaRPr lang="en-US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IIS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664"/>
            <a:ext cx="5768547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ALERT Immunization Information System (IIS) is Oregon’s immunization registry.</a:t>
            </a:r>
          </a:p>
          <a:p>
            <a:r>
              <a:rPr lang="en-US" sz="2400" dirty="0" smtClean="0"/>
              <a:t>ALERT captures immunization records from providers, pharmacists, payors, billing exchanges, health plans, local health departments</a:t>
            </a:r>
          </a:p>
          <a:p>
            <a:r>
              <a:rPr lang="en-US" sz="2400" dirty="0" smtClean="0"/>
              <a:t>ALERT IIS contains both child and adult immunization records.</a:t>
            </a:r>
          </a:p>
          <a:p>
            <a:r>
              <a:rPr lang="en-US" sz="2400" dirty="0" smtClean="0"/>
              <a:t>ALERT IIS captures most of the immunizations given in Oregon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9" y="1719237"/>
            <a:ext cx="3208104" cy="313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045" y="80757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432" y="5606926"/>
            <a:ext cx="10515600" cy="9104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Steve Robison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Steve.g.robison@state.or.us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61" y="2133139"/>
            <a:ext cx="3810969" cy="285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3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448503"/>
              </p:ext>
            </p:extLst>
          </p:nvPr>
        </p:nvGraphicFramePr>
        <p:xfrm>
          <a:off x="766119" y="497549"/>
          <a:ext cx="10791567" cy="585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9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800845"/>
              </p:ext>
            </p:extLst>
          </p:nvPr>
        </p:nvGraphicFramePr>
        <p:xfrm>
          <a:off x="691977" y="609600"/>
          <a:ext cx="10857471" cy="568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312775"/>
              </p:ext>
            </p:extLst>
          </p:nvPr>
        </p:nvGraphicFramePr>
        <p:xfrm>
          <a:off x="1147247" y="123568"/>
          <a:ext cx="9782176" cy="659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2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068722"/>
              </p:ext>
            </p:extLst>
          </p:nvPr>
        </p:nvGraphicFramePr>
        <p:xfrm>
          <a:off x="1433384" y="980302"/>
          <a:ext cx="933901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5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Oregon HPV Immunization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Oregon rates for 1+ and 3 HPV immunizations among girls are showing only slight increases for the last 4 years</a:t>
            </a:r>
          </a:p>
          <a:p>
            <a:r>
              <a:rPr lang="en-US" sz="2400" dirty="0" smtClean="0"/>
              <a:t>Oregon rates for 1+ and 3 HPV immunizations among boys are continuing to increase.</a:t>
            </a:r>
          </a:p>
          <a:p>
            <a:r>
              <a:rPr lang="en-US" sz="2400" dirty="0" smtClean="0"/>
              <a:t>By race, white adolescents are less likely to initiate and complete HPV immunizations than groups</a:t>
            </a:r>
          </a:p>
          <a:p>
            <a:r>
              <a:rPr lang="en-US" sz="2400" dirty="0" smtClean="0"/>
              <a:t>Hispanic adolescents are also more likely to initiate and complete HPV immunizations than other groups</a:t>
            </a:r>
          </a:p>
          <a:p>
            <a:r>
              <a:rPr lang="en-US" sz="2400" dirty="0" smtClean="0"/>
              <a:t>Greater chance of HPV initiation with increasing income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oha_black-and-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5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131755"/>
              </p:ext>
            </p:extLst>
          </p:nvPr>
        </p:nvGraphicFramePr>
        <p:xfrm>
          <a:off x="1194485" y="659026"/>
          <a:ext cx="9003957" cy="5436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619432" y="6612664"/>
            <a:ext cx="10553773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oha_black-and-wh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2394" y="6422152"/>
            <a:ext cx="1162811" cy="43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23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1025</Words>
  <Application>Microsoft Office PowerPoint</Application>
  <PresentationFormat>Widescreen</PresentationFormat>
  <Paragraphs>126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Oregon HPV Vaccination Landscape, 2016</vt:lpstr>
      <vt:lpstr>Local Immunization Rate Source</vt:lpstr>
      <vt:lpstr>ALERT IIS Background</vt:lpstr>
      <vt:lpstr>PowerPoint Presentation</vt:lpstr>
      <vt:lpstr>PowerPoint Presentation</vt:lpstr>
      <vt:lpstr>PowerPoint Presentation</vt:lpstr>
      <vt:lpstr>PowerPoint Presentation</vt:lpstr>
      <vt:lpstr>Oregon HPV Immunization</vt:lpstr>
      <vt:lpstr>PowerPoint Presentation</vt:lpstr>
      <vt:lpstr> HPV &amp; Other Adolescent Immunization Rates</vt:lpstr>
      <vt:lpstr>PowerPoint Presentation</vt:lpstr>
      <vt:lpstr>Oregon County HPV Immunization Mapping</vt:lpstr>
      <vt:lpstr>PowerPoint Presentation</vt:lpstr>
      <vt:lpstr>PowerPoint Presentation</vt:lpstr>
      <vt:lpstr>Oregon Zipcodes Where More than 40% of Girls Age 13-17 Have Not Started HPV Immunization as of May 2016</vt:lpstr>
      <vt:lpstr>PowerPoint Presentation</vt:lpstr>
      <vt:lpstr>Dimensions of the Problem (Data-Driven)</vt:lpstr>
      <vt:lpstr>On-Time Start</vt:lpstr>
      <vt:lpstr>PowerPoint Presentation</vt:lpstr>
      <vt:lpstr>Co-Administration &amp; Missed Opportunities</vt:lpstr>
      <vt:lpstr>PowerPoint Presentation</vt:lpstr>
      <vt:lpstr>PowerPoint Presentation</vt:lpstr>
      <vt:lpstr>Missed Opportunities</vt:lpstr>
      <vt:lpstr>PowerPoint Presentation</vt:lpstr>
      <vt:lpstr>PowerPoint Presentation</vt:lpstr>
      <vt:lpstr>PowerPoint Presentation</vt:lpstr>
      <vt:lpstr>Another (Oregon) Factor on HPV</vt:lpstr>
      <vt:lpstr>PowerPoint Presentation</vt:lpstr>
      <vt:lpstr>Create Opportunities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Cathatbat</dc:creator>
  <cp:lastModifiedBy>Ehrlich Veronica</cp:lastModifiedBy>
  <cp:revision>28</cp:revision>
  <dcterms:created xsi:type="dcterms:W3CDTF">2016-10-18T03:41:49Z</dcterms:created>
  <dcterms:modified xsi:type="dcterms:W3CDTF">2016-10-18T20:14:31Z</dcterms:modified>
</cp:coreProperties>
</file>