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80" r:id="rId3"/>
    <p:sldMasterId id="2147483671" r:id="rId4"/>
  </p:sldMasterIdLst>
  <p:notesMasterIdLst>
    <p:notesMasterId r:id="rId43"/>
  </p:notesMasterIdLst>
  <p:handoutMasterIdLst>
    <p:handoutMasterId r:id="rId44"/>
  </p:handoutMasterIdLst>
  <p:sldIdLst>
    <p:sldId id="279" r:id="rId5"/>
    <p:sldId id="284" r:id="rId6"/>
    <p:sldId id="330" r:id="rId7"/>
    <p:sldId id="291" r:id="rId8"/>
    <p:sldId id="334" r:id="rId9"/>
    <p:sldId id="335" r:id="rId10"/>
    <p:sldId id="336" r:id="rId11"/>
    <p:sldId id="298" r:id="rId12"/>
    <p:sldId id="331" r:id="rId13"/>
    <p:sldId id="288" r:id="rId14"/>
    <p:sldId id="337" r:id="rId15"/>
    <p:sldId id="301" r:id="rId16"/>
    <p:sldId id="338" r:id="rId17"/>
    <p:sldId id="304" r:id="rId18"/>
    <p:sldId id="302" r:id="rId19"/>
    <p:sldId id="305" r:id="rId20"/>
    <p:sldId id="306" r:id="rId21"/>
    <p:sldId id="307" r:id="rId22"/>
    <p:sldId id="332" r:id="rId23"/>
    <p:sldId id="289" r:id="rId24"/>
    <p:sldId id="314" r:id="rId25"/>
    <p:sldId id="339" r:id="rId26"/>
    <p:sldId id="319" r:id="rId27"/>
    <p:sldId id="342" r:id="rId28"/>
    <p:sldId id="340" r:id="rId29"/>
    <p:sldId id="318" r:id="rId30"/>
    <p:sldId id="341" r:id="rId31"/>
    <p:sldId id="333" r:id="rId32"/>
    <p:sldId id="290" r:id="rId33"/>
    <p:sldId id="326" r:id="rId34"/>
    <p:sldId id="327" r:id="rId35"/>
    <p:sldId id="329" r:id="rId36"/>
    <p:sldId id="322" r:id="rId37"/>
    <p:sldId id="346" r:id="rId38"/>
    <p:sldId id="343" r:id="rId39"/>
    <p:sldId id="344" r:id="rId40"/>
    <p:sldId id="345" r:id="rId41"/>
    <p:sldId id="276"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0A0"/>
    <a:srgbClr val="002776"/>
    <a:srgbClr val="585E60"/>
    <a:srgbClr val="F6F6F6"/>
    <a:srgbClr val="2F92D5"/>
    <a:srgbClr val="277DCA"/>
    <a:srgbClr val="397EC1"/>
    <a:srgbClr val="364852"/>
    <a:srgbClr val="2F92D4"/>
    <a:srgbClr val="2B91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9" autoAdjust="0"/>
    <p:restoredTop sz="72925" autoAdjust="0"/>
  </p:normalViewPr>
  <p:slideViewPr>
    <p:cSldViewPr snapToGrid="0" snapToObjects="1">
      <p:cViewPr varScale="1">
        <p:scale>
          <a:sx n="66" d="100"/>
          <a:sy n="66" d="100"/>
        </p:scale>
        <p:origin x="836" y="52"/>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8/19/2020</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8/19/2020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speaking</a:t>
            </a:r>
            <a:r>
              <a:rPr lang="en-US" baseline="0" dirty="0" smtClean="0"/>
              <a:t> on behalf of myself, and have no relationships to disclose. </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a:t>
            </a:fld>
            <a:endParaRPr lang="en-US" dirty="0"/>
          </a:p>
        </p:txBody>
      </p:sp>
    </p:spTree>
    <p:extLst>
      <p:ext uri="{BB962C8B-B14F-4D97-AF65-F5344CB8AC3E}">
        <p14:creationId xmlns:p14="http://schemas.microsoft.com/office/powerpoint/2010/main" val="2273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HPV, the only cancer-causing virus to be endemic worldwide, is one of the most important infectious carcinogens in humans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HPV infects an estimated 12% of women of all ages worldwide, with a peak infection rate of 24% for those under 25 years old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Over half a billion cancers annually are associated with HPV infection annually worldwide; the population-attributable fraction (PAF), or the proportional </a:t>
            </a:r>
            <a:r>
              <a:rPr lang="en-US" dirty="0" smtClean="0"/>
              <a:t>reduction </a:t>
            </a:r>
            <a:r>
              <a:rPr lang="en-US" dirty="0"/>
              <a:t>in disease that would occur if HPV were not present, is nearly 90%. </a:t>
            </a:r>
            <a:endParaRPr lang="en-US"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POLL</a:t>
            </a:r>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11</a:t>
            </a:fld>
            <a:endParaRPr lang="en-US" dirty="0"/>
          </a:p>
        </p:txBody>
      </p:sp>
    </p:spTree>
    <p:extLst>
      <p:ext uri="{BB962C8B-B14F-4D97-AF65-F5344CB8AC3E}">
        <p14:creationId xmlns:p14="http://schemas.microsoft.com/office/powerpoint/2010/main" val="1481996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the U.S., annual incidence of HPV infection is 14 to 20 million people, while prevalence is 79 to 110 million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Prevalence of male HPV infection is generally correlated with female HPV infection, while prevention of infection in males protects both females in heterosexual relationships and males in homosexual relationships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estimated $8 billion are spent annually managing HPV-related morbidity and mortality, second only to HIV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Incidence of HPV-associated cancers has increased over time, with an estimated 35,000 cases annually, although estimates vary by cancer site, ethnicity, and geographic location </a:t>
            </a: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12</a:t>
            </a:fld>
            <a:endParaRPr lang="en-US" dirty="0"/>
          </a:p>
        </p:txBody>
      </p:sp>
    </p:spTree>
    <p:extLst>
      <p:ext uri="{BB962C8B-B14F-4D97-AF65-F5344CB8AC3E}">
        <p14:creationId xmlns:p14="http://schemas.microsoft.com/office/powerpoint/2010/main" val="364380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Incidence of infections leading to cervical cancer tends to peak near the age of sexual debut (teens to early 20s) </a:t>
            </a:r>
          </a:p>
          <a:p>
            <a:pPr marL="171450" indent="-171450">
              <a:buFont typeface="Arial" panose="020B0604020202020204" pitchFamily="34" charset="0"/>
              <a:buChar char="•"/>
            </a:pPr>
            <a:r>
              <a:rPr lang="en-US" dirty="0"/>
              <a:t>Incidence of infections leading to HPV OSCC and anal and penile cancers has a bimodal peak, one in the late 20s / early 30s and another at 60 to 64 </a:t>
            </a:r>
            <a:r>
              <a:rPr lang="en-US" dirty="0" smtClean="0"/>
              <a:t>years</a:t>
            </a:r>
            <a:endParaRPr lang="en-US" dirty="0"/>
          </a:p>
          <a:p>
            <a:pPr marL="171450" indent="-171450">
              <a:buFont typeface="Arial" panose="020B0604020202020204" pitchFamily="34" charset="0"/>
              <a:buChar char="•"/>
            </a:pPr>
            <a:r>
              <a:rPr lang="en-US" dirty="0"/>
              <a:t>The age at which individuals develop cancer influences outcomes, as younger individuals with HPV-associated cancers often present at higher stages and are exposed to toxic treatments that affect long-term quality of life</a:t>
            </a:r>
          </a:p>
        </p:txBody>
      </p:sp>
      <p:sp>
        <p:nvSpPr>
          <p:cNvPr id="4" name="Slide Number Placeholder 3"/>
          <p:cNvSpPr>
            <a:spLocks noGrp="1"/>
          </p:cNvSpPr>
          <p:nvPr>
            <p:ph type="sldNum" sz="quarter" idx="5"/>
          </p:nvPr>
        </p:nvSpPr>
        <p:spPr/>
        <p:txBody>
          <a:bodyPr/>
          <a:lstStyle/>
          <a:p>
            <a:fld id="{F7510C22-AB3E-3144-954A-30AFB7F4824B}" type="slidenum">
              <a:rPr lang="en-US" smtClean="0"/>
              <a:pPr/>
              <a:t>13</a:t>
            </a:fld>
            <a:endParaRPr lang="en-US" dirty="0"/>
          </a:p>
        </p:txBody>
      </p:sp>
    </p:spTree>
    <p:extLst>
      <p:ext uri="{BB962C8B-B14F-4D97-AF65-F5344CB8AC3E}">
        <p14:creationId xmlns:p14="http://schemas.microsoft.com/office/powerpoint/2010/main" val="868584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Specific HPV types emerge as some of the most important infectious carcinogens in humans</a:t>
            </a:r>
            <a:r>
              <a:rPr lang="en-US" dirty="0" smtClean="0"/>
              <a:t>. </a:t>
            </a:r>
            <a:r>
              <a:rPr lang="en-US" sz="1200" b="0" i="0" kern="1200" dirty="0" smtClean="0">
                <a:solidFill>
                  <a:schemeClr val="tx1"/>
                </a:solidFill>
                <a:effectLst/>
                <a:latin typeface="Lato Regular"/>
                <a:ea typeface="+mn-ea"/>
                <a:cs typeface="+mn-cs"/>
              </a:rPr>
              <a:t>Italics indicate the types not covered by currently available vaccines – this mostly affects </a:t>
            </a:r>
            <a:r>
              <a:rPr lang="en-US" sz="1200" b="0" i="0" kern="1200" dirty="0" err="1" smtClean="0">
                <a:solidFill>
                  <a:schemeClr val="tx1"/>
                </a:solidFill>
                <a:effectLst/>
                <a:latin typeface="Lato Regular"/>
                <a:ea typeface="+mn-ea"/>
                <a:cs typeface="+mn-cs"/>
              </a:rPr>
              <a:t>anogenital</a:t>
            </a:r>
            <a:r>
              <a:rPr lang="en-US" sz="1200" b="0" i="0" kern="1200" dirty="0" smtClean="0">
                <a:solidFill>
                  <a:schemeClr val="tx1"/>
                </a:solidFill>
                <a:effectLst/>
                <a:latin typeface="Lato Regular"/>
                <a:ea typeface="+mn-ea"/>
                <a:cs typeface="+mn-cs"/>
              </a:rPr>
              <a:t> warts.</a:t>
            </a:r>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While </a:t>
            </a:r>
            <a:r>
              <a:rPr lang="en-US" dirty="0"/>
              <a:t>a large number of HPV types have been linked with specific diseases, estimates of the HPV type distribution within a population range widely depending on the study population and methodology as surveillance systems </a:t>
            </a:r>
            <a:r>
              <a:rPr lang="en-US" dirty="0" smtClean="0"/>
              <a:t>currently are </a:t>
            </a:r>
            <a:r>
              <a:rPr lang="en-US" dirty="0"/>
              <a:t>not in </a:t>
            </a:r>
            <a:r>
              <a:rPr lang="en-US" dirty="0" smtClean="0"/>
              <a:t>place. </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newest vaccine, Gardasil-9, may prevent 90% of cervical, vulvar, vaginal, and anal cancers</a:t>
            </a:r>
            <a:r>
              <a:rPr lang="en-US" dirty="0" smtClean="0"/>
              <a:t>.</a:t>
            </a:r>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14</a:t>
            </a:fld>
            <a:endParaRPr lang="en-US" dirty="0"/>
          </a:p>
        </p:txBody>
      </p:sp>
    </p:spTree>
    <p:extLst>
      <p:ext uri="{BB962C8B-B14F-4D97-AF65-F5344CB8AC3E}">
        <p14:creationId xmlns:p14="http://schemas.microsoft.com/office/powerpoint/2010/main" val="3926092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This is a chart showing HPV-associated cancers by cancer type, male and female combined, per 100,000 people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terms of HPV association with each cancer type, the estimated detection of HPV in the U.S. is (a) 99% in cervical cancer and cervical cancer in situ, (b) 91% in anal cancer, (c) 75% in vaginal cancer, (d) 70% to 90% in oropharyngeal cancer, (e) 70% in vulvar cancer, (f) 63% in penile cancer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Cervical, anal, and oropharyngeal cancers are of particular interest to researchers given their incidence and risk </a:t>
            </a:r>
            <a:r>
              <a:rPr lang="en-US" dirty="0" smtClean="0"/>
              <a:t>factors,</a:t>
            </a:r>
            <a:r>
              <a:rPr lang="en-US" baseline="0" dirty="0" smtClean="0"/>
              <a:t> so we’ll cover those briefly.</a:t>
            </a:r>
            <a:endParaRPr lang="en-US" dirty="0"/>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15</a:t>
            </a:fld>
            <a:endParaRPr lang="en-US" dirty="0"/>
          </a:p>
        </p:txBody>
      </p:sp>
    </p:spTree>
    <p:extLst>
      <p:ext uri="{BB962C8B-B14F-4D97-AF65-F5344CB8AC3E}">
        <p14:creationId xmlns:p14="http://schemas.microsoft.com/office/powerpoint/2010/main" val="3402697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5176" indent="-173736">
              <a:spcAft>
                <a:spcPts val="2000"/>
              </a:spcAft>
              <a:buSzPct val="120000"/>
              <a:buFont typeface="Arial" panose="020B0604020202020204" pitchFamily="34" charset="0"/>
              <a:buChar char="•"/>
            </a:pPr>
            <a:r>
              <a:rPr lang="en-US" dirty="0"/>
              <a:t>Roughly 12,000 new cases diagnosed each year, which translates into about 6 to 7 per 100,000</a:t>
            </a:r>
          </a:p>
          <a:p>
            <a:pPr marL="265176" indent="-173736">
              <a:spcAft>
                <a:spcPts val="2000"/>
              </a:spcAft>
              <a:buSzPct val="120000"/>
              <a:buFont typeface="Arial" panose="020B0604020202020204" pitchFamily="34" charset="0"/>
              <a:buChar char="•"/>
            </a:pPr>
            <a:r>
              <a:rPr lang="en-US" dirty="0"/>
              <a:t>Of the HPV-associated cancers, only cervical cancer has an established early detection program and treatment algorithm; cervical cancer efforts are a model for programs that can reliably detect precancerous lesions and effectively remove the tissue, and have reduced cervical cancer mortality by 60% since 1955 </a:t>
            </a:r>
          </a:p>
          <a:p>
            <a:pPr marL="265176" indent="-173736">
              <a:spcAft>
                <a:spcPts val="2000"/>
              </a:spcAft>
              <a:buSzPct val="120000"/>
              <a:buFont typeface="Arial" panose="020B0604020202020204" pitchFamily="34" charset="0"/>
              <a:buChar char="•"/>
            </a:pPr>
            <a:r>
              <a:rPr lang="en-US" dirty="0"/>
              <a:t>However, screening is not 100% effective: many women infected with high-risk HPV may have normal Pap test results; screening is less effective in preventing cervical adenocarcinoma than squamous cell carcinoma; and only 81% of women get up to date regular pap smears</a:t>
            </a:r>
          </a:p>
          <a:p>
            <a:pPr marL="265176" marR="0" lvl="0" indent="-173736" algn="l" defTabSz="457200" rtl="0" eaLnBrk="1" fontAlgn="auto" latinLnBrk="0" hangingPunct="1">
              <a:lnSpc>
                <a:spcPct val="100000"/>
              </a:lnSpc>
              <a:spcBef>
                <a:spcPts val="0"/>
              </a:spcBef>
              <a:spcAft>
                <a:spcPts val="2000"/>
              </a:spcAft>
              <a:buClrTx/>
              <a:buSzPct val="120000"/>
              <a:buFont typeface="Arial" panose="020B0604020202020204" pitchFamily="34" charset="0"/>
              <a:buChar char="•"/>
              <a:tabLst/>
              <a:defRPr/>
            </a:pPr>
            <a:r>
              <a:rPr lang="en-US" dirty="0"/>
              <a:t>Cervical screening compliance is even lower among women who are of minority descent, uninsured or publicly insured, and low socioeconomic status. This is particularly troubling, as Blacks clear HPV more slowly than White women, and cervical cancer incidence is highest among Blacks and Hispanics, women in poverty, and women with low educational attainment. </a:t>
            </a:r>
          </a:p>
        </p:txBody>
      </p:sp>
      <p:sp>
        <p:nvSpPr>
          <p:cNvPr id="4" name="Slide Number Placeholder 3"/>
          <p:cNvSpPr>
            <a:spLocks noGrp="1"/>
          </p:cNvSpPr>
          <p:nvPr>
            <p:ph type="sldNum" sz="quarter" idx="5"/>
          </p:nvPr>
        </p:nvSpPr>
        <p:spPr/>
        <p:txBody>
          <a:bodyPr/>
          <a:lstStyle/>
          <a:p>
            <a:fld id="{F7510C22-AB3E-3144-954A-30AFB7F4824B}" type="slidenum">
              <a:rPr lang="en-US" smtClean="0"/>
              <a:pPr/>
              <a:t>16</a:t>
            </a:fld>
            <a:endParaRPr lang="en-US" dirty="0"/>
          </a:p>
        </p:txBody>
      </p:sp>
    </p:spTree>
    <p:extLst>
      <p:ext uri="{BB962C8B-B14F-4D97-AF65-F5344CB8AC3E}">
        <p14:creationId xmlns:p14="http://schemas.microsoft.com/office/powerpoint/2010/main" val="3322978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Nearly 7,000 new cases diagnosed per year, but varies widely based on age, race and ethnicity, and other factors from 0.2 to 2 per 100,000. </a:t>
            </a:r>
          </a:p>
          <a:p>
            <a:pPr marL="171450" indent="-171450">
              <a:buFont typeface="Arial" panose="020B0604020202020204" pitchFamily="34" charset="0"/>
              <a:buChar char="•"/>
            </a:pPr>
            <a:r>
              <a:rPr lang="en-US" dirty="0"/>
              <a:t>Anal cancer is one of only five cancers whose incidence has increased in the past 40 years (another HPV-associated cancer, HPV-positive oropharyngeal squamous cell carcinoma, is among the five and will be discussed next). </a:t>
            </a:r>
          </a:p>
          <a:p>
            <a:pPr marL="171450" indent="-171450">
              <a:buFont typeface="Arial" panose="020B0604020202020204" pitchFamily="34" charset="0"/>
              <a:buChar char="•"/>
            </a:pPr>
            <a:r>
              <a:rPr lang="en-US" dirty="0"/>
              <a:t>Receptive anal sex is strongly associated with HPV infection and anal cancer in males; men who have sex with men (MSM) have higher rates of anal cancer than men who have sex with women – and with HIV+, </a:t>
            </a:r>
            <a:r>
              <a:rPr lang="en-US" sz="1200" b="0" i="0" kern="1200" dirty="0">
                <a:solidFill>
                  <a:schemeClr val="tx1"/>
                </a:solidFill>
                <a:effectLst/>
                <a:latin typeface="Lato Regular"/>
                <a:ea typeface="+mn-ea"/>
                <a:cs typeface="+mn-cs"/>
              </a:rPr>
              <a:t>52 times more likely to develop anal cancer as compared with the general, non–HIV-infected population</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Incidence and mortality rates of anal cancer in the U.S. are highest in White females and Black males</a:t>
            </a:r>
          </a:p>
        </p:txBody>
      </p:sp>
      <p:sp>
        <p:nvSpPr>
          <p:cNvPr id="4" name="Slide Number Placeholder 3"/>
          <p:cNvSpPr>
            <a:spLocks noGrp="1"/>
          </p:cNvSpPr>
          <p:nvPr>
            <p:ph type="sldNum" sz="quarter" idx="5"/>
          </p:nvPr>
        </p:nvSpPr>
        <p:spPr/>
        <p:txBody>
          <a:bodyPr/>
          <a:lstStyle/>
          <a:p>
            <a:fld id="{F7510C22-AB3E-3144-954A-30AFB7F4824B}" type="slidenum">
              <a:rPr lang="en-US" smtClean="0"/>
              <a:pPr/>
              <a:t>17</a:t>
            </a:fld>
            <a:endParaRPr lang="en-US" dirty="0"/>
          </a:p>
        </p:txBody>
      </p:sp>
    </p:spTree>
    <p:extLst>
      <p:ext uri="{BB962C8B-B14F-4D97-AF65-F5344CB8AC3E}">
        <p14:creationId xmlns:p14="http://schemas.microsoft.com/office/powerpoint/2010/main" val="2319710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5176" indent="-173736">
              <a:spcAft>
                <a:spcPts val="2000"/>
              </a:spcAft>
              <a:buSzPct val="120000"/>
              <a:buFont typeface="Arial" panose="020B0604020202020204" pitchFamily="34" charset="0"/>
              <a:buChar char="•"/>
            </a:pPr>
            <a:r>
              <a:rPr lang="en-US" dirty="0"/>
              <a:t>About 19,000 new cases per year, one of the five cancers with increasing incidence, as discussed in the prior slide. Again, the incidence varies widely based on a number of factors, but overall is around 6 per 100,000.</a:t>
            </a:r>
          </a:p>
          <a:p>
            <a:pPr marL="265176" indent="-173736">
              <a:spcAft>
                <a:spcPts val="2000"/>
              </a:spcAft>
              <a:buSzPct val="120000"/>
              <a:buFont typeface="Arial" panose="020B0604020202020204" pitchFamily="34" charset="0"/>
              <a:buChar char="•"/>
            </a:pPr>
            <a:r>
              <a:rPr lang="en-US" dirty="0"/>
              <a:t>Oropharyngeal cancer has historically been associated with tobacco and alcohol use. As use of these has declined, the incidence of OSCC has decreased by 50% in the past 20 years. Given that smoking tobacco is an established risk factor for OSCC but smoking rates have decreased, another causal agent – HPV – must be driving the rise in HPV OSCC in younger individuals</a:t>
            </a:r>
          </a:p>
          <a:p>
            <a:pPr marL="265176" indent="-173736">
              <a:spcAft>
                <a:spcPts val="2000"/>
              </a:spcAft>
              <a:buSzPct val="120000"/>
              <a:buFont typeface="Arial" panose="020B0604020202020204" pitchFamily="34" charset="0"/>
              <a:buChar char="•"/>
            </a:pPr>
            <a:r>
              <a:rPr lang="en-US" dirty="0"/>
              <a:t>HPV-positive oropharyngeal cancer has risen steeply, jumping 225% during the same time period </a:t>
            </a:r>
          </a:p>
          <a:p>
            <a:pPr marL="265176" indent="-173736">
              <a:spcAft>
                <a:spcPts val="2000"/>
              </a:spcAft>
              <a:buSzPct val="120000"/>
              <a:buFont typeface="Arial" panose="020B0604020202020204" pitchFamily="34" charset="0"/>
              <a:buChar char="•"/>
            </a:pPr>
            <a:r>
              <a:rPr lang="en-US" dirty="0"/>
              <a:t>The dramatic increase of HPV OSCC as smoking has decreased has been described as ‘virus-related epidemic’; incidence is expected to go up, particularly in men over 40.</a:t>
            </a:r>
          </a:p>
          <a:p>
            <a:pPr marL="265176" indent="-173736">
              <a:spcAft>
                <a:spcPts val="2000"/>
              </a:spcAft>
              <a:buSzPct val="120000"/>
              <a:buFont typeface="Arial" panose="020B0604020202020204" pitchFamily="34" charset="0"/>
              <a:buChar char="•"/>
            </a:pPr>
            <a:r>
              <a:rPr lang="en-US" dirty="0"/>
              <a:t>HPV OSCC is distinctive from HPV-negative OSCC not only in incidence, but in molecular pathophysiology, presentation, and prognosis </a:t>
            </a:r>
          </a:p>
          <a:p>
            <a:pPr marL="265176" marR="0" lvl="0" indent="-173736" algn="l" defTabSz="457200" rtl="0" eaLnBrk="1" fontAlgn="auto" latinLnBrk="0" hangingPunct="1">
              <a:lnSpc>
                <a:spcPct val="100000"/>
              </a:lnSpc>
              <a:spcBef>
                <a:spcPts val="0"/>
              </a:spcBef>
              <a:spcAft>
                <a:spcPts val="2000"/>
              </a:spcAft>
              <a:buClrTx/>
              <a:buSzPct val="120000"/>
              <a:buFont typeface="Arial" panose="020B0604020202020204" pitchFamily="34" charset="0"/>
              <a:buChar char="•"/>
              <a:tabLst/>
              <a:defRPr/>
            </a:pPr>
            <a:r>
              <a:rPr lang="en-US" dirty="0"/>
              <a:t>HPV OSCC is associated with higher response rates to improved overall survival rates </a:t>
            </a:r>
          </a:p>
          <a:p>
            <a:pPr marL="265176" indent="-173736">
              <a:spcAft>
                <a:spcPts val="2000"/>
              </a:spcAft>
              <a:buSzPct val="120000"/>
              <a:buFont typeface="Arial" panose="020B0604020202020204" pitchFamily="34" charset="0"/>
              <a:buChar char="•"/>
            </a:pPr>
            <a:r>
              <a:rPr lang="en-US" dirty="0"/>
              <a:t>The differences are so great that survival rates for HPV OSCC patients could not be predicted using the Tumor, Nodal, and Metastasis staging system, so a new one was created and rolled out in 2018.</a:t>
            </a:r>
          </a:p>
        </p:txBody>
      </p:sp>
      <p:sp>
        <p:nvSpPr>
          <p:cNvPr id="4" name="Slide Number Placeholder 3"/>
          <p:cNvSpPr>
            <a:spLocks noGrp="1"/>
          </p:cNvSpPr>
          <p:nvPr>
            <p:ph type="sldNum" sz="quarter" idx="5"/>
          </p:nvPr>
        </p:nvSpPr>
        <p:spPr/>
        <p:txBody>
          <a:bodyPr/>
          <a:lstStyle/>
          <a:p>
            <a:fld id="{F7510C22-AB3E-3144-954A-30AFB7F4824B}" type="slidenum">
              <a:rPr lang="en-US" smtClean="0"/>
              <a:pPr/>
              <a:t>18</a:t>
            </a:fld>
            <a:endParaRPr lang="en-US" dirty="0"/>
          </a:p>
        </p:txBody>
      </p:sp>
    </p:spTree>
    <p:extLst>
      <p:ext uri="{BB962C8B-B14F-4D97-AF65-F5344CB8AC3E}">
        <p14:creationId xmlns:p14="http://schemas.microsoft.com/office/powerpoint/2010/main" val="62504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solidFill>
                  <a:srgbClr val="364852"/>
                </a:solidFill>
              </a:rPr>
              <a:t>I am going to use terminology based on the current National</a:t>
            </a:r>
            <a:r>
              <a:rPr lang="en-US" sz="1200" baseline="0" dirty="0" smtClean="0">
                <a:solidFill>
                  <a:srgbClr val="364852"/>
                </a:solidFill>
              </a:rPr>
              <a:t> Immunization Survey-Teen. </a:t>
            </a:r>
            <a:endParaRPr lang="en-US" sz="1200" dirty="0" smtClean="0">
              <a:solidFill>
                <a:srgbClr val="364852"/>
              </a:solidFill>
            </a:endParaRPr>
          </a:p>
          <a:p>
            <a:pPr marL="171450" indent="-171450">
              <a:buFont typeface="Arial" panose="020B0604020202020204" pitchFamily="34" charset="0"/>
              <a:buChar char="•"/>
            </a:pPr>
            <a:r>
              <a:rPr lang="en-US" sz="1200" dirty="0" smtClean="0">
                <a:solidFill>
                  <a:srgbClr val="364852"/>
                </a:solidFill>
              </a:rPr>
              <a:t>Early </a:t>
            </a:r>
            <a:r>
              <a:rPr lang="en-US" sz="1200" dirty="0">
                <a:solidFill>
                  <a:srgbClr val="364852"/>
                </a:solidFill>
              </a:rPr>
              <a:t>research in the HPV infection and vaccine space has focused on individual-level determinants in isolation, or has been analyzed at the aggregate level, masking inter- and intra-population differences in HPV vaccine rates </a:t>
            </a:r>
          </a:p>
          <a:p>
            <a:pPr marL="171450" indent="-171450">
              <a:buFont typeface="Arial" panose="020B0604020202020204" pitchFamily="34" charset="0"/>
              <a:buChar char="•"/>
            </a:pPr>
            <a:r>
              <a:rPr lang="en-US" sz="1200" dirty="0">
                <a:solidFill>
                  <a:srgbClr val="364852"/>
                </a:solidFill>
              </a:rPr>
              <a:t>With the focus on SDoH and access to greater granularity in data, researchers are finding significant differences in incidence, vaccination rates, morbidity and mortality.</a:t>
            </a:r>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20</a:t>
            </a:fld>
            <a:endParaRPr lang="en-US" dirty="0"/>
          </a:p>
        </p:txBody>
      </p:sp>
    </p:spTree>
    <p:extLst>
      <p:ext uri="{BB962C8B-B14F-4D97-AF65-F5344CB8AC3E}">
        <p14:creationId xmlns:p14="http://schemas.microsoft.com/office/powerpoint/2010/main" val="44483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64852"/>
                </a:solidFill>
              </a:rPr>
              <a:t>Racial and ethnic disparities in cancer incidence and mortality have been consistent despite the advancement of screening techniques and treatment.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64852"/>
                </a:solidFill>
              </a:rPr>
              <a:t>For example, the U.S. Cancer Statistics Working Group (2016) showed that White and Black populations tend to have higher incidence of anal and oropharyngeal cancer. In another example, while Black women are slightly less likely to develop cervical cancer than Hispanic women, they are substantially more likely to die from the disease.</a:t>
            </a:r>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21</a:t>
            </a:fld>
            <a:endParaRPr lang="en-US" dirty="0"/>
          </a:p>
        </p:txBody>
      </p:sp>
    </p:spTree>
    <p:extLst>
      <p:ext uri="{BB962C8B-B14F-4D97-AF65-F5344CB8AC3E}">
        <p14:creationId xmlns:p14="http://schemas.microsoft.com/office/powerpoint/2010/main" val="112766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session will cover broad strokes of HPV-associated disease and the vaccine, setting the context for sessions today and tomorrow.</a:t>
            </a:r>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2</a:t>
            </a:fld>
            <a:endParaRPr lang="en-US" dirty="0"/>
          </a:p>
        </p:txBody>
      </p:sp>
    </p:spTree>
    <p:extLst>
      <p:ext uri="{BB962C8B-B14F-4D97-AF65-F5344CB8AC3E}">
        <p14:creationId xmlns:p14="http://schemas.microsoft.com/office/powerpoint/2010/main" val="3827289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Incidence of HPV infections and associated cancers differs by racial and ethnic background. Chart shows rates of HPV-associated cancers by sex and race / ethnic group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Researchers have established strong relationships among disparities in health due to cumulative, differential experience of racial and ethnic minorities with structural and interpersonal inequities. An individual’s racial and ethnic background is a non-modifiable factor, but is so strongly linked with other social determinants and health outcomes that any examination of disparities HPV vaccine uptake should include this variable.</a:t>
            </a:r>
          </a:p>
          <a:p>
            <a:pPr marL="171450" indent="-171450">
              <a:buFont typeface="Arial" panose="020B0604020202020204" pitchFamily="34" charset="0"/>
              <a:buChar char="•"/>
            </a:pPr>
            <a:r>
              <a:rPr lang="en-US" dirty="0"/>
              <a:t>White: 12.8</a:t>
            </a:r>
          </a:p>
          <a:p>
            <a:pPr marL="171450" indent="-171450">
              <a:buFont typeface="Arial" panose="020B0604020202020204" pitchFamily="34" charset="0"/>
              <a:buChar char="•"/>
            </a:pPr>
            <a:r>
              <a:rPr lang="en-US" dirty="0"/>
              <a:t>Black 11.1</a:t>
            </a:r>
          </a:p>
          <a:p>
            <a:pPr marL="171450" indent="-171450">
              <a:buFont typeface="Arial" panose="020B0604020202020204" pitchFamily="34" charset="0"/>
              <a:buChar char="•"/>
            </a:pPr>
            <a:r>
              <a:rPr lang="en-US" dirty="0"/>
              <a:t>AI/AN 7.5</a:t>
            </a:r>
          </a:p>
          <a:p>
            <a:pPr marL="171450" indent="-171450">
              <a:buFont typeface="Arial" panose="020B0604020202020204" pitchFamily="34" charset="0"/>
              <a:buChar char="•"/>
            </a:pPr>
            <a:r>
              <a:rPr lang="en-US" dirty="0"/>
              <a:t>API 5.4</a:t>
            </a:r>
          </a:p>
          <a:p>
            <a:pPr marL="171450" indent="-171450">
              <a:buFont typeface="Arial" panose="020B0604020202020204" pitchFamily="34" charset="0"/>
              <a:buChar char="•"/>
            </a:pPr>
            <a:r>
              <a:rPr lang="en-US" dirty="0"/>
              <a:t>Hispanic: 9.6</a:t>
            </a:r>
          </a:p>
          <a:p>
            <a:pPr marL="171450" indent="-171450">
              <a:buFont typeface="Arial" panose="020B0604020202020204" pitchFamily="34" charset="0"/>
              <a:buChar char="•"/>
            </a:pPr>
            <a:r>
              <a:rPr lang="en-US" dirty="0"/>
              <a:t>Non-Hispanic :12.7</a:t>
            </a:r>
          </a:p>
          <a:p>
            <a:pPr marL="171450" indent="-171450">
              <a:buFont typeface="Arial" panose="020B0604020202020204" pitchFamily="34" charset="0"/>
              <a:buChar char="•"/>
            </a:pPr>
            <a:r>
              <a:rPr lang="en-US" dirty="0"/>
              <a:t>Why do we care? D</a:t>
            </a:r>
            <a:r>
              <a:rPr lang="en-US" sz="1200" dirty="0">
                <a:solidFill>
                  <a:srgbClr val="364852"/>
                </a:solidFill>
              </a:rPr>
              <a:t>ifferential exposures may translate into differential outcomes in HPV-related incidence and mortality despite the current availability of an efficacious vaccine. Those who get vaccines tend to be female, </a:t>
            </a:r>
            <a:r>
              <a:rPr lang="en-US" sz="1200" dirty="0" smtClean="0">
                <a:solidFill>
                  <a:srgbClr val="364852"/>
                </a:solidFill>
              </a:rPr>
              <a:t>low-income</a:t>
            </a:r>
            <a:r>
              <a:rPr lang="en-US" sz="1200" dirty="0">
                <a:solidFill>
                  <a:srgbClr val="364852"/>
                </a:solidFill>
              </a:rPr>
              <a:t>, urban, older adolescents</a:t>
            </a:r>
            <a:r>
              <a:rPr lang="en-US" sz="1200" dirty="0" smtClean="0">
                <a:solidFill>
                  <a:srgbClr val="364852"/>
                </a:solidFill>
              </a:rPr>
              <a:t>.</a:t>
            </a:r>
          </a:p>
          <a:p>
            <a:pPr marL="0" indent="0">
              <a:buFont typeface="Arial" panose="020B0604020202020204" pitchFamily="34" charset="0"/>
              <a:buNone/>
            </a:pPr>
            <a:endParaRPr lang="en-US" sz="1200" dirty="0" smtClean="0">
              <a:solidFill>
                <a:srgbClr val="364852"/>
              </a:solidFill>
            </a:endParaRPr>
          </a:p>
          <a:p>
            <a:pPr marL="0" indent="0">
              <a:buFont typeface="Arial" panose="020B0604020202020204" pitchFamily="34" charset="0"/>
              <a:buNone/>
            </a:pPr>
            <a:r>
              <a:rPr lang="en-US" sz="1200" dirty="0" smtClean="0">
                <a:solidFill>
                  <a:srgbClr val="364852"/>
                </a:solidFill>
              </a:rPr>
              <a:t>POLL </a:t>
            </a:r>
            <a:endParaRPr lang="en-US" sz="1200" dirty="0">
              <a:solidFill>
                <a:srgbClr val="364852"/>
              </a:solidFill>
            </a:endParaRPr>
          </a:p>
        </p:txBody>
      </p:sp>
      <p:sp>
        <p:nvSpPr>
          <p:cNvPr id="4" name="Slide Number Placeholder 3"/>
          <p:cNvSpPr>
            <a:spLocks noGrp="1"/>
          </p:cNvSpPr>
          <p:nvPr>
            <p:ph type="sldNum" sz="quarter" idx="5"/>
          </p:nvPr>
        </p:nvSpPr>
        <p:spPr/>
        <p:txBody>
          <a:bodyPr/>
          <a:lstStyle/>
          <a:p>
            <a:fld id="{F7510C22-AB3E-3144-954A-30AFB7F4824B}" type="slidenum">
              <a:rPr lang="en-US" smtClean="0"/>
              <a:pPr/>
              <a:t>22</a:t>
            </a:fld>
            <a:endParaRPr lang="en-US" dirty="0"/>
          </a:p>
        </p:txBody>
      </p:sp>
    </p:spTree>
    <p:extLst>
      <p:ext uri="{BB962C8B-B14F-4D97-AF65-F5344CB8AC3E}">
        <p14:creationId xmlns:p14="http://schemas.microsoft.com/office/powerpoint/2010/main" val="2287636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Estiamted vaccination coverage with selected vaccine and doses among adolescents 13-17 by race/ethnicity, from the NIS Teen 2017</a:t>
            </a:r>
          </a:p>
          <a:p>
            <a:pPr marL="171450" indent="-171450">
              <a:buFont typeface="Arial" panose="020B0604020202020204" pitchFamily="34" charset="0"/>
              <a:buChar char="•"/>
            </a:pPr>
            <a:r>
              <a:rPr lang="en-US" dirty="0"/>
              <a:t>HPV UTD includes those with 3 doses, or with 2 for those who initiated at &lt;15 years per guidelines</a:t>
            </a:r>
          </a:p>
          <a:p>
            <a:pPr marL="171450" indent="-171450">
              <a:buFont typeface="Arial" panose="020B0604020202020204" pitchFamily="34" charset="0"/>
              <a:buChar char="•"/>
            </a:pPr>
            <a:r>
              <a:rPr lang="en-US" sz="1600" dirty="0">
                <a:solidFill>
                  <a:srgbClr val="364852"/>
                </a:solidFill>
              </a:rPr>
              <a:t>Testing the relationship between race and ethnicity and HPV vaccine is only one piece of the puzzle, however. </a:t>
            </a:r>
          </a:p>
          <a:p>
            <a:pPr marL="171450" indent="-171450">
              <a:buFont typeface="Arial" panose="020B0604020202020204" pitchFamily="34" charset="0"/>
              <a:buChar char="•"/>
            </a:pPr>
            <a:r>
              <a:rPr lang="en-US" sz="1600" dirty="0">
                <a:solidFill>
                  <a:srgbClr val="364852"/>
                </a:solidFill>
              </a:rPr>
              <a:t>For example, rates of cervical cancer in Hispanic women ranged from 5.5 per 100,000 in Maryland to 19.5 per 100,000 in Arkansas, while rates for Black women in those same states ranged from 8.0 per 100,000 in Maryland to 12.9 per 100,000 in Arkansas. </a:t>
            </a:r>
          </a:p>
          <a:p>
            <a:pPr marL="171450" indent="-171450">
              <a:buFont typeface="Arial" panose="020B0604020202020204" pitchFamily="34" charset="0"/>
              <a:buChar char="•"/>
            </a:pPr>
            <a:r>
              <a:rPr lang="en-US" sz="1200" dirty="0">
                <a:solidFill>
                  <a:srgbClr val="364852"/>
                </a:solidFill>
              </a:rPr>
              <a:t>Even in neighboring states with significant interstate interaction and access to health care, racial and ethnic groups may have different health outcomes. For example, in New York, Hispanic women have lower incidence of cervical cancer but are more likely to die from the disease than Hispanic women in New Jersey; in New York; Black women have higher incidence of cervical cancer but are less likely to die than Black women in New Jersey; and in New York Non-Hispanic White women are less likely to be diagnosed with and die from cervical cancer than in New Jersey. The varying rates cannot be solely a product of access to state-specific preventive measures, as Blacks and Hispanics have equal rates (and greater than rates of White women) of Pap screenings (and greater than rates of White women) in both New York and New Jersey.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64852"/>
                </a:solidFill>
              </a:rPr>
              <a:t>Other variables such as socioeconomic status and geography influence health outcomes and must be considered for a more comprehensive understanding of local resources and needs.</a:t>
            </a:r>
          </a:p>
        </p:txBody>
      </p:sp>
      <p:sp>
        <p:nvSpPr>
          <p:cNvPr id="4" name="Slide Number Placeholder 3"/>
          <p:cNvSpPr>
            <a:spLocks noGrp="1"/>
          </p:cNvSpPr>
          <p:nvPr>
            <p:ph type="sldNum" sz="quarter" idx="5"/>
          </p:nvPr>
        </p:nvSpPr>
        <p:spPr/>
        <p:txBody>
          <a:bodyPr/>
          <a:lstStyle/>
          <a:p>
            <a:fld id="{F7510C22-AB3E-3144-954A-30AFB7F4824B}" type="slidenum">
              <a:rPr lang="en-US" smtClean="0"/>
              <a:pPr/>
              <a:t>23</a:t>
            </a:fld>
            <a:endParaRPr lang="en-US" dirty="0"/>
          </a:p>
        </p:txBody>
      </p:sp>
    </p:spTree>
    <p:extLst>
      <p:ext uri="{BB962C8B-B14F-4D97-AF65-F5344CB8AC3E}">
        <p14:creationId xmlns:p14="http://schemas.microsoft.com/office/powerpoint/2010/main" val="3871557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Estimated vaccination coverage with selected vaccine and doses among adolescents 13-17 by poverty level and MSA, the NIS Teen 2017</a:t>
            </a:r>
          </a:p>
          <a:p>
            <a:pPr marL="171450" indent="-171450">
              <a:buFont typeface="Arial" panose="020B0604020202020204" pitchFamily="34" charset="0"/>
              <a:buChar char="•"/>
            </a:pPr>
            <a:r>
              <a:rPr lang="en-US" dirty="0"/>
              <a:t>HPV UTD includes those with 3 doses, or with 2 for those who initiated at &lt;15 years per guidelines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Among males ages 13 to 17 years living below the poverty level, HPV vaccine initiation rates in 2015 were higher among Hispanics (70.8%) than Blacks (60.2%). Even within the same racial and ethnic populations, Reagan-Steiner et al. (2016) found differences in HPV vaccine initiation rates, with lower rates in Black males living at or above the poverty level (51.9%) than those below the poverty level. In support of these findings, Henry et al. (2016) showed that female initiation rates followed similar trends, with the highest rates in low-SES urban communities with predominantly Hispanic or Black populations. Thus, although the link between racial and ethnic minority background and SES is clear, one can argue that it is not perfectly dependent, whether in the context of HPV vaccine uptake or not. </a:t>
            </a:r>
          </a:p>
          <a:p>
            <a:pPr marL="171450" indent="-171450">
              <a:buFont typeface="Arial" panose="020B0604020202020204" pitchFamily="34" charset="0"/>
              <a:buChar char="•"/>
            </a:pPr>
            <a:r>
              <a:rPr lang="en-US" dirty="0"/>
              <a:t>Coverage in mostly rural areas was consistently and significantly lower than coverage in mostly urban areas. Coverage was significantly lower among teens living in mostly rural areas regardless of poverty status, sex, and race/ethnicity except among black, nonHispanic adolescents. There was no significant change in the magnitude of the disparity between mostly urban areas and mostly rural areas over time</a:t>
            </a:r>
          </a:p>
        </p:txBody>
      </p:sp>
      <p:sp>
        <p:nvSpPr>
          <p:cNvPr id="4" name="Slide Number Placeholder 3"/>
          <p:cNvSpPr>
            <a:spLocks noGrp="1"/>
          </p:cNvSpPr>
          <p:nvPr>
            <p:ph type="sldNum" sz="quarter" idx="5"/>
          </p:nvPr>
        </p:nvSpPr>
        <p:spPr/>
        <p:txBody>
          <a:bodyPr/>
          <a:lstStyle/>
          <a:p>
            <a:fld id="{F7510C22-AB3E-3144-954A-30AFB7F4824B}" type="slidenum">
              <a:rPr lang="en-US" smtClean="0"/>
              <a:pPr/>
              <a:t>24</a:t>
            </a:fld>
            <a:endParaRPr lang="en-US" dirty="0"/>
          </a:p>
        </p:txBody>
      </p:sp>
    </p:spTree>
    <p:extLst>
      <p:ext uri="{BB962C8B-B14F-4D97-AF65-F5344CB8AC3E}">
        <p14:creationId xmlns:p14="http://schemas.microsoft.com/office/powerpoint/2010/main" val="2010336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Estimated vaccination coverage with selected vaccine and doses among adolescents 13-17 by health insurance status, from the NIS Teen 2017</a:t>
            </a:r>
          </a:p>
          <a:p>
            <a:pPr marL="171450" indent="-171450">
              <a:buFont typeface="Arial" panose="020B0604020202020204" pitchFamily="34" charset="0"/>
              <a:buChar char="•"/>
            </a:pPr>
            <a:r>
              <a:rPr lang="en-US" dirty="0"/>
              <a:t>HPV UTD includes those with 3 doses, or with 2 for those who initiated at &lt;15 years per guidelines</a:t>
            </a:r>
          </a:p>
          <a:p>
            <a:pPr marL="171450" indent="-171450">
              <a:buFont typeface="Arial" panose="020B0604020202020204" pitchFamily="34" charset="0"/>
              <a:buChar char="•"/>
            </a:pPr>
            <a:r>
              <a:rPr lang="en-US" sz="1200" dirty="0">
                <a:solidFill>
                  <a:srgbClr val="364852"/>
                </a:solidFill>
              </a:rPr>
              <a:t>Adolescents who were covered by Medicaid and lived below the poverty level were more likely to initiate the HPV vaccine than children with non-Medicaid insurance and living at or above the poverty level; these rates were reportedly due to the Vaccines for Children program, which provides vaccines for Medicaid-insured children and adolescents. </a:t>
            </a:r>
          </a:p>
          <a:p>
            <a:pPr marL="171450" indent="-171450">
              <a:buFont typeface="Arial" panose="020B0604020202020204" pitchFamily="34" charset="0"/>
              <a:buChar char="•"/>
            </a:pPr>
            <a:r>
              <a:rPr lang="en-US" sz="1200" dirty="0">
                <a:solidFill>
                  <a:srgbClr val="364852"/>
                </a:solidFill>
              </a:rPr>
              <a:t>Access to the same type of health insurance does not guarantee better health outcomes. For example, there are disparities in cancer morbidity and mortality in Canada and the U.K., where citizens have access to the same basic health care coverage</a:t>
            </a:r>
          </a:p>
          <a:p>
            <a:endParaRPr lang="en-US" dirty="0"/>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25</a:t>
            </a:fld>
            <a:endParaRPr lang="en-US" dirty="0"/>
          </a:p>
        </p:txBody>
      </p:sp>
    </p:spTree>
    <p:extLst>
      <p:ext uri="{BB962C8B-B14F-4D97-AF65-F5344CB8AC3E}">
        <p14:creationId xmlns:p14="http://schemas.microsoft.com/office/powerpoint/2010/main" val="1783850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Coverage 1+ dose HPV among 13-17 by state, 2018</a:t>
            </a:r>
          </a:p>
          <a:p>
            <a:pPr marL="171450" indent="-171450">
              <a:buFont typeface="Arial" panose="020B0604020202020204" pitchFamily="34" charset="0"/>
              <a:buChar char="•"/>
            </a:pPr>
            <a:r>
              <a:rPr lang="en-US" dirty="0"/>
              <a:t>Nationally, 70% of females and 66% males have initiated, but only 54%/49% are up to date. Oregon is 75.3%</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64852"/>
                </a:solidFill>
              </a:rPr>
              <a:t>While national estimates of disease and vaccination rates are more readily available and may be useful metrics to measure change in population health, state and local-level data are more relevant to the local contexts in which needs exist and resources are </a:t>
            </a:r>
            <a:r>
              <a:rPr lang="en-US" sz="1200" dirty="0" smtClean="0">
                <a:solidFill>
                  <a:srgbClr val="364852"/>
                </a:solidFill>
              </a:rPr>
              <a:t>allocated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364852"/>
              </a:solidFill>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rgbClr val="364852"/>
                </a:solidFill>
              </a:rPr>
              <a:t>POLL</a:t>
            </a:r>
          </a:p>
        </p:txBody>
      </p:sp>
      <p:sp>
        <p:nvSpPr>
          <p:cNvPr id="4" name="Slide Number Placeholder 3"/>
          <p:cNvSpPr>
            <a:spLocks noGrp="1"/>
          </p:cNvSpPr>
          <p:nvPr>
            <p:ph type="sldNum" sz="quarter" idx="5"/>
          </p:nvPr>
        </p:nvSpPr>
        <p:spPr/>
        <p:txBody>
          <a:bodyPr/>
          <a:lstStyle/>
          <a:p>
            <a:fld id="{F7510C22-AB3E-3144-954A-30AFB7F4824B}" type="slidenum">
              <a:rPr lang="en-US" smtClean="0"/>
              <a:pPr/>
              <a:t>26</a:t>
            </a:fld>
            <a:endParaRPr lang="en-US" dirty="0"/>
          </a:p>
        </p:txBody>
      </p:sp>
    </p:spTree>
    <p:extLst>
      <p:ext uri="{BB962C8B-B14F-4D97-AF65-F5344CB8AC3E}">
        <p14:creationId xmlns:p14="http://schemas.microsoft.com/office/powerpoint/2010/main" val="946502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7190" indent="-285750">
              <a:spcAft>
                <a:spcPts val="2000"/>
              </a:spcAft>
              <a:buSzPct val="120000"/>
              <a:buFont typeface="Arial" panose="020B0604020202020204" pitchFamily="34" charset="0"/>
              <a:buChar char="•"/>
            </a:pPr>
            <a:r>
              <a:rPr lang="en-US" sz="1600" dirty="0">
                <a:solidFill>
                  <a:srgbClr val="364852"/>
                </a:solidFill>
              </a:rPr>
              <a:t>Coverage of up to date HPV vaccines in 2019 by Oregon county</a:t>
            </a:r>
          </a:p>
          <a:p>
            <a:pPr marL="377190" indent="-285750">
              <a:spcAft>
                <a:spcPts val="2000"/>
              </a:spcAft>
              <a:buSzPct val="120000"/>
              <a:buFont typeface="Arial" panose="020B0604020202020204" pitchFamily="34" charset="0"/>
              <a:buChar char="•"/>
            </a:pPr>
            <a:r>
              <a:rPr lang="en-US" sz="1600" dirty="0">
                <a:solidFill>
                  <a:srgbClr val="364852"/>
                </a:solidFill>
              </a:rPr>
              <a:t>Vaccinations: 50% in 2018 in females, 43% in males – highest rates in metro region, Willamette Valley, Central Oregon; lowest in southern Oregon and other rural areas</a:t>
            </a:r>
          </a:p>
          <a:p>
            <a:pPr marL="377190" indent="-285750">
              <a:spcAft>
                <a:spcPts val="2000"/>
              </a:spcAft>
              <a:buSzPct val="120000"/>
              <a:buFont typeface="Arial" panose="020B0604020202020204" pitchFamily="34" charset="0"/>
              <a:buChar char="•"/>
            </a:pPr>
            <a:r>
              <a:rPr lang="en-US" sz="1600" dirty="0">
                <a:solidFill>
                  <a:srgbClr val="364852"/>
                </a:solidFill>
              </a:rPr>
              <a:t>UTD highest among Medicaid (52-59%) vs. non-Medicaid (37-43%) vs Tdap (93) or meningococcal (77)</a:t>
            </a:r>
          </a:p>
          <a:p>
            <a:pPr marL="377190" marR="0" lvl="0" indent="-285750" algn="l" defTabSz="457200" rtl="0" eaLnBrk="1" fontAlgn="auto" latinLnBrk="0" hangingPunct="1">
              <a:lnSpc>
                <a:spcPct val="100000"/>
              </a:lnSpc>
              <a:spcBef>
                <a:spcPts val="0"/>
              </a:spcBef>
              <a:spcAft>
                <a:spcPts val="2000"/>
              </a:spcAft>
              <a:buClrTx/>
              <a:buSzPct val="120000"/>
              <a:buFont typeface="Arial" panose="020B0604020202020204" pitchFamily="34" charset="0"/>
              <a:buChar char="•"/>
              <a:tabLst/>
              <a:defRPr/>
            </a:pPr>
            <a:r>
              <a:rPr lang="en-US" sz="1600" dirty="0">
                <a:solidFill>
                  <a:srgbClr val="364852"/>
                </a:solidFill>
              </a:rPr>
              <a:t>It is working – from 2008 to 2016, CIN2+ dropped 75%, from 400 to 100 per 100K in 18-24 year olds</a:t>
            </a:r>
          </a:p>
          <a:p>
            <a:pPr marL="377190" indent="-285750">
              <a:spcAft>
                <a:spcPts val="2000"/>
              </a:spcAft>
              <a:buSzPct val="120000"/>
              <a:buFont typeface="Arial" panose="020B0604020202020204" pitchFamily="34" charset="0"/>
              <a:buChar char="•"/>
            </a:pPr>
            <a:endParaRPr lang="en-US" sz="1600" dirty="0">
              <a:solidFill>
                <a:srgbClr val="364852"/>
              </a:solidFill>
            </a:endParaRPr>
          </a:p>
        </p:txBody>
      </p:sp>
      <p:sp>
        <p:nvSpPr>
          <p:cNvPr id="4" name="Slide Number Placeholder 3"/>
          <p:cNvSpPr>
            <a:spLocks noGrp="1"/>
          </p:cNvSpPr>
          <p:nvPr>
            <p:ph type="sldNum" sz="quarter" idx="5"/>
          </p:nvPr>
        </p:nvSpPr>
        <p:spPr/>
        <p:txBody>
          <a:bodyPr/>
          <a:lstStyle/>
          <a:p>
            <a:fld id="{F7510C22-AB3E-3144-954A-30AFB7F4824B}" type="slidenum">
              <a:rPr lang="en-US" smtClean="0"/>
              <a:pPr/>
              <a:t>27</a:t>
            </a:fld>
            <a:endParaRPr lang="en-US" dirty="0"/>
          </a:p>
        </p:txBody>
      </p:sp>
    </p:spTree>
    <p:extLst>
      <p:ext uri="{BB962C8B-B14F-4D97-AF65-F5344CB8AC3E}">
        <p14:creationId xmlns:p14="http://schemas.microsoft.com/office/powerpoint/2010/main" val="847130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briefly</a:t>
            </a:r>
            <a:r>
              <a:rPr lang="en-US" baseline="0" dirty="0" smtClean="0"/>
              <a:t> about the HPV vaccine and the strongest predictors of uptake.</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28</a:t>
            </a:fld>
            <a:endParaRPr lang="en-US" dirty="0"/>
          </a:p>
        </p:txBody>
      </p:sp>
    </p:spTree>
    <p:extLst>
      <p:ext uri="{BB962C8B-B14F-4D97-AF65-F5344CB8AC3E}">
        <p14:creationId xmlns:p14="http://schemas.microsoft.com/office/powerpoint/2010/main" val="2298337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spcBef>
                <a:spcPts val="0"/>
              </a:spcBef>
              <a:spcAft>
                <a:spcPts val="600"/>
              </a:spcAft>
              <a:buFont typeface="Arial" panose="020B0604020202020204" pitchFamily="34" charset="0"/>
              <a:buChar char="•"/>
            </a:pPr>
            <a:r>
              <a:rPr lang="en-US" sz="1800" dirty="0"/>
              <a:t>Vaccination against human papillomavirus (HPV) is routinely recommended at age 11 or 12 years</a:t>
            </a:r>
            <a:endParaRPr lang="en-US" sz="1400" dirty="0"/>
          </a:p>
          <a:p>
            <a:pPr marL="285750" indent="-285750">
              <a:lnSpc>
                <a:spcPct val="100000"/>
              </a:lnSpc>
              <a:spcBef>
                <a:spcPts val="0"/>
              </a:spcBef>
              <a:spcAft>
                <a:spcPts val="600"/>
              </a:spcAft>
              <a:buFont typeface="Arial" panose="020B0604020202020204" pitchFamily="34" charset="0"/>
              <a:buChar char="•"/>
            </a:pPr>
            <a:r>
              <a:rPr lang="en-US" sz="1800" dirty="0"/>
              <a:t>Catch-up HPV vaccination is now recommended for all persons through age 26 years (as of June 2019)</a:t>
            </a:r>
          </a:p>
          <a:p>
            <a:pPr marL="742950" lvl="1" indent="-285750">
              <a:lnSpc>
                <a:spcPct val="100000"/>
              </a:lnSpc>
              <a:spcBef>
                <a:spcPts val="0"/>
              </a:spcBef>
              <a:spcAft>
                <a:spcPts val="600"/>
              </a:spcAft>
              <a:buFont typeface="Arial" panose="020B0604020202020204" pitchFamily="34" charset="0"/>
              <a:buChar char="•"/>
            </a:pPr>
            <a:r>
              <a:rPr lang="en-US" sz="1800" dirty="0"/>
              <a:t>For adults aged 27 through 45 years, public health benefit of HPV vaccination in this age range is minimal, but shared decision making</a:t>
            </a:r>
          </a:p>
          <a:p>
            <a:pPr marL="285750" indent="-285750">
              <a:lnSpc>
                <a:spcPct val="100000"/>
              </a:lnSpc>
              <a:spcBef>
                <a:spcPts val="0"/>
              </a:spcBef>
              <a:spcAft>
                <a:spcPts val="600"/>
              </a:spcAft>
              <a:buFont typeface="Arial" panose="020B0604020202020204" pitchFamily="34" charset="0"/>
              <a:buChar char="•"/>
            </a:pPr>
            <a:r>
              <a:rPr lang="en-US" sz="1800" dirty="0"/>
              <a:t>For persons initiating vaccination before their 15th birthday, the recommended immunization schedule is 2 doses of HPV vaccine (0, 6–12 month schedule). </a:t>
            </a:r>
          </a:p>
          <a:p>
            <a:pPr marL="285750" indent="-285750">
              <a:lnSpc>
                <a:spcPct val="100000"/>
              </a:lnSpc>
              <a:spcBef>
                <a:spcPts val="0"/>
              </a:spcBef>
              <a:spcAft>
                <a:spcPts val="600"/>
              </a:spcAft>
              <a:buFont typeface="Arial" panose="020B0604020202020204" pitchFamily="34" charset="0"/>
              <a:buChar char="•"/>
            </a:pPr>
            <a:r>
              <a:rPr lang="en-US" sz="1800" dirty="0"/>
              <a:t>For persons initiating vaccination on or after their 15th birthday, or for persons with certain immunocompromising conditions, the recommended immunization schedule is 3 doses of HPV vaccine (0, 1–2, 6 month schedule).</a:t>
            </a:r>
            <a:endParaRPr lang="en-US" sz="1400" dirty="0"/>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29</a:t>
            </a:fld>
            <a:endParaRPr lang="en-US" dirty="0"/>
          </a:p>
        </p:txBody>
      </p:sp>
    </p:spTree>
    <p:extLst>
      <p:ext uri="{BB962C8B-B14F-4D97-AF65-F5344CB8AC3E}">
        <p14:creationId xmlns:p14="http://schemas.microsoft.com/office/powerpoint/2010/main" val="2338798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364852"/>
                </a:solidFill>
              </a:rPr>
              <a:t>physician’s recommendation is one of the most significant and strongest predictors of HPV vaccine uptake across sociodemographic categories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364852"/>
                </a:solidFill>
              </a:rPr>
              <a:t>Despite a strong consensus that physician recommendation significantly increases HPV vaccine uptake across racial and ethnic minority background, socioeconomic status, and other variables, there are few links between research, theory, and practice.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364852"/>
                </a:solidFill>
              </a:rPr>
              <a:t>Specifically, a minority of studies comprehensively address the most documented factors influencing physician recommendation of HPV vaccine: provider factors, audience, and message content</a:t>
            </a: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30</a:t>
            </a:fld>
            <a:endParaRPr lang="en-US" dirty="0"/>
          </a:p>
        </p:txBody>
      </p:sp>
    </p:spTree>
    <p:extLst>
      <p:ext uri="{BB962C8B-B14F-4D97-AF65-F5344CB8AC3E}">
        <p14:creationId xmlns:p14="http://schemas.microsoft.com/office/powerpoint/2010/main" val="1132126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 want to be clear:</a:t>
            </a:r>
            <a:r>
              <a:rPr lang="en-US" baseline="0" dirty="0" smtClean="0"/>
              <a:t> I am not picking on providers. This just happens to be a strong predictor of vaccinations, but I acknowledge there are other contributors to vaccination rates.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Physician </a:t>
            </a:r>
            <a:r>
              <a:rPr lang="en-US" dirty="0"/>
              <a:t>recommendation rates for adolescents have increased overall in the years since the vaccine has been available, from fewer than 50% of female adolescents ages 13 to 17 receiving a recommendation in 2008 to nearly 66% of females in 2014.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Pediatricians are reported to have the highest recommendation rates, likely due to more favorable attitudes toward and routine administration of childhood vaccines, family physicians had second-highest recommendation rates, followed by gynecologists and internists. Dentists are relatively recent and haven’t been included in these reviews.</a:t>
            </a:r>
          </a:p>
          <a:p>
            <a:pPr marL="171450" indent="-171450">
              <a:buFont typeface="Arial" panose="020B0604020202020204" pitchFamily="34" charset="0"/>
              <a:buChar char="•"/>
            </a:pPr>
            <a:r>
              <a:rPr lang="en-US" dirty="0"/>
              <a:t>The increased in recommendations has accompanied a concurrent increase in HPV vaccinations, but not necessarily solely responsible for vaccination rates. </a:t>
            </a:r>
          </a:p>
          <a:p>
            <a:pPr marL="171450" indent="-171450">
              <a:buFont typeface="Arial" panose="020B0604020202020204" pitchFamily="34" charset="0"/>
              <a:buChar char="•"/>
            </a:pPr>
            <a:r>
              <a:rPr lang="en-US" dirty="0"/>
              <a:t>The authors also maintained that physicians do not consistently recommend the vaccine across gender, racial and ethnic minorities, or age groups; </a:t>
            </a:r>
          </a:p>
          <a:p>
            <a:pPr marL="171450" indent="-171450">
              <a:buFont typeface="Arial" panose="020B0604020202020204" pitchFamily="34" charset="0"/>
              <a:buChar char="•"/>
            </a:pPr>
            <a:r>
              <a:rPr lang="en-US" dirty="0"/>
              <a:t>Years of reports from parents corroborate these claims, as parents noted lack of physician recommendation, or a weak or ambivalent recommendation, as among the most important reasons to delay or refuse vaccination. </a:t>
            </a:r>
          </a:p>
          <a:p>
            <a:pPr marL="171450" indent="-171450">
              <a:buFont typeface="Arial" panose="020B0604020202020204" pitchFamily="34" charset="0"/>
              <a:buChar char="•"/>
            </a:pPr>
            <a:r>
              <a:rPr lang="en-US" dirty="0"/>
              <a:t>And, physicians do not consistently adhere to or implement evidence-based strategies to increase vaccination among patients, with physicians citing barriers in interpersonal, clinical, and political environments to recommendation.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31</a:t>
            </a:fld>
            <a:endParaRPr lang="en-US" dirty="0"/>
          </a:p>
        </p:txBody>
      </p:sp>
    </p:spTree>
    <p:extLst>
      <p:ext uri="{BB962C8B-B14F-4D97-AF65-F5344CB8AC3E}">
        <p14:creationId xmlns:p14="http://schemas.microsoft.com/office/powerpoint/2010/main" val="94947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3</a:t>
            </a:fld>
            <a:endParaRPr lang="en-US" dirty="0"/>
          </a:p>
        </p:txBody>
      </p:sp>
    </p:spTree>
    <p:extLst>
      <p:ext uri="{BB962C8B-B14F-4D97-AF65-F5344CB8AC3E}">
        <p14:creationId xmlns:p14="http://schemas.microsoft.com/office/powerpoint/2010/main" val="2369855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600"/>
              </a:spcAft>
              <a:buFont typeface="Arial" panose="020B0604020202020204" pitchFamily="34" charset="0"/>
              <a:buChar char="•"/>
            </a:pPr>
            <a:r>
              <a:rPr lang="en-US" sz="1200" dirty="0"/>
              <a:t>Across qualitative, quantitative, and mixed methods approaches with physician, parent, and adolescent samples, researchers have observed consistent and significant inverse relationship between HPV vaccine recommendation and provider factors: physician comfort discussing sexuality; physician perception of parental hesitation; physician self-efficacy of discussing HPV vaccination; and physician assessment of an adolescent’s risk of infection. </a:t>
            </a:r>
          </a:p>
          <a:p>
            <a:pPr marL="171450" indent="-171450">
              <a:lnSpc>
                <a:spcPct val="100000"/>
              </a:lnSpc>
              <a:spcBef>
                <a:spcPts val="0"/>
              </a:spcBef>
              <a:spcAft>
                <a:spcPts val="600"/>
              </a:spcAft>
              <a:buFont typeface="Arial" panose="020B0604020202020204" pitchFamily="34" charset="0"/>
              <a:buChar char="•"/>
            </a:pPr>
            <a:r>
              <a:rPr lang="en-US" sz="1200" dirty="0"/>
              <a:t>majority of physicians do not use tools developed by national organizations and agencies such as the CDC to facilitate adoption of best practices</a:t>
            </a:r>
            <a:endParaRPr lang="en-US" dirty="0"/>
          </a:p>
          <a:p>
            <a:pPr marL="171450" indent="-171450">
              <a:buFont typeface="Arial" panose="020B0604020202020204" pitchFamily="34" charset="0"/>
              <a:buChar char="•"/>
            </a:pPr>
            <a:r>
              <a:rPr lang="en-US" dirty="0"/>
              <a:t>Shift in focus is needed – move away from strictly on provider recommendation rates to why providers differentially recommend the vaccine, and why they communicate differently with patients and parents.</a:t>
            </a:r>
          </a:p>
        </p:txBody>
      </p:sp>
      <p:sp>
        <p:nvSpPr>
          <p:cNvPr id="4" name="Slide Number Placeholder 3"/>
          <p:cNvSpPr>
            <a:spLocks noGrp="1"/>
          </p:cNvSpPr>
          <p:nvPr>
            <p:ph type="sldNum" sz="quarter" idx="5"/>
          </p:nvPr>
        </p:nvSpPr>
        <p:spPr/>
        <p:txBody>
          <a:bodyPr/>
          <a:lstStyle/>
          <a:p>
            <a:fld id="{F7510C22-AB3E-3144-954A-30AFB7F4824B}" type="slidenum">
              <a:rPr lang="en-US" smtClean="0"/>
              <a:pPr/>
              <a:t>32</a:t>
            </a:fld>
            <a:endParaRPr lang="en-US" dirty="0"/>
          </a:p>
        </p:txBody>
      </p:sp>
    </p:spTree>
    <p:extLst>
      <p:ext uri="{BB962C8B-B14F-4D97-AF65-F5344CB8AC3E}">
        <p14:creationId xmlns:p14="http://schemas.microsoft.com/office/powerpoint/2010/main" val="2492824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What else affects provider recommendation and vaccine uptake?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Medical </a:t>
            </a:r>
            <a:r>
              <a:rPr lang="en-US" dirty="0"/>
              <a:t>organization guidelines tend to reflect best evidence-based practice for health care providers, but in most instances lack the compulsion of policy; health care policies may not reflect the latest scientific evidence, and may be weakened by broad language or provisions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Lato Regular"/>
                <a:ea typeface="+mn-ea"/>
                <a:cs typeface="+mn-cs"/>
              </a:rPr>
              <a:t>For example, Guidelines for cervical cancer screening have been updated to include human papillomavirus (HPV) testing, which is more sensitive compared to cytology in detecting cervical intraepithelial neoplasia, but providers may not know testing intervals, be comfortable with the tests, etc.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Lato Regular"/>
                <a:ea typeface="+mn-ea"/>
                <a:cs typeface="+mn-cs"/>
              </a:rPr>
              <a:t>School entry requirement only exists in Rhode Island, Virginia, DC, and Puerto Rico, but requirements vary by sex, age, and opt-out provisions.</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Without clear, specific guidelines and policies, health care providers may interpret or implement language differently and not adopt best practices for their patients </a:t>
            </a:r>
            <a:endParaRPr lang="en-US" sz="1200" b="0" i="0" kern="1200" dirty="0">
              <a:solidFill>
                <a:schemeClr val="tx1"/>
              </a:solidFill>
              <a:effectLst/>
              <a:latin typeface="Lato Regular"/>
              <a:ea typeface="+mn-ea"/>
              <a:cs typeface="+mn-cs"/>
            </a:endParaRPr>
          </a:p>
        </p:txBody>
      </p:sp>
      <p:sp>
        <p:nvSpPr>
          <p:cNvPr id="4" name="Slide Number Placeholder 3"/>
          <p:cNvSpPr>
            <a:spLocks noGrp="1"/>
          </p:cNvSpPr>
          <p:nvPr>
            <p:ph type="sldNum" sz="quarter" idx="5"/>
          </p:nvPr>
        </p:nvSpPr>
        <p:spPr/>
        <p:txBody>
          <a:bodyPr/>
          <a:lstStyle/>
          <a:p>
            <a:fld id="{F7510C22-AB3E-3144-954A-30AFB7F4824B}" type="slidenum">
              <a:rPr lang="en-US" smtClean="0"/>
              <a:pPr/>
              <a:t>33</a:t>
            </a:fld>
            <a:endParaRPr lang="en-US" dirty="0"/>
          </a:p>
        </p:txBody>
      </p:sp>
    </p:spTree>
    <p:extLst>
      <p:ext uri="{BB962C8B-B14F-4D97-AF65-F5344CB8AC3E}">
        <p14:creationId xmlns:p14="http://schemas.microsoft.com/office/powerpoint/2010/main" val="2085058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numerous evidence-based strategies for health care providers published by the CDC and Guide to Community Preventive Service to improve vaccination coverage </a:t>
            </a:r>
          </a:p>
          <a:p>
            <a:pPr marL="171450" lvl="0" indent="-171450">
              <a:buFont typeface="Arial" panose="020B0604020202020204" pitchFamily="34" charset="0"/>
              <a:buChar char="•"/>
            </a:pPr>
            <a:r>
              <a:rPr lang="en-US" dirty="0"/>
              <a:t>Implementation of an Immunization Information System for state-wide access to patient records</a:t>
            </a:r>
          </a:p>
          <a:p>
            <a:pPr marL="171450" lvl="0" indent="-171450">
              <a:buFont typeface="Arial" panose="020B0604020202020204" pitchFamily="34" charset="0"/>
              <a:buChar char="•"/>
            </a:pPr>
            <a:r>
              <a:rPr lang="en-US" dirty="0"/>
              <a:t>Parent reminders and recalls when immunizations and well-child visits for 11 to 12 year olds are due or overdue</a:t>
            </a:r>
          </a:p>
          <a:p>
            <a:pPr marL="171450" lvl="0" indent="-171450">
              <a:buFont typeface="Arial" panose="020B0604020202020204" pitchFamily="34" charset="0"/>
              <a:buChar char="•"/>
            </a:pPr>
            <a:r>
              <a:rPr lang="en-US" dirty="0"/>
              <a:t>Provider reminders and recalls in electronic or paper records when immunizations are due or overdue</a:t>
            </a:r>
          </a:p>
          <a:p>
            <a:pPr marL="171450" lvl="0" indent="-171450">
              <a:buFont typeface="Arial" panose="020B0604020202020204" pitchFamily="34" charset="0"/>
              <a:buChar char="•"/>
            </a:pPr>
            <a:r>
              <a:rPr lang="en-US" dirty="0"/>
              <a:t>Standing orders for non-physician health care providers – pharmacists, obstetrician/gynecologists, nurses, medical assistants – to provide education and vaccination services </a:t>
            </a:r>
          </a:p>
          <a:p>
            <a:pPr marL="171450" lvl="0" indent="-171450">
              <a:buFont typeface="Arial" panose="020B0604020202020204" pitchFamily="34" charset="0"/>
              <a:buChar char="•"/>
            </a:pPr>
            <a:r>
              <a:rPr lang="en-US" dirty="0"/>
              <a:t>Participation in Vaccines for Children program to reduce cost of the HPV vaccine series</a:t>
            </a:r>
          </a:p>
          <a:p>
            <a:pPr marL="171450" lvl="0" indent="-171450">
              <a:buFont typeface="Arial" panose="020B0604020202020204" pitchFamily="34" charset="0"/>
              <a:buChar char="•"/>
            </a:pPr>
            <a:r>
              <a:rPr lang="en-US" dirty="0"/>
              <a:t>Reduce or eliminate clinic wait times for vaccination, such as instituting walk-in immunizations for second and third doses</a:t>
            </a:r>
          </a:p>
          <a:p>
            <a:pPr marL="171450" lvl="0" indent="-171450">
              <a:buFont typeface="Arial" panose="020B0604020202020204" pitchFamily="34" charset="0"/>
              <a:buChar char="•"/>
            </a:pPr>
            <a:r>
              <a:rPr lang="en-US" dirty="0"/>
              <a:t>Partner with community organizations and services including schools as alternate immunization service locations</a:t>
            </a:r>
          </a:p>
          <a:p>
            <a:pPr marL="171450" lvl="0" indent="-171450">
              <a:buFont typeface="Arial" panose="020B0604020202020204" pitchFamily="34" charset="0"/>
              <a:buChar char="•"/>
            </a:pPr>
            <a:r>
              <a:rPr lang="en-US" dirty="0"/>
              <a:t>Bundle the HPV vaccine with other routine, recommended adolescent vaccines</a:t>
            </a: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34</a:t>
            </a:fld>
            <a:endParaRPr lang="en-US" dirty="0"/>
          </a:p>
        </p:txBody>
      </p:sp>
    </p:spTree>
    <p:extLst>
      <p:ext uri="{BB962C8B-B14F-4D97-AF65-F5344CB8AC3E}">
        <p14:creationId xmlns:p14="http://schemas.microsoft.com/office/powerpoint/2010/main" val="4292504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600"/>
              </a:spcAft>
              <a:buFont typeface="Arial" panose="020B0604020202020204" pitchFamily="34" charset="0"/>
              <a:buChar char="•"/>
            </a:pPr>
            <a:r>
              <a:rPr lang="en-US" dirty="0"/>
              <a:t>Prevention of HPV-associated cancer is the main goal of the HPV vaccination program; however, the effect on HPV-associated cancers might not be observed for decades. We might not know the effect of the vaccines on cancer until mid-century or later. </a:t>
            </a:r>
          </a:p>
          <a:p>
            <a:pPr marL="171450" indent="-171450">
              <a:lnSpc>
                <a:spcPct val="100000"/>
              </a:lnSpc>
              <a:spcBef>
                <a:spcPts val="0"/>
              </a:spcBef>
              <a:spcAft>
                <a:spcPts val="600"/>
              </a:spcAft>
              <a:buFont typeface="Arial" panose="020B0604020202020204" pitchFamily="34" charset="0"/>
              <a:buChar char="•"/>
            </a:pPr>
            <a:r>
              <a:rPr lang="en-US" dirty="0"/>
              <a:t>Although the United States has cancer registries in every state allowing trends in HPV-associated cancers to be monitored, neither HPV infection nor other early outcomes of HPV are nationally reportable conditions. </a:t>
            </a:r>
          </a:p>
          <a:p>
            <a:pPr marL="171450" indent="-171450">
              <a:lnSpc>
                <a:spcPct val="100000"/>
              </a:lnSpc>
              <a:spcBef>
                <a:spcPts val="0"/>
              </a:spcBef>
              <a:spcAft>
                <a:spcPts val="600"/>
              </a:spcAft>
              <a:buFont typeface="Arial" panose="020B0604020202020204" pitchFamily="34" charset="0"/>
              <a:buChar char="•"/>
            </a:pPr>
            <a:r>
              <a:rPr lang="en-US" dirty="0"/>
              <a:t>Cervical cancer precursor lesions are more challenging to monitor because these are detected through cervical cancer screening and recommendations in the United States have changed to start screening at an older age and be done less frequently</a:t>
            </a:r>
          </a:p>
          <a:p>
            <a:pPr marL="171450" indent="-171450">
              <a:lnSpc>
                <a:spcPct val="100000"/>
              </a:lnSpc>
              <a:spcBef>
                <a:spcPts val="0"/>
              </a:spcBef>
              <a:spcAft>
                <a:spcPts val="600"/>
              </a:spcAft>
              <a:buFont typeface="Arial" panose="020B0604020202020204" pitchFamily="34" charset="0"/>
              <a:buChar char="•"/>
            </a:pPr>
            <a:r>
              <a:rPr lang="en-US" dirty="0"/>
              <a:t>But, vaccinations are increasing! </a:t>
            </a:r>
          </a:p>
          <a:p>
            <a:pPr marL="171450" indent="-171450">
              <a:lnSpc>
                <a:spcPct val="100000"/>
              </a:lnSpc>
              <a:spcBef>
                <a:spcPts val="0"/>
              </a:spcBef>
              <a:spcAft>
                <a:spcPts val="600"/>
              </a:spcAft>
              <a:buFont typeface="Arial" panose="020B0604020202020204" pitchFamily="34" charset="0"/>
              <a:buChar char="•"/>
            </a:pPr>
            <a:r>
              <a:rPr lang="en-US" dirty="0"/>
              <a:t>And, after 8 years post-vaccine introduction, there was a 71% decrease in HPV vaccine type prevalence among 14- to 19-year-olds and a 61% reduction among 20- to 24-year-olds, especially types 16 and 18</a:t>
            </a:r>
          </a:p>
          <a:p>
            <a:pPr marL="171450" indent="-171450">
              <a:lnSpc>
                <a:spcPct val="100000"/>
              </a:lnSpc>
              <a:spcBef>
                <a:spcPts val="0"/>
              </a:spcBef>
              <a:spcAft>
                <a:spcPts val="600"/>
              </a:spcAft>
              <a:buFont typeface="Arial" panose="020B0604020202020204" pitchFamily="34" charset="0"/>
              <a:buChar char="•"/>
            </a:pPr>
            <a:r>
              <a:rPr lang="en-US" dirty="0"/>
              <a:t>Decreases in genital warts were appreciated at the same time as the decrease in vaccine type HPV prevalence; prevalence of anogenital warts per 1000 person-years declined from 2.9 in 2006 to 1.8 in 2010 among female adolescents aged 15 to 19 years</a:t>
            </a:r>
          </a:p>
          <a:p>
            <a:pPr marL="171450" indent="-171450">
              <a:lnSpc>
                <a:spcPct val="100000"/>
              </a:lnSpc>
              <a:spcBef>
                <a:spcPts val="0"/>
              </a:spcBef>
              <a:spcAft>
                <a:spcPts val="600"/>
              </a:spcAft>
              <a:buFont typeface="Arial" panose="020B0604020202020204" pitchFamily="34" charset="0"/>
              <a:buChar char="•"/>
            </a:pPr>
            <a:r>
              <a:rPr lang="en-US" dirty="0"/>
              <a:t>Preliminary data indicate declines in estimated CIN2+ prevalence per 100,000 screened women age 18 to 20 and 21 to 24 years between 2008 through 2010 and 2013 through 2014.</a:t>
            </a:r>
          </a:p>
        </p:txBody>
      </p:sp>
      <p:sp>
        <p:nvSpPr>
          <p:cNvPr id="4" name="Slide Number Placeholder 3"/>
          <p:cNvSpPr>
            <a:spLocks noGrp="1"/>
          </p:cNvSpPr>
          <p:nvPr>
            <p:ph type="sldNum" sz="quarter" idx="10"/>
          </p:nvPr>
        </p:nvSpPr>
        <p:spPr/>
        <p:txBody>
          <a:bodyPr/>
          <a:lstStyle/>
          <a:p>
            <a:fld id="{F7510C22-AB3E-3144-954A-30AFB7F4824B}" type="slidenum">
              <a:rPr lang="en-US" smtClean="0"/>
              <a:pPr/>
              <a:t>36</a:t>
            </a:fld>
            <a:endParaRPr lang="en-US" dirty="0"/>
          </a:p>
        </p:txBody>
      </p:sp>
    </p:spTree>
    <p:extLst>
      <p:ext uri="{BB962C8B-B14F-4D97-AF65-F5344CB8AC3E}">
        <p14:creationId xmlns:p14="http://schemas.microsoft.com/office/powerpoint/2010/main" val="3994010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Messaging is next talk; tomorrow we have sessions on quality improvement, as well as sessions with tribal representatives and dentistry </a:t>
            </a:r>
          </a:p>
        </p:txBody>
      </p:sp>
      <p:sp>
        <p:nvSpPr>
          <p:cNvPr id="4" name="Slide Number Placeholder 3"/>
          <p:cNvSpPr>
            <a:spLocks noGrp="1"/>
          </p:cNvSpPr>
          <p:nvPr>
            <p:ph type="sldNum" sz="quarter" idx="10"/>
          </p:nvPr>
        </p:nvSpPr>
        <p:spPr/>
        <p:txBody>
          <a:bodyPr/>
          <a:lstStyle/>
          <a:p>
            <a:fld id="{F7510C22-AB3E-3144-954A-30AFB7F4824B}" type="slidenum">
              <a:rPr lang="en-US" smtClean="0"/>
              <a:pPr/>
              <a:t>37</a:t>
            </a:fld>
            <a:endParaRPr lang="en-US" dirty="0"/>
          </a:p>
        </p:txBody>
      </p:sp>
    </p:spTree>
    <p:extLst>
      <p:ext uri="{BB962C8B-B14F-4D97-AF65-F5344CB8AC3E}">
        <p14:creationId xmlns:p14="http://schemas.microsoft.com/office/powerpoint/2010/main" val="9970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rgbClr val="364852"/>
                </a:solidFill>
              </a:rPr>
              <a:t>The most significant contribution of HPV research was discovery of the role of viruses as causal factors in cancer in the early 1900s, but the history of HPV dates back to over 3,000 years ago.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64852"/>
                </a:solidFill>
              </a:rPr>
              <a:t>Ancient Greek and Roman medical literature described the characteristics and transmission of warts, with the earliest known manifestation in an ancient Egyptian worker prior to 1,000 B.C.E.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64852"/>
                </a:solidFill>
              </a:rPr>
              <a:t>Condylomas, the Greek word describing genital warts, were referenced as early as 500 B.C.E. by the physician Hippocrates, while ancient Romans classified skin warts – verrucas, in Latin – in the first century C.E.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64852"/>
                </a:solidFill>
              </a:rPr>
              <a:t>Physicians observed that condylomas were associated with sexual activity, especially among homosexuals, but the connection among genital warts, infection and cancer would not surface for nearly 2,000 years.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4</a:t>
            </a:fld>
            <a:endParaRPr lang="en-US" dirty="0"/>
          </a:p>
        </p:txBody>
      </p:sp>
    </p:spTree>
    <p:extLst>
      <p:ext uri="{BB962C8B-B14F-4D97-AF65-F5344CB8AC3E}">
        <p14:creationId xmlns:p14="http://schemas.microsoft.com/office/powerpoint/2010/main" val="1397795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5176" indent="-173736">
              <a:spcAft>
                <a:spcPts val="2000"/>
              </a:spcAft>
              <a:buSzPct val="120000"/>
              <a:buFont typeface="Arial" panose="020B0604020202020204" pitchFamily="34" charset="0"/>
              <a:buChar char="•"/>
            </a:pPr>
            <a:r>
              <a:rPr lang="en-US" sz="1200" dirty="0">
                <a:solidFill>
                  <a:srgbClr val="364852"/>
                </a:solidFill>
              </a:rPr>
              <a:t>In 1842, Italian and French Canadian physicians observed separately that deaths due to cervical cancer were rare among virgins and nuns, but prevalent in married women, widows, and prostitutes. </a:t>
            </a:r>
          </a:p>
          <a:p>
            <a:pPr marL="265176" indent="-173736">
              <a:spcAft>
                <a:spcPts val="2000"/>
              </a:spcAft>
              <a:buSzPct val="120000"/>
              <a:buFont typeface="Arial" panose="020B0604020202020204" pitchFamily="34" charset="0"/>
              <a:buChar char="•"/>
            </a:pPr>
            <a:r>
              <a:rPr lang="en-US" sz="1200" dirty="0">
                <a:solidFill>
                  <a:srgbClr val="364852"/>
                </a:solidFill>
              </a:rPr>
              <a:t>By the late 1800s the infectious etiology of skin and genital warts had been established; researchers had also identified similarities between risk factors for cervical cancer and sexually transmitted infections. </a:t>
            </a:r>
          </a:p>
          <a:p>
            <a:pPr marL="265176" marR="0" lvl="0" indent="-173736" algn="l" defTabSz="457200" rtl="0" eaLnBrk="1" fontAlgn="auto" latinLnBrk="0" hangingPunct="1">
              <a:lnSpc>
                <a:spcPct val="100000"/>
              </a:lnSpc>
              <a:spcBef>
                <a:spcPts val="0"/>
              </a:spcBef>
              <a:spcAft>
                <a:spcPts val="2000"/>
              </a:spcAft>
              <a:buClrTx/>
              <a:buSzPct val="120000"/>
              <a:buFont typeface="Arial" panose="020B0604020202020204" pitchFamily="34" charset="0"/>
              <a:buChar char="•"/>
              <a:tabLst/>
              <a:defRPr/>
            </a:pPr>
            <a:r>
              <a:rPr lang="en-US" sz="1200" dirty="0">
                <a:solidFill>
                  <a:srgbClr val="364852"/>
                </a:solidFill>
              </a:rPr>
              <a:t>In 1907, an Italian physician established the infectious agent as a virus, paving the way for a breakthrough in the </a:t>
            </a:r>
            <a:r>
              <a:rPr lang="en-US" sz="1200" dirty="0" smtClean="0">
                <a:solidFill>
                  <a:srgbClr val="364852"/>
                </a:solidFill>
              </a:rPr>
              <a:t>following</a:t>
            </a:r>
            <a:r>
              <a:rPr lang="en-US" sz="1200" baseline="0" dirty="0" smtClean="0">
                <a:solidFill>
                  <a:srgbClr val="364852"/>
                </a:solidFill>
              </a:rPr>
              <a:t> decade.</a:t>
            </a:r>
            <a:endParaRPr lang="en-US" sz="1200" dirty="0"/>
          </a:p>
          <a:p>
            <a:pPr marL="265176" indent="-173736">
              <a:spcAft>
                <a:spcPts val="2000"/>
              </a:spcAft>
              <a:buSzPct val="120000"/>
              <a:buFont typeface="Arial" panose="020B0604020202020204" pitchFamily="34" charset="0"/>
              <a:buChar char="•"/>
            </a:pPr>
            <a:endParaRPr lang="en-US" sz="1200" dirty="0">
              <a:solidFill>
                <a:srgbClr val="364852"/>
              </a:solidFill>
            </a:endParaRPr>
          </a:p>
        </p:txBody>
      </p:sp>
      <p:sp>
        <p:nvSpPr>
          <p:cNvPr id="4" name="Slide Number Placeholder 3"/>
          <p:cNvSpPr>
            <a:spLocks noGrp="1"/>
          </p:cNvSpPr>
          <p:nvPr>
            <p:ph type="sldNum" sz="quarter" idx="10"/>
          </p:nvPr>
        </p:nvSpPr>
        <p:spPr/>
        <p:txBody>
          <a:bodyPr/>
          <a:lstStyle/>
          <a:p>
            <a:fld id="{F7510C22-AB3E-3144-954A-30AFB7F4824B}" type="slidenum">
              <a:rPr lang="en-US" smtClean="0"/>
              <a:pPr/>
              <a:t>5</a:t>
            </a:fld>
            <a:endParaRPr lang="en-US" dirty="0"/>
          </a:p>
        </p:txBody>
      </p:sp>
    </p:spTree>
    <p:extLst>
      <p:ext uri="{BB962C8B-B14F-4D97-AF65-F5344CB8AC3E}">
        <p14:creationId xmlns:p14="http://schemas.microsoft.com/office/powerpoint/2010/main" val="3144039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5176" indent="-173736">
              <a:spcAft>
                <a:spcPts val="2000"/>
              </a:spcAft>
              <a:buSzPct val="120000"/>
              <a:buFont typeface="Arial" panose="020B0604020202020204" pitchFamily="34" charset="0"/>
              <a:buChar char="•"/>
            </a:pPr>
            <a:r>
              <a:rPr lang="en-US" sz="1200" dirty="0">
                <a:solidFill>
                  <a:srgbClr val="364852"/>
                </a:solidFill>
              </a:rPr>
              <a:t>In 1910, virologist Peyton Rous found that inoculating a healthy hen with malignant sarcoma cells from a sick hen led to development of the same type of sarcoma in the healthy hen – the first demonstration of viruses as oncogenes (for which Rous won the Nobel Prize in 1966)</a:t>
            </a:r>
          </a:p>
          <a:p>
            <a:pPr marL="265176" indent="-173736">
              <a:spcAft>
                <a:spcPts val="2000"/>
              </a:spcAft>
              <a:buSzPct val="120000"/>
              <a:buFont typeface="Arial" panose="020B0604020202020204" pitchFamily="34" charset="0"/>
              <a:buChar char="•"/>
            </a:pPr>
            <a:r>
              <a:rPr lang="en-US" sz="1200" dirty="0">
                <a:solidFill>
                  <a:srgbClr val="364852"/>
                </a:solidFill>
              </a:rPr>
              <a:t>Twenty years later, Rous’ colleague Richard Shope was on a hunting trip and observed what appeared to be the mythical ‘jackalope,’ a rabbit with horns</a:t>
            </a:r>
          </a:p>
          <a:p>
            <a:pPr marL="265176" indent="-173736">
              <a:spcAft>
                <a:spcPts val="2000"/>
              </a:spcAft>
              <a:buSzPct val="120000"/>
              <a:buFont typeface="Arial" panose="020B0604020202020204" pitchFamily="34" charset="0"/>
              <a:buChar char="•"/>
            </a:pPr>
            <a:r>
              <a:rPr lang="en-US" sz="1200" dirty="0">
                <a:solidFill>
                  <a:srgbClr val="364852"/>
                </a:solidFill>
              </a:rPr>
              <a:t>Shope, best known for discovering the influenza virus, enlisted Rous; the pair found that jackalopes were actually wild cottontail rabbits infected with papillomavirus, which had manifested as growths resembling horns on the rabbits’ heads.</a:t>
            </a:r>
          </a:p>
          <a:p>
            <a:pPr marL="265176" indent="-173736">
              <a:spcAft>
                <a:spcPts val="2000"/>
              </a:spcAft>
              <a:buSzPct val="120000"/>
              <a:buFont typeface="Arial" panose="020B0604020202020204" pitchFamily="34" charset="0"/>
              <a:buChar char="•"/>
            </a:pPr>
            <a:r>
              <a:rPr lang="en-US" sz="1200" dirty="0">
                <a:solidFill>
                  <a:srgbClr val="364852"/>
                </a:solidFill>
              </a:rPr>
              <a:t>In a landmark article, Rous established the transformation of the benign HPV growths into malignant tumors in wild and domestic cottontail rabbits:</a:t>
            </a:r>
          </a:p>
          <a:p>
            <a:pPr marL="265176" indent="-173736">
              <a:spcAft>
                <a:spcPts val="2000"/>
              </a:spcAft>
              <a:buSzPct val="120000"/>
            </a:pPr>
            <a:endParaRPr lang="en-US" sz="1200" dirty="0"/>
          </a:p>
          <a:p>
            <a:pPr marL="265176" indent="-173736">
              <a:spcAft>
                <a:spcPts val="2000"/>
              </a:spcAft>
              <a:buSzPct val="120000"/>
            </a:pPr>
            <a:r>
              <a:rPr lang="en-US" sz="1200" dirty="0"/>
              <a:t>“Some virus strains induce papillomas which sooner or later retrogress, whereas others yield growths that almost always go steadily on. Since cancer develops only when this happens, one must conclude that the virus strain can be of decisive importance. … Whatever the immediate cause for the cancers, they are beyond question due primarily to a virus, and they develop from the papillomatous growth to which this gives rise.” (Rous &amp; Beard, 1935, p. 532-542).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6</a:t>
            </a:fld>
            <a:endParaRPr lang="en-US" dirty="0"/>
          </a:p>
        </p:txBody>
      </p:sp>
    </p:spTree>
    <p:extLst>
      <p:ext uri="{BB962C8B-B14F-4D97-AF65-F5344CB8AC3E}">
        <p14:creationId xmlns:p14="http://schemas.microsoft.com/office/powerpoint/2010/main" val="48846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5176" indent="-173736">
              <a:spcAft>
                <a:spcPts val="2000"/>
              </a:spcAft>
              <a:buSzPct val="120000"/>
              <a:buFont typeface="Arial" panose="020B0604020202020204" pitchFamily="34" charset="0"/>
              <a:buChar char="•"/>
            </a:pPr>
            <a:r>
              <a:rPr lang="en-US" sz="1200" dirty="0">
                <a:solidFill>
                  <a:srgbClr val="364852"/>
                </a:solidFill>
              </a:rPr>
              <a:t>Between the 1940s and 1960s, researchers confirmed the progression of papilloma to carcinoma (without any purposeful outside interference) in rabbits; established the sexual nature of genital wart transmission in American soldiers returning from Korea; and characterized the ‘human papova virus’ from skin wart DNA </a:t>
            </a:r>
          </a:p>
          <a:p>
            <a:pPr marL="265176" indent="-173736">
              <a:spcAft>
                <a:spcPts val="2000"/>
              </a:spcAft>
              <a:buSzPct val="120000"/>
              <a:buFont typeface="Arial" panose="020B0604020202020204" pitchFamily="34" charset="0"/>
              <a:buChar char="•"/>
            </a:pPr>
            <a:r>
              <a:rPr lang="en-US" sz="1200" dirty="0">
                <a:solidFill>
                  <a:srgbClr val="364852"/>
                </a:solidFill>
              </a:rPr>
              <a:t>Of particular importance to HPV vaccine development, the theory of immune surveillance led to discovery of ‘self’ and ‘non-self antigens,’ substances that are recognized as a known (self) or unknown (non-self) entity to the immune system, and, subsequently, the hope for a cancer-specific vaccine.</a:t>
            </a:r>
          </a:p>
          <a:p>
            <a:pPr marL="265176" indent="-173736">
              <a:spcAft>
                <a:spcPts val="2000"/>
              </a:spcAft>
              <a:buSzPct val="120000"/>
              <a:buFont typeface="Arial" panose="020B0604020202020204" pitchFamily="34" charset="0"/>
              <a:buChar char="•"/>
            </a:pPr>
            <a:r>
              <a:rPr lang="en-US" sz="1200" dirty="0">
                <a:solidFill>
                  <a:srgbClr val="364852"/>
                </a:solidFill>
              </a:rPr>
              <a:t>Researchers connected HPV and cervical cancer in the 1970s, beginning with </a:t>
            </a:r>
            <a:r>
              <a:rPr lang="en-US" sz="1200" dirty="0" smtClean="0">
                <a:solidFill>
                  <a:srgbClr val="364852"/>
                </a:solidFill>
              </a:rPr>
              <a:t>a discovery </a:t>
            </a:r>
            <a:r>
              <a:rPr lang="en-US" sz="1200" dirty="0">
                <a:solidFill>
                  <a:srgbClr val="364852"/>
                </a:solidFill>
              </a:rPr>
              <a:t>of widespread antibodies to wart tissues in males and females, </a:t>
            </a:r>
            <a:r>
              <a:rPr lang="en-US" sz="1200" dirty="0" smtClean="0">
                <a:solidFill>
                  <a:srgbClr val="364852"/>
                </a:solidFill>
              </a:rPr>
              <a:t>the German virologist </a:t>
            </a:r>
            <a:r>
              <a:rPr lang="en-US" sz="1200" dirty="0" err="1" smtClean="0">
                <a:solidFill>
                  <a:srgbClr val="364852"/>
                </a:solidFill>
              </a:rPr>
              <a:t>zur</a:t>
            </a:r>
            <a:r>
              <a:rPr lang="en-US" sz="1200" dirty="0" smtClean="0">
                <a:solidFill>
                  <a:srgbClr val="364852"/>
                </a:solidFill>
              </a:rPr>
              <a:t> </a:t>
            </a:r>
            <a:r>
              <a:rPr lang="en-US" sz="1200" dirty="0">
                <a:solidFill>
                  <a:srgbClr val="364852"/>
                </a:solidFill>
              </a:rPr>
              <a:t>Hausen’s isolation of different HPV types in skin and genital warts, </a:t>
            </a:r>
            <a:r>
              <a:rPr lang="en-US" sz="1200" dirty="0" err="1" smtClean="0">
                <a:solidFill>
                  <a:srgbClr val="364852"/>
                </a:solidFill>
              </a:rPr>
              <a:t>zur</a:t>
            </a:r>
            <a:r>
              <a:rPr lang="en-US" sz="1200" dirty="0" smtClean="0">
                <a:solidFill>
                  <a:srgbClr val="364852"/>
                </a:solidFill>
              </a:rPr>
              <a:t> </a:t>
            </a:r>
            <a:r>
              <a:rPr lang="en-US" sz="1200" dirty="0">
                <a:solidFill>
                  <a:srgbClr val="364852"/>
                </a:solidFill>
              </a:rPr>
              <a:t>Hausen’s controversial hypothesis of HPV as the causative virus of cervical cancer, and detection of HPV particles in precancerous cervical lesions and cervical squamous cell carcinoma.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7</a:t>
            </a:fld>
            <a:endParaRPr lang="en-US" dirty="0"/>
          </a:p>
        </p:txBody>
      </p:sp>
    </p:spTree>
    <p:extLst>
      <p:ext uri="{BB962C8B-B14F-4D97-AF65-F5344CB8AC3E}">
        <p14:creationId xmlns:p14="http://schemas.microsoft.com/office/powerpoint/2010/main" val="2209619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64852"/>
                </a:solidFill>
              </a:rPr>
              <a:t>In the 1980s, advances in molecular technology allowed for isolation of HPV types 6, 11, 16 and 18; detection of HPV16 and 18 in 70% of cervical cancer tissue samples and HPV particles in oral cavity and oropharyngeal tissue; and differentiation of human epithelial cells exposed to HPV.</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64852"/>
                </a:solidFill>
              </a:rPr>
              <a:t>From a public health perspective, epidemiological studies defined risk factors for HPV infection, including early onset of sexual activity, number of sexual partners, contraception mode, and smoking.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64852"/>
                </a:solidFill>
              </a:rPr>
              <a:t>Zur Hausen proposed developing an HPV vaccine, but despite the growing body of evidence, pharmaceutical companies declined, citing the difficulty in large-scale production of HPV particles and low estimated profitability.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64852"/>
                </a:solidFill>
              </a:rPr>
              <a:t>With the link between HPV and cervical cancer firmly established, four key discoveries in the 1990s paved the way for the HPV vaccine.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rgbClr val="364852"/>
                </a:solidFill>
              </a:rPr>
              <a:t>First, scientists Frazer and Zhou created </a:t>
            </a:r>
            <a:r>
              <a:rPr lang="en-US" sz="1200" dirty="0">
                <a:solidFill>
                  <a:srgbClr val="364852"/>
                </a:solidFill>
              </a:rPr>
              <a:t>‘vector-like particles,’ capable of rapid scale-up of non-oncogenic HPV particles for use in immunological studies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64852"/>
                </a:solidFill>
              </a:rPr>
              <a:t>Second, a multi-national effort found that 80% of cervical cancer worldwide was associated with four HPV types, resulting in the labeling of HPV as a carcinogenic virus.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64852"/>
                </a:solidFill>
              </a:rPr>
              <a:t>Third, researchers linked the epidemiological and molecular studies by tying newly discovered genetic alterations among HPV types to differing levels of risk of cancer.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64852"/>
                </a:solidFill>
              </a:rPr>
              <a:t>Finally, in 1996 researchers published a landmark study showing a therapeutic vaccination with HPV antigens induced an immune response in infected patients. However, the logistical barriers were such that researchers focused their efforts on a prophylactic vaccine</a:t>
            </a:r>
            <a:r>
              <a:rPr lang="en-US" sz="1200" dirty="0" smtClean="0">
                <a:solidFill>
                  <a:srgbClr val="364852"/>
                </a:solidFill>
              </a:rPr>
              <a:t>. In 2008, </a:t>
            </a:r>
            <a:r>
              <a:rPr lang="en-US" sz="1200" dirty="0" err="1" smtClean="0">
                <a:solidFill>
                  <a:srgbClr val="364852"/>
                </a:solidFill>
              </a:rPr>
              <a:t>zur</a:t>
            </a:r>
            <a:r>
              <a:rPr lang="en-US" sz="1200" dirty="0" smtClean="0">
                <a:solidFill>
                  <a:srgbClr val="364852"/>
                </a:solidFill>
              </a:rPr>
              <a:t> </a:t>
            </a:r>
            <a:r>
              <a:rPr lang="en-US" sz="1200" dirty="0" err="1" smtClean="0">
                <a:solidFill>
                  <a:srgbClr val="364852"/>
                </a:solidFill>
              </a:rPr>
              <a:t>Hausen</a:t>
            </a:r>
            <a:r>
              <a:rPr lang="en-US" sz="1200" dirty="0" smtClean="0">
                <a:solidFill>
                  <a:srgbClr val="364852"/>
                </a:solidFill>
              </a:rPr>
              <a:t> won the Nobel for his work</a:t>
            </a:r>
            <a:r>
              <a:rPr lang="en-US" sz="1200" baseline="0" dirty="0" smtClean="0">
                <a:solidFill>
                  <a:srgbClr val="364852"/>
                </a:solidFill>
              </a:rPr>
              <a:t> in the role of HPV in cervical cancer. </a:t>
            </a:r>
            <a:endParaRPr lang="en-US" sz="1200" dirty="0">
              <a:solidFill>
                <a:srgbClr val="364852"/>
              </a:solidFill>
            </a:endParaRPr>
          </a:p>
        </p:txBody>
      </p:sp>
      <p:sp>
        <p:nvSpPr>
          <p:cNvPr id="4" name="Slide Number Placeholder 3"/>
          <p:cNvSpPr>
            <a:spLocks noGrp="1"/>
          </p:cNvSpPr>
          <p:nvPr>
            <p:ph type="sldNum" sz="quarter" idx="10"/>
          </p:nvPr>
        </p:nvSpPr>
        <p:spPr/>
        <p:txBody>
          <a:bodyPr/>
          <a:lstStyle/>
          <a:p>
            <a:fld id="{F7510C22-AB3E-3144-954A-30AFB7F4824B}" type="slidenum">
              <a:rPr lang="en-US" smtClean="0"/>
              <a:pPr/>
              <a:t>8</a:t>
            </a:fld>
            <a:endParaRPr lang="en-US" dirty="0"/>
          </a:p>
        </p:txBody>
      </p:sp>
    </p:spTree>
    <p:extLst>
      <p:ext uri="{BB962C8B-B14F-4D97-AF65-F5344CB8AC3E}">
        <p14:creationId xmlns:p14="http://schemas.microsoft.com/office/powerpoint/2010/main" val="321571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roughly 200 types of human papillomaviruses that have been isolated and characterized and classified. </a:t>
            </a:r>
          </a:p>
          <a:p>
            <a:pPr marL="171450" indent="-171450">
              <a:buFont typeface="Arial" panose="020B0604020202020204" pitchFamily="34" charset="0"/>
              <a:buChar char="•"/>
            </a:pPr>
            <a:r>
              <a:rPr lang="en-US" dirty="0"/>
              <a:t>While most infections (90%) will be clinically asymptomatic and resolve on their own, within about 2 years, some infections persist for months or even years.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a result HPV is classified as one of two types: (1) low-risk, causing benign or low-grade tissue abnormalities such as cervical intraepithelial neoplasia, anogenital warts, and recurrent respiratory papillomatosis; and (2) high-risk, causing cervical, vaginal, vulvar, penile, anal, and oropharyngeal cancers.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Cancer may develop years or decades after the initial infection</a:t>
            </a:r>
            <a:r>
              <a:rPr lang="en-US" dirty="0" smtClean="0"/>
              <a:t>.</a:t>
            </a:r>
          </a:p>
        </p:txBody>
      </p:sp>
      <p:sp>
        <p:nvSpPr>
          <p:cNvPr id="4" name="Slide Number Placeholder 3"/>
          <p:cNvSpPr>
            <a:spLocks noGrp="1"/>
          </p:cNvSpPr>
          <p:nvPr>
            <p:ph type="sldNum" sz="quarter" idx="5"/>
          </p:nvPr>
        </p:nvSpPr>
        <p:spPr/>
        <p:txBody>
          <a:bodyPr/>
          <a:lstStyle/>
          <a:p>
            <a:fld id="{F7510C22-AB3E-3144-954A-30AFB7F4824B}" type="slidenum">
              <a:rPr lang="en-US" smtClean="0"/>
              <a:pPr/>
              <a:t>10</a:t>
            </a:fld>
            <a:endParaRPr lang="en-US" dirty="0"/>
          </a:p>
        </p:txBody>
      </p:sp>
    </p:spTree>
    <p:extLst>
      <p:ext uri="{BB962C8B-B14F-4D97-AF65-F5344CB8AC3E}">
        <p14:creationId xmlns:p14="http://schemas.microsoft.com/office/powerpoint/2010/main" val="3620429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1518" y="686832"/>
            <a:ext cx="7589520" cy="715340"/>
          </a:xfrm>
        </p:spPr>
        <p:txBody>
          <a:bodyPr>
            <a:normAutofit/>
          </a:bodyPr>
          <a:lstStyle>
            <a:lvl1pPr algn="l">
              <a:defRPr sz="4000"/>
            </a:lvl1pPr>
          </a:lstStyle>
          <a:p>
            <a:r>
              <a:rPr lang="en-US" dirty="0"/>
              <a:t>Click to edit master title style</a:t>
            </a:r>
          </a:p>
        </p:txBody>
      </p:sp>
      <p:sp>
        <p:nvSpPr>
          <p:cNvPr id="3" name="Subtitle 2"/>
          <p:cNvSpPr>
            <a:spLocks noGrp="1"/>
          </p:cNvSpPr>
          <p:nvPr>
            <p:ph type="subTitle" idx="1" hasCustomPrompt="1"/>
          </p:nvPr>
        </p:nvSpPr>
        <p:spPr>
          <a:xfrm>
            <a:off x="731520" y="1410992"/>
            <a:ext cx="7589520" cy="952419"/>
          </a:xfrm>
        </p:spPr>
        <p:txBody>
          <a:bodyPr>
            <a:normAutofit/>
          </a:bodyPr>
          <a:lstStyle>
            <a:lvl1pPr marL="0" indent="0" algn="l">
              <a:buNone/>
              <a:defRPr sz="1800">
                <a:solidFill>
                  <a:srgbClr val="364852"/>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a:xfrm>
            <a:off x="731520" y="2928032"/>
            <a:ext cx="7589520" cy="1468122"/>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8" name="Text Placeholder 7"/>
          <p:cNvSpPr>
            <a:spLocks noGrp="1"/>
          </p:cNvSpPr>
          <p:nvPr>
            <p:ph type="body" sz="quarter" idx="11" hasCustomPrompt="1"/>
          </p:nvPr>
        </p:nvSpPr>
        <p:spPr>
          <a:xfrm>
            <a:off x="731520" y="2521744"/>
            <a:ext cx="7589520" cy="344330"/>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6"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659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Rectangle 3"/>
          <p:cNvSpPr/>
          <p:nvPr userDrawn="1"/>
        </p:nvSpPr>
        <p:spPr>
          <a:xfrm>
            <a:off x="-1" y="0"/>
            <a:ext cx="9144000" cy="5120640"/>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163359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5" y="361566"/>
            <a:ext cx="8031317" cy="4365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109744" y="4594651"/>
            <a:ext cx="752528" cy="54884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0331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731520" y="731520"/>
            <a:ext cx="7589520" cy="731520"/>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731520" y="1554480"/>
            <a:ext cx="7589520" cy="952419"/>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731520" y="3108960"/>
            <a:ext cx="7589520" cy="1198960"/>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731520" y="2651760"/>
            <a:ext cx="7589520" cy="344330"/>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819792"/>
            <a:ext cx="7534430" cy="85725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4" y="1719067"/>
            <a:ext cx="7534275" cy="2258615"/>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330576"/>
            <a:ext cx="5585469" cy="2505555"/>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31520" y="735095"/>
            <a:ext cx="7589520" cy="3566160"/>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731520" y="4389120"/>
            <a:ext cx="4111625" cy="378619"/>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731520" y="731520"/>
            <a:ext cx="7534430" cy="857250"/>
          </a:xfrm>
          <a:prstGeom prst="rect">
            <a:avLst/>
          </a:prstGeom>
        </p:spPr>
        <p:txBody>
          <a:bodyPr vert="horz" lIns="91440" tIns="45720" rIns="91440" bIns="45720" rtlCol="0" anchor="ctr">
            <a:normAutofit/>
          </a:bodyPr>
          <a:lstStyle>
            <a:lvl1pPr algn="l">
              <a:defRPr sz="4000"/>
            </a:lvl1pPr>
          </a:lstStyle>
          <a:p>
            <a:r>
              <a:rPr lang="en-US" dirty="0"/>
              <a:t>Click to edit master title style</a:t>
            </a:r>
          </a:p>
        </p:txBody>
      </p:sp>
      <p:sp>
        <p:nvSpPr>
          <p:cNvPr id="6" name="Text Placeholder 5"/>
          <p:cNvSpPr>
            <a:spLocks noGrp="1"/>
          </p:cNvSpPr>
          <p:nvPr>
            <p:ph type="body" sz="quarter" idx="10"/>
          </p:nvPr>
        </p:nvSpPr>
        <p:spPr>
          <a:xfrm>
            <a:off x="731520" y="1737710"/>
            <a:ext cx="7534275" cy="2681889"/>
          </a:xfrm>
        </p:spPr>
        <p:txBody>
          <a:bodyPr/>
          <a:lstStyle>
            <a:lvl1pPr>
              <a:lnSpc>
                <a:spcPct val="130000"/>
              </a:lnSpc>
              <a:defRPr>
                <a:latin typeface="Noto Serif"/>
                <a:cs typeface="Noto Serif"/>
              </a:defRPr>
            </a:lvl1pPr>
            <a:lvl2pPr>
              <a:lnSpc>
                <a:spcPct val="130000"/>
              </a:lnSpc>
              <a:defRPr>
                <a:latin typeface="Noto Serif"/>
                <a:cs typeface="Noto Serif"/>
              </a:defRPr>
            </a:lvl2pPr>
            <a:lvl3pPr>
              <a:lnSpc>
                <a:spcPct val="130000"/>
              </a:lnSpc>
              <a:defRPr>
                <a:latin typeface="Noto Serif"/>
                <a:cs typeface="Noto Serif"/>
              </a:defRPr>
            </a:lvl3pPr>
            <a:lvl4pPr>
              <a:lnSpc>
                <a:spcPct val="130000"/>
              </a:lnSpc>
              <a:defRPr>
                <a:latin typeface="Noto Serif"/>
                <a:cs typeface="Noto Serif"/>
              </a:defRPr>
            </a:lvl4pPr>
            <a:lvl5pPr>
              <a:lnSpc>
                <a:spcPct val="130000"/>
              </a:lnSpc>
              <a:defRPr>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3474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 y="1"/>
            <a:ext cx="1828800" cy="51462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2344615" y="837776"/>
            <a:ext cx="6298163" cy="564396"/>
          </a:xfrm>
          <a:prstGeom prst="rect">
            <a:avLst/>
          </a:prstGeom>
        </p:spPr>
        <p:txBody>
          <a:bodyPr vert="horz" lIns="91440" tIns="45720" rIns="91440" bIns="45720" rtlCol="0" anchor="ctr">
            <a:noAutofit/>
          </a:bodyPr>
          <a:lstStyle>
            <a:lvl1pPr algn="l">
              <a:defRPr sz="3600"/>
            </a:lvl1pPr>
          </a:lstStyle>
          <a:p>
            <a:r>
              <a:rPr lang="en-US" dirty="0"/>
              <a:t>Click to edit master title style</a:t>
            </a:r>
          </a:p>
        </p:txBody>
      </p:sp>
      <p:sp>
        <p:nvSpPr>
          <p:cNvPr id="10" name="Text Placeholder 2"/>
          <p:cNvSpPr>
            <a:spLocks noGrp="1"/>
          </p:cNvSpPr>
          <p:nvPr>
            <p:ph idx="10" hasCustomPrompt="1"/>
          </p:nvPr>
        </p:nvSpPr>
        <p:spPr>
          <a:xfrm>
            <a:off x="2344615" y="1481539"/>
            <a:ext cx="6298163" cy="2902891"/>
          </a:xfrm>
          <a:prstGeom prst="rect">
            <a:avLst/>
          </a:prstGeom>
        </p:spPr>
        <p:txBody>
          <a:bodyPr vert="horz" lIns="91440" tIns="45720" rIns="91440" bIns="45720" rtlCol="0">
            <a:normAutofit/>
          </a:bodyPr>
          <a:lstStyle>
            <a:lvl1pPr>
              <a:lnSpc>
                <a:spcPct val="130000"/>
              </a:lnSpc>
              <a:defRPr sz="2000">
                <a:latin typeface="Noto Serif"/>
                <a:cs typeface="Noto Serif"/>
              </a:defRPr>
            </a:lvl1pPr>
            <a:lvl2pPr>
              <a:lnSpc>
                <a:spcPct val="130000"/>
              </a:lnSpc>
              <a:defRPr sz="2000">
                <a:latin typeface="Noto Serif"/>
                <a:cs typeface="Noto Serif"/>
              </a:defRPr>
            </a:lvl2pPr>
            <a:lvl3pPr>
              <a:lnSpc>
                <a:spcPct val="130000"/>
              </a:lnSpc>
              <a:defRPr sz="2000">
                <a:latin typeface="Noto Serif"/>
                <a:cs typeface="Noto Serif"/>
              </a:defRPr>
            </a:lvl3pPr>
            <a:lvl4pPr>
              <a:lnSpc>
                <a:spcPct val="130000"/>
              </a:lnSpc>
              <a:defRPr sz="2000">
                <a:latin typeface="Noto Serif"/>
                <a:cs typeface="Noto Serif"/>
              </a:defRPr>
            </a:lvl4pPr>
            <a:lvl5pPr>
              <a:lnSpc>
                <a:spcPct val="130000"/>
              </a:lnSpc>
              <a:defRPr sz="2000">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rPr>
              <a:pPr algn="l"/>
              <a:t>‹#›</a:t>
            </a:fld>
            <a:endParaRPr lang="en-US" sz="1200" dirty="0">
              <a:solidFill>
                <a:schemeClr val="tx2"/>
              </a:solidFill>
            </a:endParaRPr>
          </a:p>
        </p:txBody>
      </p:sp>
    </p:spTree>
    <p:extLst>
      <p:ext uri="{BB962C8B-B14F-4D97-AF65-F5344CB8AC3E}">
        <p14:creationId xmlns:p14="http://schemas.microsoft.com/office/powerpoint/2010/main" val="376185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589520" cy="621158"/>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sz="half" idx="1" hasCustomPrompt="1"/>
          </p:nvPr>
        </p:nvSpPr>
        <p:spPr>
          <a:xfrm>
            <a:off x="731520" y="1453662"/>
            <a:ext cx="3657600" cy="2919046"/>
          </a:xfrm>
        </p:spPr>
        <p:txBody>
          <a:bodyPr>
            <a:normAutofit/>
          </a:bodyPr>
          <a:lstStyle>
            <a:lvl1pPr>
              <a:defRPr sz="2000" b="0" i="0">
                <a:latin typeface="Noto Serif"/>
                <a:cs typeface="Noto Serif"/>
              </a:defRPr>
            </a:lvl1pPr>
            <a:lvl2pPr>
              <a:defRPr sz="2000" b="0" i="0">
                <a:latin typeface="Noto Serif"/>
                <a:cs typeface="Noto Serif"/>
              </a:defRPr>
            </a:lvl2pPr>
            <a:lvl3pPr>
              <a:defRPr sz="2000" b="0" i="0">
                <a:latin typeface="Noto Serif"/>
                <a:cs typeface="Noto Serif"/>
              </a:defRPr>
            </a:lvl3pPr>
            <a:lvl4pPr>
              <a:defRPr sz="2000" b="0" i="0">
                <a:latin typeface="Noto Serif"/>
                <a:cs typeface="Noto Serif"/>
              </a:defRPr>
            </a:lvl4pPr>
            <a:lvl5pPr>
              <a:defRPr sz="2000" b="0" i="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63440" y="1453662"/>
            <a:ext cx="3657600" cy="2919045"/>
          </a:xfrm>
        </p:spPr>
        <p:txBody>
          <a:bodyPr>
            <a:normAutofit/>
          </a:bodyPr>
          <a:lstStyle>
            <a:lvl1pPr>
              <a:defRPr sz="2000">
                <a:latin typeface="Noto Serif"/>
                <a:cs typeface="Noto Serif"/>
              </a:defRPr>
            </a:lvl1pPr>
            <a:lvl2pPr>
              <a:defRPr sz="2000">
                <a:latin typeface="Noto Serif"/>
                <a:cs typeface="Noto Serif"/>
              </a:defRPr>
            </a:lvl2pPr>
            <a:lvl3pPr>
              <a:defRPr sz="2000">
                <a:latin typeface="Noto Serif"/>
                <a:cs typeface="Noto Serif"/>
              </a:defRPr>
            </a:lvl3pPr>
            <a:lvl4pPr>
              <a:defRPr sz="2000">
                <a:latin typeface="Noto Serif"/>
                <a:cs typeface="Noto Serif"/>
              </a:defRPr>
            </a:lvl4pPr>
            <a:lvl5pPr>
              <a:defRPr sz="200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14400" y="890686"/>
            <a:ext cx="7315200" cy="3482022"/>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48640" y="365760"/>
            <a:ext cx="4597400" cy="335414"/>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a:t>Title of Object</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230923" y="1266091"/>
            <a:ext cx="676656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add short drop quote”</a:t>
            </a:r>
            <a:br>
              <a:rPr lang="en-US" dirty="0"/>
            </a:br>
            <a:endParaRPr lang="en-US" dirty="0"/>
          </a:p>
        </p:txBody>
      </p:sp>
      <p:sp>
        <p:nvSpPr>
          <p:cNvPr id="3" name="Slide Number Placeholder 5"/>
          <p:cNvSpPr>
            <a:spLocks noGrp="1"/>
          </p:cNvSpPr>
          <p:nvPr userDrawn="1"/>
        </p:nvSpPr>
        <p:spPr>
          <a:xfrm>
            <a:off x="294746" y="4601719"/>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5093"/>
            <a:ext cx="7589520" cy="3520384"/>
          </a:xfrm>
        </p:spPr>
        <p:txBody>
          <a:bodyPr>
            <a:normAutofit/>
          </a:bodyPr>
          <a:lstStyle>
            <a:lvl1pPr algn="l">
              <a:lnSpc>
                <a:spcPct val="120000"/>
              </a:lnSpc>
              <a:defRPr sz="2800" baseline="0">
                <a:solidFill>
                  <a:schemeClr val="tx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5" name="Text Placeholder 4"/>
          <p:cNvSpPr>
            <a:spLocks noGrp="1"/>
          </p:cNvSpPr>
          <p:nvPr>
            <p:ph type="body" sz="quarter" idx="10" hasCustomPrompt="1"/>
          </p:nvPr>
        </p:nvSpPr>
        <p:spPr>
          <a:xfrm>
            <a:off x="731520" y="4368481"/>
            <a:ext cx="4111625" cy="378619"/>
          </a:xfrm>
        </p:spPr>
        <p:txBody>
          <a:bodyPr/>
          <a:lstStyle>
            <a:lvl1pPr marL="0" indent="0">
              <a:buNone/>
              <a:defRPr sz="2000"/>
            </a:lvl1pPr>
          </a:lstStyle>
          <a:p>
            <a:pPr lvl="0"/>
            <a:r>
              <a:rPr lang="en-US" dirty="0"/>
              <a:t>— Click to add attribution</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604983" cy="621158"/>
          </a:xfrm>
        </p:spPr>
        <p:txBody>
          <a:bodyPr>
            <a:noAutofit/>
          </a:bodyPr>
          <a:lstStyle>
            <a:lvl1pPr algn="l">
              <a:defRPr sz="4000"/>
            </a:lvl1pPr>
          </a:lstStyle>
          <a:p>
            <a:r>
              <a:rPr lang="en-US" dirty="0"/>
              <a:t>Click to edit title style</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731520"/>
            <a:ext cx="7604983" cy="6211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604983" cy="2744799"/>
          </a:xfrm>
          <a:prstGeom prst="rect">
            <a:avLst/>
          </a:prstGeom>
        </p:spPr>
        <p:txBody>
          <a:bodyPr vert="horz" lIns="91440" tIns="45720" rIns="91440" bIns="45720" rtlCol="0">
            <a:normAutofit/>
          </a:bodyPr>
          <a:lstStyle/>
          <a:p>
            <a:pPr lvl="0"/>
            <a:r>
              <a:rPr lang="en-US" dirty="0"/>
              <a:t>Click to edit master text style</a:t>
            </a:r>
          </a:p>
        </p:txBody>
      </p:sp>
      <p:pic>
        <p:nvPicPr>
          <p:cNvPr id="6" name="Picture 5" descr="OHSU-RGB-1CGRAY-POS.eps"/>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408482" y="4208899"/>
            <a:ext cx="430860" cy="739091"/>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Lst>
  <p:hf hdr="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19"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19" y="1737360"/>
            <a:ext cx="7589520" cy="3050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Lst>
  <p:hf hdr="0"/>
  <p:txStyles>
    <p:titleStyle>
      <a:lvl1pPr algn="l" defTabSz="457200" rtl="0" eaLnBrk="1" latinLnBrk="0" hangingPunct="1">
        <a:spcBef>
          <a:spcPct val="0"/>
        </a:spcBef>
        <a:buNone/>
        <a:defRPr sz="40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1pPr>
      <a:lvl2pPr marL="742950" indent="-285750" algn="l" defTabSz="457200" rtl="0" eaLnBrk="1" latinLnBrk="0" hangingPunct="1">
        <a:spcBef>
          <a:spcPct val="20000"/>
        </a:spcBef>
        <a:buFont typeface="Arial"/>
        <a:buChar char="–"/>
        <a:defRPr sz="28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2pPr>
      <a:lvl3pPr marL="1143000" indent="-228600" algn="l" defTabSz="457200" rtl="0" eaLnBrk="1" latinLnBrk="0" hangingPunct="1">
        <a:spcBef>
          <a:spcPct val="20000"/>
        </a:spcBef>
        <a:buFont typeface="Arial"/>
        <a:buChar char="•"/>
        <a:defRPr sz="24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3pPr>
      <a:lvl4pPr marL="16002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4pPr>
      <a:lvl5pPr marL="20574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737360"/>
            <a:ext cx="7589520" cy="25603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OHSU-REV.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49487" y="420732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589520" cy="30416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24.svg"/><Relationship Id="rId12"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8.svg"/><Relationship Id="rId5" Type="http://schemas.openxmlformats.org/officeDocument/2006/relationships/image" Target="../media/image16.jpeg"/><Relationship Id="rId10" Type="http://schemas.openxmlformats.org/officeDocument/2006/relationships/image" Target="../media/image19.png"/><Relationship Id="rId4" Type="http://schemas.openxmlformats.org/officeDocument/2006/relationships/image" Target="../media/image21.svg"/><Relationship Id="rId9"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9.svg"/><Relationship Id="rId3" Type="http://schemas.openxmlformats.org/officeDocument/2006/relationships/image" Target="../media/image29.jpeg"/><Relationship Id="rId7" Type="http://schemas.openxmlformats.org/officeDocument/2006/relationships/image" Target="../media/image43.svg"/><Relationship Id="rId12" Type="http://schemas.openxmlformats.org/officeDocument/2006/relationships/image" Target="../media/image34.png"/><Relationship Id="rId17" Type="http://schemas.openxmlformats.org/officeDocument/2006/relationships/image" Target="../media/image16.svg"/><Relationship Id="rId2" Type="http://schemas.openxmlformats.org/officeDocument/2006/relationships/notesSlide" Target="../notesSlides/notesSlide32.xml"/><Relationship Id="rId16"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sv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45.svg"/><Relationship Id="rId14"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4.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 name="TextBox 9"/>
          <p:cNvSpPr txBox="1"/>
          <p:nvPr/>
        </p:nvSpPr>
        <p:spPr>
          <a:xfrm>
            <a:off x="422823" y="4611406"/>
            <a:ext cx="6154231" cy="230832"/>
          </a:xfrm>
          <a:prstGeom prst="rect">
            <a:avLst/>
          </a:prstGeom>
          <a:noFill/>
        </p:spPr>
        <p:txBody>
          <a:bodyPr wrap="square" rtlCol="0">
            <a:spAutoFit/>
          </a:bodyPr>
          <a:lstStyle/>
          <a:p>
            <a:r>
              <a:rPr lang="en-US" sz="900" kern="0" spc="80" dirty="0">
                <a:solidFill>
                  <a:schemeClr val="bg1"/>
                </a:solidFill>
                <a:latin typeface="Lato Regular" panose="020F0502020204030203" pitchFamily="34" charset="0"/>
                <a:cs typeface="Lato Light"/>
              </a:rPr>
              <a:t>DATE: AUGUST 19, 2020 PRESENTED BY: REBECCA JUNGBAUER, DRPH</a:t>
            </a:r>
          </a:p>
        </p:txBody>
      </p:sp>
      <p:sp>
        <p:nvSpPr>
          <p:cNvPr id="11" name="TextBox 10"/>
          <p:cNvSpPr txBox="1"/>
          <p:nvPr/>
        </p:nvSpPr>
        <p:spPr>
          <a:xfrm>
            <a:off x="386380" y="2896898"/>
            <a:ext cx="4760655" cy="707886"/>
          </a:xfrm>
          <a:prstGeom prst="rect">
            <a:avLst/>
          </a:prstGeom>
          <a:noFill/>
        </p:spPr>
        <p:txBody>
          <a:bodyPr wrap="square" rtlCol="0">
            <a:spAutoFit/>
          </a:bodyPr>
          <a:lstStyle/>
          <a:p>
            <a:r>
              <a:rPr lang="en-US" sz="4000" dirty="0">
                <a:solidFill>
                  <a:schemeClr val="bg1"/>
                </a:solidFill>
                <a:latin typeface="Lato Regular"/>
                <a:cs typeface="Lato Regular"/>
              </a:rPr>
              <a:t>HPV 101</a:t>
            </a:r>
          </a:p>
        </p:txBody>
      </p:sp>
      <p:cxnSp>
        <p:nvCxnSpPr>
          <p:cNvPr id="13" name="Straight Connector 12" title="Straight line."/>
          <p:cNvCxnSpPr/>
          <p:nvPr/>
        </p:nvCxnSpPr>
        <p:spPr>
          <a:xfrm>
            <a:off x="490062" y="4322160"/>
            <a:ext cx="818259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descr="OHSU master brand logo." title="OHSU master brand logo."/>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823" y="1571273"/>
            <a:ext cx="603495" cy="1034025"/>
          </a:xfrm>
          <a:prstGeom prst="rect">
            <a:avLst/>
          </a:prstGeom>
        </p:spPr>
      </p:pic>
    </p:spTree>
    <p:extLst>
      <p:ext uri="{BB962C8B-B14F-4D97-AF65-F5344CB8AC3E}">
        <p14:creationId xmlns:p14="http://schemas.microsoft.com/office/powerpoint/2010/main" val="3144814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Human Papillomavirus</a:t>
            </a:r>
          </a:p>
        </p:txBody>
      </p:sp>
      <p:sp>
        <p:nvSpPr>
          <p:cNvPr id="4" name="Content Placeholder 3"/>
          <p:cNvSpPr>
            <a:spLocks noGrp="1"/>
          </p:cNvSpPr>
          <p:nvPr>
            <p:ph idx="10"/>
          </p:nvPr>
        </p:nvSpPr>
        <p:spPr>
          <a:xfrm>
            <a:off x="2560320" y="1554480"/>
            <a:ext cx="5760720" cy="2743200"/>
          </a:xfrm>
        </p:spPr>
        <p:txBody>
          <a:bodyPr>
            <a:noAutofit/>
          </a:bodyPr>
          <a:lstStyle/>
          <a:p>
            <a:pPr marL="265176" indent="-173736">
              <a:lnSpc>
                <a:spcPct val="100000"/>
              </a:lnSpc>
              <a:spcBef>
                <a:spcPts val="0"/>
              </a:spcBef>
              <a:spcAft>
                <a:spcPts val="600"/>
              </a:spcAft>
              <a:buSzPct val="120000"/>
            </a:pPr>
            <a:r>
              <a:rPr lang="en-US" sz="1800" dirty="0"/>
              <a:t>Small, host-specific DNA viruses</a:t>
            </a:r>
          </a:p>
          <a:p>
            <a:pPr marL="665226" lvl="1" indent="-173736">
              <a:lnSpc>
                <a:spcPct val="100000"/>
              </a:lnSpc>
              <a:spcBef>
                <a:spcPts val="0"/>
              </a:spcBef>
              <a:spcAft>
                <a:spcPts val="600"/>
              </a:spcAft>
              <a:buSzPct val="120000"/>
            </a:pPr>
            <a:r>
              <a:rPr lang="en-US" sz="1800" dirty="0"/>
              <a:t>Infect epithelial cells in the skin or mucus membranes and integrate into human DNA</a:t>
            </a:r>
          </a:p>
          <a:p>
            <a:pPr marL="265176" indent="-173736">
              <a:lnSpc>
                <a:spcPct val="100000"/>
              </a:lnSpc>
              <a:spcBef>
                <a:spcPts val="0"/>
              </a:spcBef>
              <a:spcAft>
                <a:spcPts val="600"/>
              </a:spcAft>
              <a:buSzPct val="120000"/>
            </a:pPr>
            <a:r>
              <a:rPr lang="en-US" sz="1800" dirty="0"/>
              <a:t>Over 200 types isolated and characterized</a:t>
            </a:r>
          </a:p>
          <a:p>
            <a:pPr marL="665226" lvl="1" indent="-173736">
              <a:lnSpc>
                <a:spcPct val="100000"/>
              </a:lnSpc>
              <a:spcBef>
                <a:spcPts val="0"/>
              </a:spcBef>
              <a:spcAft>
                <a:spcPts val="600"/>
              </a:spcAft>
              <a:buSzPct val="120000"/>
            </a:pPr>
            <a:r>
              <a:rPr lang="en-US" sz="1800" dirty="0"/>
              <a:t>Most infections resolve within 2 years </a:t>
            </a:r>
          </a:p>
          <a:p>
            <a:pPr marL="665226" lvl="1" indent="-173736">
              <a:lnSpc>
                <a:spcPct val="100000"/>
              </a:lnSpc>
              <a:spcBef>
                <a:spcPts val="0"/>
              </a:spcBef>
              <a:spcAft>
                <a:spcPts val="600"/>
              </a:spcAft>
              <a:buSzPct val="120000"/>
            </a:pPr>
            <a:r>
              <a:rPr lang="en-US" sz="1800" dirty="0"/>
              <a:t>Low risk: CIN, warts, RRP</a:t>
            </a:r>
          </a:p>
          <a:p>
            <a:pPr marL="665226" lvl="1" indent="-173736">
              <a:lnSpc>
                <a:spcPct val="100000"/>
              </a:lnSpc>
              <a:spcBef>
                <a:spcPts val="0"/>
              </a:spcBef>
              <a:spcAft>
                <a:spcPts val="600"/>
              </a:spcAft>
              <a:buSzPct val="120000"/>
            </a:pPr>
            <a:r>
              <a:rPr lang="en-US" sz="1800" dirty="0"/>
              <a:t>High risk: cancer</a:t>
            </a:r>
          </a:p>
          <a:p>
            <a:pPr marL="1065276" lvl="2" indent="-173736">
              <a:lnSpc>
                <a:spcPct val="100000"/>
              </a:lnSpc>
              <a:spcBef>
                <a:spcPts val="0"/>
              </a:spcBef>
              <a:spcAft>
                <a:spcPts val="600"/>
              </a:spcAft>
              <a:buSzPct val="120000"/>
            </a:pPr>
            <a:r>
              <a:rPr lang="en-US" sz="1800" dirty="0"/>
              <a:t>Cervical, vaginal, vulvar, penile, anal, orpharyngeal</a:t>
            </a:r>
          </a:p>
          <a:p>
            <a:pPr marL="265176" indent="-173736">
              <a:spcAft>
                <a:spcPts val="2000"/>
              </a:spcAft>
              <a:buSzPct val="120000"/>
            </a:pPr>
            <a:endParaRPr lang="en-US" sz="1800" dirty="0"/>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10</a:t>
            </a:fld>
            <a:endParaRPr lang="en-US" sz="1200" dirty="0"/>
          </a:p>
        </p:txBody>
      </p:sp>
    </p:spTree>
    <p:extLst>
      <p:ext uri="{BB962C8B-B14F-4D97-AF65-F5344CB8AC3E}">
        <p14:creationId xmlns:p14="http://schemas.microsoft.com/office/powerpoint/2010/main" val="641461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icture Placeholder 66">
            <a:extLst>
              <a:ext uri="{FF2B5EF4-FFF2-40B4-BE49-F238E27FC236}">
                <a16:creationId xmlns:a16="http://schemas.microsoft.com/office/drawing/2014/main" id="{2560FC7B-A7BF-C448-AE00-DE8E8797F277}"/>
              </a:ext>
            </a:extLst>
          </p:cNvPr>
          <p:cNvSpPr>
            <a:spLocks noGrp="1"/>
          </p:cNvSpPr>
          <p:nvPr>
            <p:ph type="pic" idx="1"/>
          </p:nvPr>
        </p:nvSpPr>
        <p:spPr/>
      </p:sp>
      <p:sp>
        <p:nvSpPr>
          <p:cNvPr id="3" name="Title 2"/>
          <p:cNvSpPr>
            <a:spLocks noGrp="1"/>
          </p:cNvSpPr>
          <p:nvPr>
            <p:ph type="title"/>
          </p:nvPr>
        </p:nvSpPr>
        <p:spPr/>
        <p:txBody>
          <a:bodyPr/>
          <a:lstStyle/>
          <a:p>
            <a:r>
              <a:rPr lang="en-US" dirty="0"/>
              <a:t>Global Infection and Cancer</a:t>
            </a:r>
          </a:p>
        </p:txBody>
      </p:sp>
      <p:sp>
        <p:nvSpPr>
          <p:cNvPr id="68" name="Content Placeholder 67">
            <a:extLst>
              <a:ext uri="{FF2B5EF4-FFF2-40B4-BE49-F238E27FC236}">
                <a16:creationId xmlns:a16="http://schemas.microsoft.com/office/drawing/2014/main" id="{AC5B0ECD-30CF-F84D-ABD0-5ECDEB3BFFF0}"/>
              </a:ext>
            </a:extLst>
          </p:cNvPr>
          <p:cNvSpPr>
            <a:spLocks noGrp="1"/>
          </p:cNvSpPr>
          <p:nvPr>
            <p:ph idx="10"/>
          </p:nvPr>
        </p:nvSpPr>
        <p:spPr/>
        <p:txBody>
          <a:bodyPr>
            <a:normAutofit/>
          </a:bodyPr>
          <a:lstStyle/>
          <a:p>
            <a:pPr>
              <a:lnSpc>
                <a:spcPct val="100000"/>
              </a:lnSpc>
              <a:spcBef>
                <a:spcPts val="0"/>
              </a:spcBef>
              <a:spcAft>
                <a:spcPts val="600"/>
              </a:spcAft>
            </a:pPr>
            <a:r>
              <a:rPr lang="en-US" sz="1800" dirty="0"/>
              <a:t>One of the most important infectious carcinogens in humans</a:t>
            </a:r>
          </a:p>
          <a:p>
            <a:pPr lvl="1">
              <a:lnSpc>
                <a:spcPct val="100000"/>
              </a:lnSpc>
              <a:spcBef>
                <a:spcPts val="0"/>
              </a:spcBef>
              <a:spcAft>
                <a:spcPts val="600"/>
              </a:spcAft>
            </a:pPr>
            <a:r>
              <a:rPr lang="en-US" sz="1800" dirty="0"/>
              <a:t>Endemic globally</a:t>
            </a:r>
          </a:p>
          <a:p>
            <a:pPr>
              <a:lnSpc>
                <a:spcPct val="100000"/>
              </a:lnSpc>
              <a:spcBef>
                <a:spcPts val="0"/>
              </a:spcBef>
              <a:spcAft>
                <a:spcPts val="600"/>
              </a:spcAft>
            </a:pPr>
            <a:r>
              <a:rPr lang="en-US" sz="1800" dirty="0"/>
              <a:t>Globally, over half a billion HPV-associated cancers</a:t>
            </a:r>
          </a:p>
          <a:p>
            <a:pPr lvl="1">
              <a:lnSpc>
                <a:spcPct val="100000"/>
              </a:lnSpc>
              <a:spcBef>
                <a:spcPts val="0"/>
              </a:spcBef>
              <a:spcAft>
                <a:spcPts val="600"/>
              </a:spcAft>
            </a:pPr>
            <a:r>
              <a:rPr lang="en-US" sz="1800" dirty="0"/>
              <a:t>PAF: 90%</a:t>
            </a:r>
          </a:p>
        </p:txBody>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Tree>
    <p:extLst>
      <p:ext uri="{BB962C8B-B14F-4D97-AF65-F5344CB8AC3E}">
        <p14:creationId xmlns:p14="http://schemas.microsoft.com/office/powerpoint/2010/main" val="2043908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664E74-D072-4B45-9353-A4618C5C78F2}"/>
              </a:ext>
            </a:extLst>
          </p:cNvPr>
          <p:cNvSpPr>
            <a:spLocks noGrp="1"/>
          </p:cNvSpPr>
          <p:nvPr>
            <p:ph type="pic" idx="1"/>
          </p:nvPr>
        </p:nvSpPr>
        <p:spPr/>
      </p:sp>
      <p:sp>
        <p:nvSpPr>
          <p:cNvPr id="3" name="Title 2"/>
          <p:cNvSpPr>
            <a:spLocks noGrp="1"/>
          </p:cNvSpPr>
          <p:nvPr>
            <p:ph type="title"/>
          </p:nvPr>
        </p:nvSpPr>
        <p:spPr/>
        <p:txBody>
          <a:bodyPr/>
          <a:lstStyle/>
          <a:p>
            <a:r>
              <a:rPr lang="en-US" dirty="0"/>
              <a:t>U.S. Infection and Cancer</a:t>
            </a:r>
          </a:p>
        </p:txBody>
      </p:sp>
      <p:sp>
        <p:nvSpPr>
          <p:cNvPr id="4" name="Content Placeholder 3"/>
          <p:cNvSpPr>
            <a:spLocks noGrp="1"/>
          </p:cNvSpPr>
          <p:nvPr>
            <p:ph idx="10"/>
          </p:nvPr>
        </p:nvSpPr>
        <p:spPr/>
        <p:txBody>
          <a:bodyPr>
            <a:noAutofit/>
          </a:bodyPr>
          <a:lstStyle/>
          <a:p>
            <a:pPr>
              <a:lnSpc>
                <a:spcPct val="100000"/>
              </a:lnSpc>
              <a:spcBef>
                <a:spcPts val="0"/>
              </a:spcBef>
              <a:spcAft>
                <a:spcPts val="600"/>
              </a:spcAft>
            </a:pPr>
            <a:r>
              <a:rPr lang="en-US" sz="1800" dirty="0"/>
              <a:t>High incidence (14 to 20 million) and prevalence (79 to 110 million) of infection</a:t>
            </a:r>
          </a:p>
          <a:p>
            <a:pPr lvl="1">
              <a:lnSpc>
                <a:spcPct val="100000"/>
              </a:lnSpc>
              <a:spcBef>
                <a:spcPts val="0"/>
              </a:spcBef>
              <a:spcAft>
                <a:spcPts val="600"/>
              </a:spcAft>
            </a:pPr>
            <a:r>
              <a:rPr lang="en-US" sz="1800" dirty="0"/>
              <a:t>Varies by sex, age, racial and ethnic background</a:t>
            </a:r>
          </a:p>
          <a:p>
            <a:pPr>
              <a:lnSpc>
                <a:spcPct val="100000"/>
              </a:lnSpc>
              <a:spcBef>
                <a:spcPts val="0"/>
              </a:spcBef>
              <a:spcAft>
                <a:spcPts val="600"/>
              </a:spcAft>
            </a:pPr>
            <a:r>
              <a:rPr lang="en-US" sz="1800" dirty="0"/>
              <a:t>Incidence of HPV-associated cancer </a:t>
            </a:r>
          </a:p>
          <a:p>
            <a:pPr lvl="1">
              <a:lnSpc>
                <a:spcPct val="100000"/>
              </a:lnSpc>
              <a:spcBef>
                <a:spcPts val="0"/>
              </a:spcBef>
              <a:spcAft>
                <a:spcPts val="600"/>
              </a:spcAft>
            </a:pPr>
            <a:r>
              <a:rPr lang="en-US" sz="1800" dirty="0"/>
              <a:t>34,800 cases annually </a:t>
            </a:r>
          </a:p>
        </p:txBody>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12</a:t>
            </a:fld>
            <a:endParaRPr lang="en-US" sz="1200" dirty="0"/>
          </a:p>
        </p:txBody>
      </p:sp>
    </p:spTree>
    <p:extLst>
      <p:ext uri="{BB962C8B-B14F-4D97-AF65-F5344CB8AC3E}">
        <p14:creationId xmlns:p14="http://schemas.microsoft.com/office/powerpoint/2010/main" val="1895961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creenshot of a cell phone&#10;&#10;Description automatically generated">
            <a:extLst>
              <a:ext uri="{FF2B5EF4-FFF2-40B4-BE49-F238E27FC236}">
                <a16:creationId xmlns:a16="http://schemas.microsoft.com/office/drawing/2014/main" id="{02205E1D-E02D-DB4A-876F-F81AD46F8B47}"/>
              </a:ext>
            </a:extLst>
          </p:cNvPr>
          <p:cNvPicPr>
            <a:picLocks noGrp="1" noChangeAspect="1"/>
          </p:cNvPicPr>
          <p:nvPr>
            <p:ph type="pic" idx="1"/>
          </p:nvPr>
        </p:nvPicPr>
        <p:blipFill>
          <a:blip r:embed="rId3"/>
          <a:srcRect l="36675" r="36675"/>
          <a:stretch>
            <a:fillRect/>
          </a:stretch>
        </p:blipFill>
        <p:spPr/>
      </p:pic>
      <p:sp>
        <p:nvSpPr>
          <p:cNvPr id="3" name="Title 2"/>
          <p:cNvSpPr>
            <a:spLocks noGrp="1"/>
          </p:cNvSpPr>
          <p:nvPr>
            <p:ph type="title"/>
          </p:nvPr>
        </p:nvSpPr>
        <p:spPr/>
        <p:txBody>
          <a:bodyPr/>
          <a:lstStyle/>
          <a:p>
            <a:r>
              <a:rPr lang="en-US" dirty="0"/>
              <a:t>HPV Cancer by Age</a:t>
            </a:r>
          </a:p>
        </p:txBody>
      </p:sp>
      <p:pic>
        <p:nvPicPr>
          <p:cNvPr id="7" name="Picture 6" descr="Image of a physician with a child, child playing with physician's stethoscope." title="Physician with child."/>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13</a:t>
            </a:fld>
            <a:endParaRPr lang="en-US" sz="1200" dirty="0"/>
          </a:p>
        </p:txBody>
      </p:sp>
      <p:pic>
        <p:nvPicPr>
          <p:cNvPr id="11" name="Content Placeholder 10">
            <a:extLst>
              <a:ext uri="{FF2B5EF4-FFF2-40B4-BE49-F238E27FC236}">
                <a16:creationId xmlns:a16="http://schemas.microsoft.com/office/drawing/2014/main" id="{F9C54ECD-1CEC-F04B-829D-C453747330DF}"/>
              </a:ext>
            </a:extLst>
          </p:cNvPr>
          <p:cNvPicPr>
            <a:picLocks noGrp="1" noChangeAspect="1"/>
          </p:cNvPicPr>
          <p:nvPr>
            <p:ph idx="10"/>
          </p:nvPr>
        </p:nvPicPr>
        <p:blipFill rotWithShape="1">
          <a:blip r:embed="rId3"/>
          <a:srcRect l="13105" t="24116" r="12905" b="19349"/>
          <a:stretch/>
        </p:blipFill>
        <p:spPr>
          <a:xfrm>
            <a:off x="2820319" y="1802361"/>
            <a:ext cx="4974366" cy="2850692"/>
          </a:xfrm>
        </p:spPr>
      </p:pic>
    </p:spTree>
    <p:extLst>
      <p:ext uri="{BB962C8B-B14F-4D97-AF65-F5344CB8AC3E}">
        <p14:creationId xmlns:p14="http://schemas.microsoft.com/office/powerpoint/2010/main" val="2600627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426927-5A06-DE45-9BB9-B2B506FBF06B}"/>
              </a:ext>
            </a:extLst>
          </p:cNvPr>
          <p:cNvSpPr>
            <a:spLocks noGrp="1"/>
          </p:cNvSpPr>
          <p:nvPr>
            <p:ph type="pic" idx="1"/>
          </p:nvPr>
        </p:nvSpPr>
        <p:spPr/>
      </p:sp>
      <p:sp>
        <p:nvSpPr>
          <p:cNvPr id="3" name="Title 2"/>
          <p:cNvSpPr>
            <a:spLocks noGrp="1"/>
          </p:cNvSpPr>
          <p:nvPr>
            <p:ph type="title"/>
          </p:nvPr>
        </p:nvSpPr>
        <p:spPr/>
        <p:txBody>
          <a:bodyPr/>
          <a:lstStyle/>
          <a:p>
            <a:r>
              <a:rPr lang="en-US" dirty="0"/>
              <a:t>HPV Type by Cancer Site</a:t>
            </a:r>
          </a:p>
        </p:txBody>
      </p:sp>
      <p:graphicFrame>
        <p:nvGraphicFramePr>
          <p:cNvPr id="12" name="Content Placeholder 11">
            <a:extLst>
              <a:ext uri="{FF2B5EF4-FFF2-40B4-BE49-F238E27FC236}">
                <a16:creationId xmlns:a16="http://schemas.microsoft.com/office/drawing/2014/main" id="{52B5EF46-AEE7-3E4B-9161-BBF3EDF63FDE}"/>
              </a:ext>
            </a:extLst>
          </p:cNvPr>
          <p:cNvGraphicFramePr>
            <a:graphicFrameLocks noGrp="1"/>
          </p:cNvGraphicFramePr>
          <p:nvPr>
            <p:ph idx="10"/>
            <p:extLst>
              <p:ext uri="{D42A27DB-BD31-4B8C-83A1-F6EECF244321}">
                <p14:modId xmlns:p14="http://schemas.microsoft.com/office/powerpoint/2010/main" val="4149265052"/>
              </p:ext>
            </p:extLst>
          </p:nvPr>
        </p:nvGraphicFramePr>
        <p:xfrm>
          <a:off x="2345166" y="1800627"/>
          <a:ext cx="6297612" cy="2763520"/>
        </p:xfrm>
        <a:graphic>
          <a:graphicData uri="http://schemas.openxmlformats.org/drawingml/2006/table">
            <a:tbl>
              <a:tblPr firstRow="1" bandRow="1">
                <a:tableStyleId>{5C22544A-7EE6-4342-B048-85BDC9FD1C3A}</a:tableStyleId>
              </a:tblPr>
              <a:tblGrid>
                <a:gridCol w="3148806">
                  <a:extLst>
                    <a:ext uri="{9D8B030D-6E8A-4147-A177-3AD203B41FA5}">
                      <a16:colId xmlns:a16="http://schemas.microsoft.com/office/drawing/2014/main" val="3139333191"/>
                    </a:ext>
                  </a:extLst>
                </a:gridCol>
                <a:gridCol w="3148806">
                  <a:extLst>
                    <a:ext uri="{9D8B030D-6E8A-4147-A177-3AD203B41FA5}">
                      <a16:colId xmlns:a16="http://schemas.microsoft.com/office/drawing/2014/main" val="1025299022"/>
                    </a:ext>
                  </a:extLst>
                </a:gridCol>
              </a:tblGrid>
              <a:tr h="370840">
                <a:tc>
                  <a:txBody>
                    <a:bodyPr/>
                    <a:lstStyle/>
                    <a:p>
                      <a:r>
                        <a:rPr lang="en-US" sz="1800" dirty="0"/>
                        <a:t>Disease</a:t>
                      </a:r>
                    </a:p>
                  </a:txBody>
                  <a:tcPr/>
                </a:tc>
                <a:tc>
                  <a:txBody>
                    <a:bodyPr/>
                    <a:lstStyle/>
                    <a:p>
                      <a:r>
                        <a:rPr lang="en-US" sz="1800" dirty="0"/>
                        <a:t>HPV Types</a:t>
                      </a:r>
                    </a:p>
                  </a:txBody>
                  <a:tcPr/>
                </a:tc>
                <a:extLst>
                  <a:ext uri="{0D108BD9-81ED-4DB2-BD59-A6C34878D82A}">
                    <a16:rowId xmlns:a16="http://schemas.microsoft.com/office/drawing/2014/main" val="2379904518"/>
                  </a:ext>
                </a:extLst>
              </a:tr>
              <a:tr h="370840">
                <a:tc>
                  <a:txBody>
                    <a:bodyPr/>
                    <a:lstStyle/>
                    <a:p>
                      <a:r>
                        <a:rPr lang="en-US" sz="1800" dirty="0"/>
                        <a:t>Anogenital carcinomas</a:t>
                      </a:r>
                    </a:p>
                  </a:txBody>
                  <a:tcPr/>
                </a:tc>
                <a:tc>
                  <a:txBody>
                    <a:bodyPr/>
                    <a:lstStyle/>
                    <a:p>
                      <a:r>
                        <a:rPr lang="en-US" sz="1800" dirty="0"/>
                        <a:t>16, 18, 45</a:t>
                      </a:r>
                    </a:p>
                  </a:txBody>
                  <a:tcPr/>
                </a:tc>
                <a:extLst>
                  <a:ext uri="{0D108BD9-81ED-4DB2-BD59-A6C34878D82A}">
                    <a16:rowId xmlns:a16="http://schemas.microsoft.com/office/drawing/2014/main" val="3084321364"/>
                  </a:ext>
                </a:extLst>
              </a:tr>
              <a:tr h="370840">
                <a:tc>
                  <a:txBody>
                    <a:bodyPr/>
                    <a:lstStyle/>
                    <a:p>
                      <a:r>
                        <a:rPr lang="en-US" sz="1800" dirty="0"/>
                        <a:t>Anogenital warts</a:t>
                      </a:r>
                    </a:p>
                  </a:txBody>
                  <a:tcPr/>
                </a:tc>
                <a:tc>
                  <a:txBody>
                    <a:bodyPr/>
                    <a:lstStyle/>
                    <a:p>
                      <a:r>
                        <a:rPr lang="en-US" sz="1800" dirty="0"/>
                        <a:t>6, 11, </a:t>
                      </a:r>
                      <a:r>
                        <a:rPr lang="en-US" sz="1800" i="1" dirty="0"/>
                        <a:t>40</a:t>
                      </a:r>
                      <a:r>
                        <a:rPr lang="en-US" sz="1800" dirty="0"/>
                        <a:t>, </a:t>
                      </a:r>
                      <a:r>
                        <a:rPr lang="en-US" sz="1800" i="1" dirty="0"/>
                        <a:t>42-44</a:t>
                      </a:r>
                      <a:r>
                        <a:rPr lang="en-US" sz="1800" dirty="0"/>
                        <a:t>, </a:t>
                      </a:r>
                      <a:r>
                        <a:rPr lang="en-US" sz="1800" i="1" dirty="0"/>
                        <a:t>54, 61, 72, 81</a:t>
                      </a:r>
                    </a:p>
                  </a:txBody>
                  <a:tcPr/>
                </a:tc>
                <a:extLst>
                  <a:ext uri="{0D108BD9-81ED-4DB2-BD59-A6C34878D82A}">
                    <a16:rowId xmlns:a16="http://schemas.microsoft.com/office/drawing/2014/main" val="3308151052"/>
                  </a:ext>
                </a:extLst>
              </a:tr>
              <a:tr h="370840">
                <a:tc>
                  <a:txBody>
                    <a:bodyPr/>
                    <a:lstStyle/>
                    <a:p>
                      <a:r>
                        <a:rPr lang="en-US" sz="1800" dirty="0"/>
                        <a:t>Cervical cancer</a:t>
                      </a:r>
                    </a:p>
                  </a:txBody>
                  <a:tcPr/>
                </a:tc>
                <a:tc>
                  <a:txBody>
                    <a:bodyPr/>
                    <a:lstStyle/>
                    <a:p>
                      <a:r>
                        <a:rPr lang="en-US" sz="1800" dirty="0"/>
                        <a:t>16, 18, 31, 33, </a:t>
                      </a:r>
                      <a:r>
                        <a:rPr lang="en-US" sz="1800" i="1" dirty="0"/>
                        <a:t>35</a:t>
                      </a:r>
                      <a:r>
                        <a:rPr lang="en-US" sz="1800" dirty="0"/>
                        <a:t>, 45, 52, 58</a:t>
                      </a:r>
                    </a:p>
                  </a:txBody>
                  <a:tcPr/>
                </a:tc>
                <a:extLst>
                  <a:ext uri="{0D108BD9-81ED-4DB2-BD59-A6C34878D82A}">
                    <a16:rowId xmlns:a16="http://schemas.microsoft.com/office/drawing/2014/main" val="4001781161"/>
                  </a:ext>
                </a:extLst>
              </a:tr>
              <a:tr h="370840">
                <a:tc>
                  <a:txBody>
                    <a:bodyPr/>
                    <a:lstStyle/>
                    <a:p>
                      <a:r>
                        <a:rPr lang="en-US" sz="1800" dirty="0"/>
                        <a:t>Oropharyngeal SCC</a:t>
                      </a:r>
                    </a:p>
                  </a:txBody>
                  <a:tcPr/>
                </a:tc>
                <a:tc>
                  <a:txBody>
                    <a:bodyPr/>
                    <a:lstStyle/>
                    <a:p>
                      <a:r>
                        <a:rPr lang="en-US" sz="1800" dirty="0"/>
                        <a:t>6, 11, 16, 18, 31, 33, </a:t>
                      </a:r>
                      <a:r>
                        <a:rPr lang="en-US" sz="1800" i="1" dirty="0"/>
                        <a:t>35</a:t>
                      </a:r>
                    </a:p>
                  </a:txBody>
                  <a:tcPr/>
                </a:tc>
                <a:extLst>
                  <a:ext uri="{0D108BD9-81ED-4DB2-BD59-A6C34878D82A}">
                    <a16:rowId xmlns:a16="http://schemas.microsoft.com/office/drawing/2014/main" val="4175961333"/>
                  </a:ext>
                </a:extLst>
              </a:tr>
              <a:tr h="370840">
                <a:tc>
                  <a:txBody>
                    <a:bodyPr/>
                    <a:lstStyle/>
                    <a:p>
                      <a:r>
                        <a:rPr lang="en-US" sz="1800" dirty="0"/>
                        <a:t>Recurrent respiratory papilloma</a:t>
                      </a:r>
                    </a:p>
                  </a:txBody>
                  <a:tcPr/>
                </a:tc>
                <a:tc>
                  <a:txBody>
                    <a:bodyPr/>
                    <a:lstStyle/>
                    <a:p>
                      <a:r>
                        <a:rPr lang="en-US" sz="1800" dirty="0"/>
                        <a:t>6, 11, 16</a:t>
                      </a:r>
                    </a:p>
                  </a:txBody>
                  <a:tcPr/>
                </a:tc>
                <a:extLst>
                  <a:ext uri="{0D108BD9-81ED-4DB2-BD59-A6C34878D82A}">
                    <a16:rowId xmlns:a16="http://schemas.microsoft.com/office/drawing/2014/main" val="230404857"/>
                  </a:ext>
                </a:extLst>
              </a:tr>
            </a:tbl>
          </a:graphicData>
        </a:graphic>
      </p:graphicFrame>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14</a:t>
            </a:fld>
            <a:endParaRPr lang="en-US" sz="1200" dirty="0"/>
          </a:p>
        </p:txBody>
      </p:sp>
    </p:spTree>
    <p:extLst>
      <p:ext uri="{BB962C8B-B14F-4D97-AF65-F5344CB8AC3E}">
        <p14:creationId xmlns:p14="http://schemas.microsoft.com/office/powerpoint/2010/main" val="3970733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screenshot of a cell phone&#10;&#10;Description automatically generated">
            <a:extLst>
              <a:ext uri="{FF2B5EF4-FFF2-40B4-BE49-F238E27FC236}">
                <a16:creationId xmlns:a16="http://schemas.microsoft.com/office/drawing/2014/main" id="{48FC63D2-0BAA-414B-80A8-C8AEAAB31594}"/>
              </a:ext>
            </a:extLst>
          </p:cNvPr>
          <p:cNvPicPr>
            <a:picLocks noGrp="1" noChangeAspect="1"/>
          </p:cNvPicPr>
          <p:nvPr>
            <p:ph type="pic" idx="1"/>
          </p:nvPr>
        </p:nvPicPr>
        <p:blipFill rotWithShape="1">
          <a:blip r:embed="rId3"/>
          <a:srcRect l="36675" r="36675"/>
          <a:stretch/>
        </p:blipFill>
        <p:spPr/>
      </p:pic>
      <p:sp>
        <p:nvSpPr>
          <p:cNvPr id="3" name="Title 2"/>
          <p:cNvSpPr>
            <a:spLocks noGrp="1"/>
          </p:cNvSpPr>
          <p:nvPr>
            <p:ph type="title"/>
          </p:nvPr>
        </p:nvSpPr>
        <p:spPr/>
        <p:txBody>
          <a:bodyPr/>
          <a:lstStyle/>
          <a:p>
            <a:r>
              <a:rPr lang="en-US" dirty="0"/>
              <a:t>HPV Infection by Cancer Site</a:t>
            </a:r>
          </a:p>
        </p:txBody>
      </p:sp>
      <p:pic>
        <p:nvPicPr>
          <p:cNvPr id="20" name="Content Placeholder 19" descr="A screenshot of a cell phone&#10;&#10;Description automatically generated">
            <a:extLst>
              <a:ext uri="{FF2B5EF4-FFF2-40B4-BE49-F238E27FC236}">
                <a16:creationId xmlns:a16="http://schemas.microsoft.com/office/drawing/2014/main" id="{96C12A49-8CF5-244F-BE45-C5ACC001D310}"/>
              </a:ext>
            </a:extLst>
          </p:cNvPr>
          <p:cNvPicPr>
            <a:picLocks noGrp="1" noChangeAspect="1"/>
          </p:cNvPicPr>
          <p:nvPr>
            <p:ph idx="10"/>
          </p:nvPr>
        </p:nvPicPr>
        <p:blipFill rotWithShape="1">
          <a:blip r:embed="rId3"/>
          <a:srcRect l="10296" t="19946" r="10598" b="17828"/>
          <a:stretch/>
        </p:blipFill>
        <p:spPr>
          <a:xfrm>
            <a:off x="3005625" y="1745483"/>
            <a:ext cx="4981604" cy="2938946"/>
          </a:xfrm>
          <a:ln>
            <a:solidFill>
              <a:schemeClr val="accent1"/>
            </a:solidFill>
          </a:ln>
        </p:spPr>
      </p:pic>
      <p:pic>
        <p:nvPicPr>
          <p:cNvPr id="7" name="Picture 6" descr="Image of a physician with a child, child playing with physician's stethoscope." title="Physician with child."/>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15</a:t>
            </a:fld>
            <a:endParaRPr lang="en-US" sz="1200" dirty="0"/>
          </a:p>
        </p:txBody>
      </p:sp>
    </p:spTree>
    <p:extLst>
      <p:ext uri="{BB962C8B-B14F-4D97-AF65-F5344CB8AC3E}">
        <p14:creationId xmlns:p14="http://schemas.microsoft.com/office/powerpoint/2010/main" val="3723963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Cervical Cancer</a:t>
            </a:r>
          </a:p>
        </p:txBody>
      </p:sp>
      <p:sp>
        <p:nvSpPr>
          <p:cNvPr id="4" name="Content Placeholder 3"/>
          <p:cNvSpPr>
            <a:spLocks noGrp="1"/>
          </p:cNvSpPr>
          <p:nvPr>
            <p:ph idx="10"/>
          </p:nvPr>
        </p:nvSpPr>
        <p:spPr>
          <a:xfrm>
            <a:off x="2560320" y="1554480"/>
            <a:ext cx="5760720" cy="2743200"/>
          </a:xfrm>
        </p:spPr>
        <p:txBody>
          <a:bodyPr>
            <a:noAutofit/>
          </a:bodyPr>
          <a:lstStyle/>
          <a:p>
            <a:pPr marL="265176" indent="-173736">
              <a:lnSpc>
                <a:spcPct val="100000"/>
              </a:lnSpc>
              <a:spcBef>
                <a:spcPts val="0"/>
              </a:spcBef>
              <a:spcAft>
                <a:spcPts val="600"/>
              </a:spcAft>
              <a:buSzPct val="120000"/>
            </a:pPr>
            <a:r>
              <a:rPr lang="en-US" sz="1800" dirty="0"/>
              <a:t>Benchmark for other HPV-associated cancers in policy and planning</a:t>
            </a:r>
          </a:p>
          <a:p>
            <a:pPr marL="665226" lvl="1" indent="-173736">
              <a:lnSpc>
                <a:spcPct val="100000"/>
              </a:lnSpc>
              <a:spcBef>
                <a:spcPts val="0"/>
              </a:spcBef>
              <a:spcAft>
                <a:spcPts val="600"/>
              </a:spcAft>
              <a:buSzPct val="120000"/>
            </a:pPr>
            <a:r>
              <a:rPr lang="en-US" sz="1800" dirty="0"/>
              <a:t>Early detection and treatment algorithm</a:t>
            </a:r>
          </a:p>
          <a:p>
            <a:pPr marL="265176" indent="-173736">
              <a:lnSpc>
                <a:spcPct val="100000"/>
              </a:lnSpc>
              <a:spcBef>
                <a:spcPts val="0"/>
              </a:spcBef>
              <a:spcAft>
                <a:spcPts val="600"/>
              </a:spcAft>
              <a:buSzPct val="120000"/>
            </a:pPr>
            <a:r>
              <a:rPr lang="en-US" sz="1800" dirty="0"/>
              <a:t>But…screening adherence, infection clearance rate, morbidity and mortality differ by social determinants of health factors </a:t>
            </a:r>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16</a:t>
            </a:fld>
            <a:endParaRPr lang="en-US" sz="1200" dirty="0"/>
          </a:p>
        </p:txBody>
      </p:sp>
      <p:grpSp>
        <p:nvGrpSpPr>
          <p:cNvPr id="2" name="Group 1">
            <a:extLst>
              <a:ext uri="{FF2B5EF4-FFF2-40B4-BE49-F238E27FC236}">
                <a16:creationId xmlns:a16="http://schemas.microsoft.com/office/drawing/2014/main" id="{8DA0BBF4-E4A5-2445-8ED1-C51EDD30517E}"/>
              </a:ext>
            </a:extLst>
          </p:cNvPr>
          <p:cNvGrpSpPr/>
          <p:nvPr/>
        </p:nvGrpSpPr>
        <p:grpSpPr>
          <a:xfrm>
            <a:off x="5295268" y="3857212"/>
            <a:ext cx="2886671" cy="880936"/>
            <a:chOff x="3866670" y="3091030"/>
            <a:chExt cx="3361564" cy="1109166"/>
          </a:xfrm>
        </p:grpSpPr>
        <p:sp>
          <p:nvSpPr>
            <p:cNvPr id="8" name="Rectangle: Rounded Corners 1062">
              <a:extLst>
                <a:ext uri="{FF2B5EF4-FFF2-40B4-BE49-F238E27FC236}">
                  <a16:creationId xmlns:a16="http://schemas.microsoft.com/office/drawing/2014/main" id="{015CD3D1-8858-B74A-BED8-05EA809249FF}"/>
                </a:ext>
              </a:extLst>
            </p:cNvPr>
            <p:cNvSpPr/>
            <p:nvPr/>
          </p:nvSpPr>
          <p:spPr>
            <a:xfrm>
              <a:off x="3866670" y="3091030"/>
              <a:ext cx="3361564" cy="1109166"/>
            </a:xfrm>
            <a:custGeom>
              <a:avLst/>
              <a:gdLst>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304751 w 3361564"/>
                <a:gd name="connsiteY5" fmla="*/ 1658317 h 1736188"/>
                <a:gd name="connsiteX6" fmla="*/ 3072194 w 3361564"/>
                <a:gd name="connsiteY6" fmla="*/ 1736188 h 1736188"/>
                <a:gd name="connsiteX7" fmla="*/ 289370 w 3361564"/>
                <a:gd name="connsiteY7" fmla="*/ 1736188 h 1736188"/>
                <a:gd name="connsiteX8" fmla="*/ 0 w 3361564"/>
                <a:gd name="connsiteY8" fmla="*/ 1446818 h 1736188"/>
                <a:gd name="connsiteX9" fmla="*/ 0 w 3361564"/>
                <a:gd name="connsiteY9" fmla="*/ 289370 h 1736188"/>
                <a:gd name="connsiteX0" fmla="*/ 0 w 3390875"/>
                <a:gd name="connsiteY0" fmla="*/ 289370 h 1736188"/>
                <a:gd name="connsiteX1" fmla="*/ 289370 w 3390875"/>
                <a:gd name="connsiteY1" fmla="*/ 0 h 1736188"/>
                <a:gd name="connsiteX2" fmla="*/ 3072194 w 3390875"/>
                <a:gd name="connsiteY2" fmla="*/ 0 h 1736188"/>
                <a:gd name="connsiteX3" fmla="*/ 3361564 w 3390875"/>
                <a:gd name="connsiteY3" fmla="*/ 289370 h 1736188"/>
                <a:gd name="connsiteX4" fmla="*/ 3361564 w 3390875"/>
                <a:gd name="connsiteY4" fmla="*/ 1446818 h 1736188"/>
                <a:gd name="connsiteX5" fmla="*/ 3072194 w 3390875"/>
                <a:gd name="connsiteY5" fmla="*/ 1736188 h 1736188"/>
                <a:gd name="connsiteX6" fmla="*/ 289370 w 3390875"/>
                <a:gd name="connsiteY6" fmla="*/ 1736188 h 1736188"/>
                <a:gd name="connsiteX7" fmla="*/ 0 w 3390875"/>
                <a:gd name="connsiteY7" fmla="*/ 1446818 h 1736188"/>
                <a:gd name="connsiteX8" fmla="*/ 0 w 3390875"/>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64" h="1736188">
                  <a:moveTo>
                    <a:pt x="0" y="289370"/>
                  </a:moveTo>
                  <a:cubicBezTo>
                    <a:pt x="0" y="129555"/>
                    <a:pt x="129555" y="0"/>
                    <a:pt x="289370" y="0"/>
                  </a:cubicBezTo>
                  <a:lnTo>
                    <a:pt x="3072194" y="0"/>
                  </a:lnTo>
                  <a:cubicBezTo>
                    <a:pt x="3232009" y="0"/>
                    <a:pt x="3361564" y="129555"/>
                    <a:pt x="3361564" y="289370"/>
                  </a:cubicBezTo>
                  <a:lnTo>
                    <a:pt x="3361564" y="1446818"/>
                  </a:lnTo>
                  <a:lnTo>
                    <a:pt x="3072194" y="1736188"/>
                  </a:lnTo>
                  <a:lnTo>
                    <a:pt x="289370" y="1736188"/>
                  </a:lnTo>
                  <a:cubicBezTo>
                    <a:pt x="129555" y="1736188"/>
                    <a:pt x="0" y="1606633"/>
                    <a:pt x="0" y="1446818"/>
                  </a:cubicBezTo>
                  <a:lnTo>
                    <a:pt x="0" y="28937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97024599-4FE1-D04A-AEA5-F6865384A40B}"/>
                </a:ext>
              </a:extLst>
            </p:cNvPr>
            <p:cNvSpPr txBox="1"/>
            <p:nvPr/>
          </p:nvSpPr>
          <p:spPr>
            <a:xfrm>
              <a:off x="4200324" y="3354977"/>
              <a:ext cx="973863" cy="658774"/>
            </a:xfrm>
            <a:prstGeom prst="rect">
              <a:avLst/>
            </a:prstGeom>
            <a:noFill/>
          </p:spPr>
          <p:txBody>
            <a:bodyPr wrap="square" lIns="0" rIns="0" rtlCol="0">
              <a:spAutoFit/>
            </a:bodyPr>
            <a:lstStyle/>
            <a:p>
              <a:r>
                <a:rPr lang="en-IN" sz="1400" b="1" dirty="0">
                  <a:solidFill>
                    <a:schemeClr val="bg1"/>
                  </a:solidFill>
                  <a:cs typeface="Arial" panose="020B0604020202020204" pitchFamily="34" charset="0"/>
                </a:rPr>
                <a:t>6-7 per 100,000</a:t>
              </a:r>
            </a:p>
          </p:txBody>
        </p:sp>
        <p:grpSp>
          <p:nvGrpSpPr>
            <p:cNvPr id="12" name="Group 11">
              <a:extLst>
                <a:ext uri="{FF2B5EF4-FFF2-40B4-BE49-F238E27FC236}">
                  <a16:creationId xmlns:a16="http://schemas.microsoft.com/office/drawing/2014/main" id="{063F1E3C-8082-4647-85BD-2E06092DE6D3}"/>
                </a:ext>
              </a:extLst>
            </p:cNvPr>
            <p:cNvGrpSpPr/>
            <p:nvPr/>
          </p:nvGrpSpPr>
          <p:grpSpPr>
            <a:xfrm>
              <a:off x="5238803" y="3441925"/>
              <a:ext cx="180789" cy="412504"/>
              <a:chOff x="-2986088" y="-171450"/>
              <a:chExt cx="2417763" cy="5516563"/>
            </a:xfrm>
            <a:solidFill>
              <a:schemeClr val="bg1"/>
            </a:solidFill>
          </p:grpSpPr>
          <p:sp>
            <p:nvSpPr>
              <p:cNvPr id="13" name="Freeform 5">
                <a:extLst>
                  <a:ext uri="{FF2B5EF4-FFF2-40B4-BE49-F238E27FC236}">
                    <a16:creationId xmlns:a16="http://schemas.microsoft.com/office/drawing/2014/main" id="{859908D0-3EDD-A549-8D7F-FAB5D7C85476}"/>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4" name="Freeform 6">
                <a:extLst>
                  <a:ext uri="{FF2B5EF4-FFF2-40B4-BE49-F238E27FC236}">
                    <a16:creationId xmlns:a16="http://schemas.microsoft.com/office/drawing/2014/main" id="{601D7780-E829-BA4C-9E8D-08074927E473}"/>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15" name="Group 14">
              <a:extLst>
                <a:ext uri="{FF2B5EF4-FFF2-40B4-BE49-F238E27FC236}">
                  <a16:creationId xmlns:a16="http://schemas.microsoft.com/office/drawing/2014/main" id="{517E63FE-1F8E-4A4A-A8D9-1E27C07C9A03}"/>
                </a:ext>
              </a:extLst>
            </p:cNvPr>
            <p:cNvGrpSpPr/>
            <p:nvPr/>
          </p:nvGrpSpPr>
          <p:grpSpPr>
            <a:xfrm>
              <a:off x="5418295" y="3441925"/>
              <a:ext cx="180789" cy="412504"/>
              <a:chOff x="-2986088" y="-171450"/>
              <a:chExt cx="2417763" cy="5516563"/>
            </a:xfrm>
            <a:solidFill>
              <a:schemeClr val="bg1"/>
            </a:solidFill>
          </p:grpSpPr>
          <p:sp>
            <p:nvSpPr>
              <p:cNvPr id="16" name="Freeform 5">
                <a:extLst>
                  <a:ext uri="{FF2B5EF4-FFF2-40B4-BE49-F238E27FC236}">
                    <a16:creationId xmlns:a16="http://schemas.microsoft.com/office/drawing/2014/main" id="{C746F717-E749-BC40-B9A0-58188992E98A}"/>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2251431D-36FF-5545-9630-21A7892B665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18" name="Group 17">
              <a:extLst>
                <a:ext uri="{FF2B5EF4-FFF2-40B4-BE49-F238E27FC236}">
                  <a16:creationId xmlns:a16="http://schemas.microsoft.com/office/drawing/2014/main" id="{FE923E74-0346-224D-905E-6B10B489BAE4}"/>
                </a:ext>
              </a:extLst>
            </p:cNvPr>
            <p:cNvGrpSpPr/>
            <p:nvPr/>
          </p:nvGrpSpPr>
          <p:grpSpPr>
            <a:xfrm>
              <a:off x="5597787" y="3441925"/>
              <a:ext cx="180789" cy="412504"/>
              <a:chOff x="-2986088" y="-171450"/>
              <a:chExt cx="2417763" cy="5516563"/>
            </a:xfrm>
            <a:solidFill>
              <a:schemeClr val="bg1"/>
            </a:solidFill>
          </p:grpSpPr>
          <p:sp>
            <p:nvSpPr>
              <p:cNvPr id="19" name="Freeform 5">
                <a:extLst>
                  <a:ext uri="{FF2B5EF4-FFF2-40B4-BE49-F238E27FC236}">
                    <a16:creationId xmlns:a16="http://schemas.microsoft.com/office/drawing/2014/main" id="{D30149E1-E5F9-B346-9BE1-6B3BDACDCEF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C9A77A0D-4C5A-444D-90FF-4DC7340DFDD1}"/>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21" name="Group 20">
              <a:extLst>
                <a:ext uri="{FF2B5EF4-FFF2-40B4-BE49-F238E27FC236}">
                  <a16:creationId xmlns:a16="http://schemas.microsoft.com/office/drawing/2014/main" id="{BC510296-BE04-AE4A-A717-26D38C63156E}"/>
                </a:ext>
              </a:extLst>
            </p:cNvPr>
            <p:cNvGrpSpPr/>
            <p:nvPr/>
          </p:nvGrpSpPr>
          <p:grpSpPr>
            <a:xfrm>
              <a:off x="5777279" y="3441925"/>
              <a:ext cx="180789" cy="412504"/>
              <a:chOff x="-2986088" y="-171450"/>
              <a:chExt cx="2417763" cy="5516563"/>
            </a:xfrm>
            <a:solidFill>
              <a:schemeClr val="accent1">
                <a:lumMod val="75000"/>
              </a:schemeClr>
            </a:solidFill>
          </p:grpSpPr>
          <p:sp>
            <p:nvSpPr>
              <p:cNvPr id="22" name="Freeform 5">
                <a:extLst>
                  <a:ext uri="{FF2B5EF4-FFF2-40B4-BE49-F238E27FC236}">
                    <a16:creationId xmlns:a16="http://schemas.microsoft.com/office/drawing/2014/main" id="{FBB9AFF0-EFC0-D148-94BD-FB5D6A76F0CE}"/>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3" name="Freeform 6">
                <a:extLst>
                  <a:ext uri="{FF2B5EF4-FFF2-40B4-BE49-F238E27FC236}">
                    <a16:creationId xmlns:a16="http://schemas.microsoft.com/office/drawing/2014/main" id="{5293E076-843C-A941-A7F3-1A359CBDEABE}"/>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24" name="Group 23">
              <a:extLst>
                <a:ext uri="{FF2B5EF4-FFF2-40B4-BE49-F238E27FC236}">
                  <a16:creationId xmlns:a16="http://schemas.microsoft.com/office/drawing/2014/main" id="{8C404436-C40E-4D48-8E59-A8CE103A831B}"/>
                </a:ext>
              </a:extLst>
            </p:cNvPr>
            <p:cNvGrpSpPr/>
            <p:nvPr/>
          </p:nvGrpSpPr>
          <p:grpSpPr>
            <a:xfrm>
              <a:off x="5956771" y="3441925"/>
              <a:ext cx="180789" cy="412504"/>
              <a:chOff x="-2986088" y="-171450"/>
              <a:chExt cx="2417763" cy="5516563"/>
            </a:xfrm>
            <a:solidFill>
              <a:schemeClr val="accent1">
                <a:lumMod val="75000"/>
              </a:schemeClr>
            </a:solidFill>
          </p:grpSpPr>
          <p:sp>
            <p:nvSpPr>
              <p:cNvPr id="25" name="Freeform 5">
                <a:extLst>
                  <a:ext uri="{FF2B5EF4-FFF2-40B4-BE49-F238E27FC236}">
                    <a16:creationId xmlns:a16="http://schemas.microsoft.com/office/drawing/2014/main" id="{7A9B3F7A-3EB6-5A4C-9E65-9C4A6A7AA5F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6">
                <a:extLst>
                  <a:ext uri="{FF2B5EF4-FFF2-40B4-BE49-F238E27FC236}">
                    <a16:creationId xmlns:a16="http://schemas.microsoft.com/office/drawing/2014/main" id="{32F623EF-55E2-5348-9C5B-F3F0A809A66C}"/>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27" name="Group 26">
              <a:extLst>
                <a:ext uri="{FF2B5EF4-FFF2-40B4-BE49-F238E27FC236}">
                  <a16:creationId xmlns:a16="http://schemas.microsoft.com/office/drawing/2014/main" id="{1F135F41-7820-3841-ADE8-972AF51531F3}"/>
                </a:ext>
              </a:extLst>
            </p:cNvPr>
            <p:cNvGrpSpPr/>
            <p:nvPr/>
          </p:nvGrpSpPr>
          <p:grpSpPr>
            <a:xfrm>
              <a:off x="6136263" y="3441925"/>
              <a:ext cx="180789" cy="412504"/>
              <a:chOff x="-2986088" y="-171450"/>
              <a:chExt cx="2417763" cy="5516563"/>
            </a:xfrm>
            <a:solidFill>
              <a:schemeClr val="accent1">
                <a:lumMod val="75000"/>
              </a:schemeClr>
            </a:solidFill>
          </p:grpSpPr>
          <p:sp>
            <p:nvSpPr>
              <p:cNvPr id="28" name="Freeform 5">
                <a:extLst>
                  <a:ext uri="{FF2B5EF4-FFF2-40B4-BE49-F238E27FC236}">
                    <a16:creationId xmlns:a16="http://schemas.microsoft.com/office/drawing/2014/main" id="{C9C84D4D-31B7-B641-8E8E-B2B005E8EDDC}"/>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9" name="Freeform 6">
                <a:extLst>
                  <a:ext uri="{FF2B5EF4-FFF2-40B4-BE49-F238E27FC236}">
                    <a16:creationId xmlns:a16="http://schemas.microsoft.com/office/drawing/2014/main" id="{48013044-092C-9B4F-9794-E0819929323B}"/>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30" name="Group 29">
              <a:extLst>
                <a:ext uri="{FF2B5EF4-FFF2-40B4-BE49-F238E27FC236}">
                  <a16:creationId xmlns:a16="http://schemas.microsoft.com/office/drawing/2014/main" id="{31F7FC50-ACDA-5942-8D8F-A2EE9B7AB598}"/>
                </a:ext>
              </a:extLst>
            </p:cNvPr>
            <p:cNvGrpSpPr/>
            <p:nvPr/>
          </p:nvGrpSpPr>
          <p:grpSpPr>
            <a:xfrm>
              <a:off x="6315755" y="3441925"/>
              <a:ext cx="180789" cy="412504"/>
              <a:chOff x="-2986088" y="-171450"/>
              <a:chExt cx="2417763" cy="5516563"/>
            </a:xfrm>
            <a:solidFill>
              <a:schemeClr val="accent1">
                <a:lumMod val="75000"/>
              </a:schemeClr>
            </a:solidFill>
          </p:grpSpPr>
          <p:sp>
            <p:nvSpPr>
              <p:cNvPr id="31" name="Freeform 5">
                <a:extLst>
                  <a:ext uri="{FF2B5EF4-FFF2-40B4-BE49-F238E27FC236}">
                    <a16:creationId xmlns:a16="http://schemas.microsoft.com/office/drawing/2014/main" id="{20A95B8D-C2FE-BD40-8609-F0809F6D84B3}"/>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6">
                <a:extLst>
                  <a:ext uri="{FF2B5EF4-FFF2-40B4-BE49-F238E27FC236}">
                    <a16:creationId xmlns:a16="http://schemas.microsoft.com/office/drawing/2014/main" id="{6DCF248A-B740-7B4B-9C57-18B9669014A4}"/>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33" name="Group 32">
              <a:extLst>
                <a:ext uri="{FF2B5EF4-FFF2-40B4-BE49-F238E27FC236}">
                  <a16:creationId xmlns:a16="http://schemas.microsoft.com/office/drawing/2014/main" id="{C1F13406-9059-6444-9DC5-63757C1CCA96}"/>
                </a:ext>
              </a:extLst>
            </p:cNvPr>
            <p:cNvGrpSpPr/>
            <p:nvPr/>
          </p:nvGrpSpPr>
          <p:grpSpPr>
            <a:xfrm>
              <a:off x="6495247" y="3441925"/>
              <a:ext cx="180789" cy="412504"/>
              <a:chOff x="-2986088" y="-171450"/>
              <a:chExt cx="2417763" cy="5516563"/>
            </a:xfrm>
            <a:solidFill>
              <a:schemeClr val="accent1">
                <a:lumMod val="75000"/>
              </a:schemeClr>
            </a:solidFill>
          </p:grpSpPr>
          <p:sp>
            <p:nvSpPr>
              <p:cNvPr id="34" name="Freeform 5">
                <a:extLst>
                  <a:ext uri="{FF2B5EF4-FFF2-40B4-BE49-F238E27FC236}">
                    <a16:creationId xmlns:a16="http://schemas.microsoft.com/office/drawing/2014/main" id="{97FD387C-685C-1842-B887-8D6A1837B48E}"/>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6">
                <a:extLst>
                  <a:ext uri="{FF2B5EF4-FFF2-40B4-BE49-F238E27FC236}">
                    <a16:creationId xmlns:a16="http://schemas.microsoft.com/office/drawing/2014/main" id="{FCF7E93A-79EC-8C41-BDC5-FC0A8CF1D0D6}"/>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36" name="Group 35">
              <a:extLst>
                <a:ext uri="{FF2B5EF4-FFF2-40B4-BE49-F238E27FC236}">
                  <a16:creationId xmlns:a16="http://schemas.microsoft.com/office/drawing/2014/main" id="{B9993748-70C2-8E4D-8977-10952DE2478F}"/>
                </a:ext>
              </a:extLst>
            </p:cNvPr>
            <p:cNvGrpSpPr/>
            <p:nvPr/>
          </p:nvGrpSpPr>
          <p:grpSpPr>
            <a:xfrm>
              <a:off x="6674739" y="3441925"/>
              <a:ext cx="180789" cy="412504"/>
              <a:chOff x="-2986088" y="-171450"/>
              <a:chExt cx="2417763" cy="5516563"/>
            </a:xfrm>
            <a:solidFill>
              <a:schemeClr val="accent1">
                <a:lumMod val="75000"/>
              </a:schemeClr>
            </a:solidFill>
          </p:grpSpPr>
          <p:sp>
            <p:nvSpPr>
              <p:cNvPr id="37" name="Freeform 5">
                <a:extLst>
                  <a:ext uri="{FF2B5EF4-FFF2-40B4-BE49-F238E27FC236}">
                    <a16:creationId xmlns:a16="http://schemas.microsoft.com/office/drawing/2014/main" id="{325E4804-9A5B-0F4E-BDC3-19D4DD29E4A7}"/>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8" name="Freeform 6">
                <a:extLst>
                  <a:ext uri="{FF2B5EF4-FFF2-40B4-BE49-F238E27FC236}">
                    <a16:creationId xmlns:a16="http://schemas.microsoft.com/office/drawing/2014/main" id="{762ACE34-2721-C34E-AE18-713A62D745B6}"/>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39" name="Group 38">
              <a:extLst>
                <a:ext uri="{FF2B5EF4-FFF2-40B4-BE49-F238E27FC236}">
                  <a16:creationId xmlns:a16="http://schemas.microsoft.com/office/drawing/2014/main" id="{B766424D-22F5-FA4A-B98D-02928601C341}"/>
                </a:ext>
              </a:extLst>
            </p:cNvPr>
            <p:cNvGrpSpPr/>
            <p:nvPr/>
          </p:nvGrpSpPr>
          <p:grpSpPr>
            <a:xfrm>
              <a:off x="6854233" y="3441925"/>
              <a:ext cx="180789" cy="412504"/>
              <a:chOff x="-2986088" y="-171450"/>
              <a:chExt cx="2417763" cy="5516563"/>
            </a:xfrm>
            <a:solidFill>
              <a:schemeClr val="accent1">
                <a:lumMod val="75000"/>
              </a:schemeClr>
            </a:solidFill>
          </p:grpSpPr>
          <p:sp>
            <p:nvSpPr>
              <p:cNvPr id="40" name="Freeform 5">
                <a:extLst>
                  <a:ext uri="{FF2B5EF4-FFF2-40B4-BE49-F238E27FC236}">
                    <a16:creationId xmlns:a16="http://schemas.microsoft.com/office/drawing/2014/main" id="{054FD87A-FFA4-F94F-A7C9-8C5AB4D018F1}"/>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6">
                <a:extLst>
                  <a:ext uri="{FF2B5EF4-FFF2-40B4-BE49-F238E27FC236}">
                    <a16:creationId xmlns:a16="http://schemas.microsoft.com/office/drawing/2014/main" id="{403960BE-0FBD-514C-92DF-3D35E220A006}"/>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sp>
        <p:nvSpPr>
          <p:cNvPr id="42" name="Oval 41">
            <a:extLst>
              <a:ext uri="{FF2B5EF4-FFF2-40B4-BE49-F238E27FC236}">
                <a16:creationId xmlns:a16="http://schemas.microsoft.com/office/drawing/2014/main" id="{02618750-B6A1-6044-B84B-425BE2FA3C70}"/>
              </a:ext>
            </a:extLst>
          </p:cNvPr>
          <p:cNvSpPr/>
          <p:nvPr/>
        </p:nvSpPr>
        <p:spPr>
          <a:xfrm>
            <a:off x="2708439" y="3915188"/>
            <a:ext cx="822960" cy="822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43" name="Group 42">
            <a:extLst>
              <a:ext uri="{FF2B5EF4-FFF2-40B4-BE49-F238E27FC236}">
                <a16:creationId xmlns:a16="http://schemas.microsoft.com/office/drawing/2014/main" id="{D985193C-B027-6540-8FA7-371EA4303BCF}"/>
              </a:ext>
            </a:extLst>
          </p:cNvPr>
          <p:cNvGrpSpPr/>
          <p:nvPr/>
        </p:nvGrpSpPr>
        <p:grpSpPr>
          <a:xfrm>
            <a:off x="3015572" y="4088581"/>
            <a:ext cx="208693" cy="476173"/>
            <a:chOff x="-2986088" y="-171450"/>
            <a:chExt cx="2417763" cy="5516563"/>
          </a:xfrm>
          <a:solidFill>
            <a:schemeClr val="bg1"/>
          </a:solidFill>
        </p:grpSpPr>
        <p:sp>
          <p:nvSpPr>
            <p:cNvPr id="44" name="Freeform 5">
              <a:extLst>
                <a:ext uri="{FF2B5EF4-FFF2-40B4-BE49-F238E27FC236}">
                  <a16:creationId xmlns:a16="http://schemas.microsoft.com/office/drawing/2014/main" id="{9D39C034-74B8-0043-850B-4904C755D14A}"/>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6">
              <a:extLst>
                <a:ext uri="{FF2B5EF4-FFF2-40B4-BE49-F238E27FC236}">
                  <a16:creationId xmlns:a16="http://schemas.microsoft.com/office/drawing/2014/main" id="{21C0FF37-28BB-C844-8093-DA24EC9C7FE2}"/>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48" name="TextBox 47">
            <a:extLst>
              <a:ext uri="{FF2B5EF4-FFF2-40B4-BE49-F238E27FC236}">
                <a16:creationId xmlns:a16="http://schemas.microsoft.com/office/drawing/2014/main" id="{EFB0E833-4C53-2C41-842B-B87F0A3C4604}"/>
              </a:ext>
            </a:extLst>
          </p:cNvPr>
          <p:cNvSpPr txBox="1"/>
          <p:nvPr/>
        </p:nvSpPr>
        <p:spPr>
          <a:xfrm>
            <a:off x="3673540" y="4034280"/>
            <a:ext cx="836284" cy="584775"/>
          </a:xfrm>
          <a:prstGeom prst="rect">
            <a:avLst/>
          </a:prstGeom>
          <a:noFill/>
        </p:spPr>
        <p:txBody>
          <a:bodyPr wrap="square" lIns="0" rIns="0" rtlCol="0">
            <a:spAutoFit/>
          </a:bodyPr>
          <a:lstStyle/>
          <a:p>
            <a:r>
              <a:rPr lang="en-IN" sz="1600" b="1" dirty="0">
                <a:cs typeface="Arial" panose="020B0604020202020204" pitchFamily="34" charset="0"/>
              </a:rPr>
              <a:t>12,000 per year</a:t>
            </a:r>
          </a:p>
        </p:txBody>
      </p:sp>
    </p:spTree>
    <p:extLst>
      <p:ext uri="{BB962C8B-B14F-4D97-AF65-F5344CB8AC3E}">
        <p14:creationId xmlns:p14="http://schemas.microsoft.com/office/powerpoint/2010/main" val="1377773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Anal Cancer</a:t>
            </a:r>
          </a:p>
        </p:txBody>
      </p:sp>
      <p:sp>
        <p:nvSpPr>
          <p:cNvPr id="4" name="Content Placeholder 3"/>
          <p:cNvSpPr>
            <a:spLocks noGrp="1"/>
          </p:cNvSpPr>
          <p:nvPr>
            <p:ph idx="10"/>
          </p:nvPr>
        </p:nvSpPr>
        <p:spPr>
          <a:xfrm>
            <a:off x="2560320" y="1554480"/>
            <a:ext cx="5760720" cy="2743200"/>
          </a:xfrm>
        </p:spPr>
        <p:txBody>
          <a:bodyPr>
            <a:noAutofit/>
          </a:bodyPr>
          <a:lstStyle/>
          <a:p>
            <a:pPr marL="265176" indent="-173736">
              <a:lnSpc>
                <a:spcPct val="100000"/>
              </a:lnSpc>
              <a:spcBef>
                <a:spcPts val="0"/>
              </a:spcBef>
              <a:spcAft>
                <a:spcPts val="600"/>
              </a:spcAft>
              <a:buSzPct val="120000"/>
            </a:pPr>
            <a:r>
              <a:rPr lang="en-US" sz="1800" dirty="0"/>
              <a:t>One of only five cancers whose incidence has increased in past 40 years </a:t>
            </a:r>
          </a:p>
          <a:p>
            <a:pPr marL="665226" lvl="1" indent="-173736">
              <a:lnSpc>
                <a:spcPct val="100000"/>
              </a:lnSpc>
              <a:spcBef>
                <a:spcPts val="0"/>
              </a:spcBef>
              <a:spcAft>
                <a:spcPts val="600"/>
              </a:spcAft>
              <a:buSzPct val="120000"/>
            </a:pPr>
            <a:r>
              <a:rPr lang="en-US" sz="1800" dirty="0"/>
              <a:t>Incidence of anal cancer significantly higher in HIV+ MSM</a:t>
            </a:r>
          </a:p>
          <a:p>
            <a:pPr marL="265176" indent="-173736">
              <a:lnSpc>
                <a:spcPct val="100000"/>
              </a:lnSpc>
              <a:spcBef>
                <a:spcPts val="0"/>
              </a:spcBef>
              <a:spcAft>
                <a:spcPts val="600"/>
              </a:spcAft>
              <a:buSzPct val="120000"/>
            </a:pPr>
            <a:r>
              <a:rPr lang="en-US" sz="1800" dirty="0"/>
              <a:t>Incidence, morbidity and mortality rates vary by SDoH factors</a:t>
            </a:r>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17</a:t>
            </a:fld>
            <a:endParaRPr lang="en-US" sz="1200" dirty="0"/>
          </a:p>
        </p:txBody>
      </p:sp>
      <p:grpSp>
        <p:nvGrpSpPr>
          <p:cNvPr id="81" name="Group 80">
            <a:extLst>
              <a:ext uri="{FF2B5EF4-FFF2-40B4-BE49-F238E27FC236}">
                <a16:creationId xmlns:a16="http://schemas.microsoft.com/office/drawing/2014/main" id="{E560C89B-3D5B-FE41-970E-45CD653E3EFB}"/>
              </a:ext>
            </a:extLst>
          </p:cNvPr>
          <p:cNvGrpSpPr/>
          <p:nvPr/>
        </p:nvGrpSpPr>
        <p:grpSpPr>
          <a:xfrm>
            <a:off x="5295268" y="3857212"/>
            <a:ext cx="2886671" cy="880936"/>
            <a:chOff x="3866670" y="3091030"/>
            <a:chExt cx="3361564" cy="1109166"/>
          </a:xfrm>
        </p:grpSpPr>
        <p:sp>
          <p:nvSpPr>
            <p:cNvPr id="82" name="Rectangle: Rounded Corners 1062">
              <a:extLst>
                <a:ext uri="{FF2B5EF4-FFF2-40B4-BE49-F238E27FC236}">
                  <a16:creationId xmlns:a16="http://schemas.microsoft.com/office/drawing/2014/main" id="{C7EB97A7-F141-5147-A48A-AD4C7E474781}"/>
                </a:ext>
              </a:extLst>
            </p:cNvPr>
            <p:cNvSpPr/>
            <p:nvPr/>
          </p:nvSpPr>
          <p:spPr>
            <a:xfrm>
              <a:off x="3866670" y="3091030"/>
              <a:ext cx="3361564" cy="1109166"/>
            </a:xfrm>
            <a:custGeom>
              <a:avLst/>
              <a:gdLst>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304751 w 3361564"/>
                <a:gd name="connsiteY5" fmla="*/ 1658317 h 1736188"/>
                <a:gd name="connsiteX6" fmla="*/ 3072194 w 3361564"/>
                <a:gd name="connsiteY6" fmla="*/ 1736188 h 1736188"/>
                <a:gd name="connsiteX7" fmla="*/ 289370 w 3361564"/>
                <a:gd name="connsiteY7" fmla="*/ 1736188 h 1736188"/>
                <a:gd name="connsiteX8" fmla="*/ 0 w 3361564"/>
                <a:gd name="connsiteY8" fmla="*/ 1446818 h 1736188"/>
                <a:gd name="connsiteX9" fmla="*/ 0 w 3361564"/>
                <a:gd name="connsiteY9" fmla="*/ 289370 h 1736188"/>
                <a:gd name="connsiteX0" fmla="*/ 0 w 3390875"/>
                <a:gd name="connsiteY0" fmla="*/ 289370 h 1736188"/>
                <a:gd name="connsiteX1" fmla="*/ 289370 w 3390875"/>
                <a:gd name="connsiteY1" fmla="*/ 0 h 1736188"/>
                <a:gd name="connsiteX2" fmla="*/ 3072194 w 3390875"/>
                <a:gd name="connsiteY2" fmla="*/ 0 h 1736188"/>
                <a:gd name="connsiteX3" fmla="*/ 3361564 w 3390875"/>
                <a:gd name="connsiteY3" fmla="*/ 289370 h 1736188"/>
                <a:gd name="connsiteX4" fmla="*/ 3361564 w 3390875"/>
                <a:gd name="connsiteY4" fmla="*/ 1446818 h 1736188"/>
                <a:gd name="connsiteX5" fmla="*/ 3072194 w 3390875"/>
                <a:gd name="connsiteY5" fmla="*/ 1736188 h 1736188"/>
                <a:gd name="connsiteX6" fmla="*/ 289370 w 3390875"/>
                <a:gd name="connsiteY6" fmla="*/ 1736188 h 1736188"/>
                <a:gd name="connsiteX7" fmla="*/ 0 w 3390875"/>
                <a:gd name="connsiteY7" fmla="*/ 1446818 h 1736188"/>
                <a:gd name="connsiteX8" fmla="*/ 0 w 3390875"/>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64" h="1736188">
                  <a:moveTo>
                    <a:pt x="0" y="289370"/>
                  </a:moveTo>
                  <a:cubicBezTo>
                    <a:pt x="0" y="129555"/>
                    <a:pt x="129555" y="0"/>
                    <a:pt x="289370" y="0"/>
                  </a:cubicBezTo>
                  <a:lnTo>
                    <a:pt x="3072194" y="0"/>
                  </a:lnTo>
                  <a:cubicBezTo>
                    <a:pt x="3232009" y="0"/>
                    <a:pt x="3361564" y="129555"/>
                    <a:pt x="3361564" y="289370"/>
                  </a:cubicBezTo>
                  <a:lnTo>
                    <a:pt x="3361564" y="1446818"/>
                  </a:lnTo>
                  <a:lnTo>
                    <a:pt x="3072194" y="1736188"/>
                  </a:lnTo>
                  <a:lnTo>
                    <a:pt x="289370" y="1736188"/>
                  </a:lnTo>
                  <a:cubicBezTo>
                    <a:pt x="129555" y="1736188"/>
                    <a:pt x="0" y="1606633"/>
                    <a:pt x="0" y="1446818"/>
                  </a:cubicBezTo>
                  <a:lnTo>
                    <a:pt x="0" y="28937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3" name="TextBox 82">
              <a:extLst>
                <a:ext uri="{FF2B5EF4-FFF2-40B4-BE49-F238E27FC236}">
                  <a16:creationId xmlns:a16="http://schemas.microsoft.com/office/drawing/2014/main" id="{9CAD4CD7-A9E7-804E-BF04-8BA58B3DD50C}"/>
                </a:ext>
              </a:extLst>
            </p:cNvPr>
            <p:cNvSpPr txBox="1"/>
            <p:nvPr/>
          </p:nvSpPr>
          <p:spPr>
            <a:xfrm>
              <a:off x="4200324" y="3354977"/>
              <a:ext cx="973863" cy="658774"/>
            </a:xfrm>
            <a:prstGeom prst="rect">
              <a:avLst/>
            </a:prstGeom>
            <a:noFill/>
          </p:spPr>
          <p:txBody>
            <a:bodyPr wrap="square" lIns="0" rIns="0" rtlCol="0">
              <a:spAutoFit/>
            </a:bodyPr>
            <a:lstStyle/>
            <a:p>
              <a:r>
                <a:rPr lang="en-IN" sz="1400" b="1" dirty="0">
                  <a:solidFill>
                    <a:schemeClr val="bg1"/>
                  </a:solidFill>
                  <a:cs typeface="Arial" panose="020B0604020202020204" pitchFamily="34" charset="0"/>
                </a:rPr>
                <a:t>0.2-2  per 100,000</a:t>
              </a:r>
            </a:p>
          </p:txBody>
        </p:sp>
        <p:grpSp>
          <p:nvGrpSpPr>
            <p:cNvPr id="84" name="Group 83">
              <a:extLst>
                <a:ext uri="{FF2B5EF4-FFF2-40B4-BE49-F238E27FC236}">
                  <a16:creationId xmlns:a16="http://schemas.microsoft.com/office/drawing/2014/main" id="{6E132188-D1B9-2B4C-9BE5-DDD3B7DE7EA0}"/>
                </a:ext>
              </a:extLst>
            </p:cNvPr>
            <p:cNvGrpSpPr/>
            <p:nvPr/>
          </p:nvGrpSpPr>
          <p:grpSpPr>
            <a:xfrm>
              <a:off x="5238803" y="3441925"/>
              <a:ext cx="180789" cy="412504"/>
              <a:chOff x="-2986088" y="-171450"/>
              <a:chExt cx="2417763" cy="5516563"/>
            </a:xfrm>
            <a:solidFill>
              <a:schemeClr val="bg1"/>
            </a:solidFill>
          </p:grpSpPr>
          <p:sp>
            <p:nvSpPr>
              <p:cNvPr id="112" name="Freeform 5">
                <a:extLst>
                  <a:ext uri="{FF2B5EF4-FFF2-40B4-BE49-F238E27FC236}">
                    <a16:creationId xmlns:a16="http://schemas.microsoft.com/office/drawing/2014/main" id="{8DFE2E73-4D9F-3C4B-A8C9-1C15E7720C90}"/>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13" name="Freeform 6">
                <a:extLst>
                  <a:ext uri="{FF2B5EF4-FFF2-40B4-BE49-F238E27FC236}">
                    <a16:creationId xmlns:a16="http://schemas.microsoft.com/office/drawing/2014/main" id="{0D5CC0E4-0FEF-6348-9912-8AC1A8F424F2}"/>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5" name="Group 84">
              <a:extLst>
                <a:ext uri="{FF2B5EF4-FFF2-40B4-BE49-F238E27FC236}">
                  <a16:creationId xmlns:a16="http://schemas.microsoft.com/office/drawing/2014/main" id="{C1920EDB-6166-7F43-9B34-2C898D3EC65E}"/>
                </a:ext>
              </a:extLst>
            </p:cNvPr>
            <p:cNvGrpSpPr/>
            <p:nvPr/>
          </p:nvGrpSpPr>
          <p:grpSpPr>
            <a:xfrm>
              <a:off x="5418295" y="3441925"/>
              <a:ext cx="180789" cy="412504"/>
              <a:chOff x="-2986088" y="-171450"/>
              <a:chExt cx="2417763" cy="5516563"/>
            </a:xfrm>
            <a:solidFill>
              <a:schemeClr val="bg1"/>
            </a:solidFill>
          </p:grpSpPr>
          <p:sp>
            <p:nvSpPr>
              <p:cNvPr id="110" name="Freeform 5">
                <a:extLst>
                  <a:ext uri="{FF2B5EF4-FFF2-40B4-BE49-F238E27FC236}">
                    <a16:creationId xmlns:a16="http://schemas.microsoft.com/office/drawing/2014/main" id="{591ABC70-E489-DD4D-8BA3-CC249F52BBCF}"/>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11" name="Freeform 6">
                <a:extLst>
                  <a:ext uri="{FF2B5EF4-FFF2-40B4-BE49-F238E27FC236}">
                    <a16:creationId xmlns:a16="http://schemas.microsoft.com/office/drawing/2014/main" id="{C470E62A-4F8B-A442-BFB8-A2536702B590}"/>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6" name="Group 85">
              <a:extLst>
                <a:ext uri="{FF2B5EF4-FFF2-40B4-BE49-F238E27FC236}">
                  <a16:creationId xmlns:a16="http://schemas.microsoft.com/office/drawing/2014/main" id="{A25C338E-1124-7C48-AA10-B836D0837546}"/>
                </a:ext>
              </a:extLst>
            </p:cNvPr>
            <p:cNvGrpSpPr/>
            <p:nvPr/>
          </p:nvGrpSpPr>
          <p:grpSpPr>
            <a:xfrm>
              <a:off x="5597787" y="3441925"/>
              <a:ext cx="180789" cy="412504"/>
              <a:chOff x="-2986088" y="-171450"/>
              <a:chExt cx="2417763" cy="5516563"/>
            </a:xfrm>
            <a:solidFill>
              <a:schemeClr val="bg1"/>
            </a:solidFill>
          </p:grpSpPr>
          <p:sp>
            <p:nvSpPr>
              <p:cNvPr id="108" name="Freeform 5">
                <a:extLst>
                  <a:ext uri="{FF2B5EF4-FFF2-40B4-BE49-F238E27FC236}">
                    <a16:creationId xmlns:a16="http://schemas.microsoft.com/office/drawing/2014/main" id="{59601495-C8CB-BB41-AE36-BD1C21E2E276}"/>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solidFill>
                <a:srgbClr val="2670A0"/>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9" name="Freeform 6">
                <a:extLst>
                  <a:ext uri="{FF2B5EF4-FFF2-40B4-BE49-F238E27FC236}">
                    <a16:creationId xmlns:a16="http://schemas.microsoft.com/office/drawing/2014/main" id="{40B719AB-3CFA-9941-B4A3-837C591DC02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solidFill>
                <a:srgbClr val="2670A0"/>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7" name="Group 86">
              <a:extLst>
                <a:ext uri="{FF2B5EF4-FFF2-40B4-BE49-F238E27FC236}">
                  <a16:creationId xmlns:a16="http://schemas.microsoft.com/office/drawing/2014/main" id="{8F579C8A-32D5-914C-8461-D8ECD8EAC3C0}"/>
                </a:ext>
              </a:extLst>
            </p:cNvPr>
            <p:cNvGrpSpPr/>
            <p:nvPr/>
          </p:nvGrpSpPr>
          <p:grpSpPr>
            <a:xfrm>
              <a:off x="5777279" y="3441925"/>
              <a:ext cx="180789" cy="412504"/>
              <a:chOff x="-2986088" y="-171450"/>
              <a:chExt cx="2417763" cy="5516563"/>
            </a:xfrm>
            <a:solidFill>
              <a:schemeClr val="accent1">
                <a:lumMod val="75000"/>
              </a:schemeClr>
            </a:solidFill>
          </p:grpSpPr>
          <p:sp>
            <p:nvSpPr>
              <p:cNvPr id="106" name="Freeform 5">
                <a:extLst>
                  <a:ext uri="{FF2B5EF4-FFF2-40B4-BE49-F238E27FC236}">
                    <a16:creationId xmlns:a16="http://schemas.microsoft.com/office/drawing/2014/main" id="{EA8C2387-F4E3-2B41-BC32-6295D4294C9E}"/>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solidFill>
                <a:srgbClr val="2670A0"/>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7" name="Freeform 6">
                <a:extLst>
                  <a:ext uri="{FF2B5EF4-FFF2-40B4-BE49-F238E27FC236}">
                    <a16:creationId xmlns:a16="http://schemas.microsoft.com/office/drawing/2014/main" id="{E2754893-37B0-0947-9CC4-9B5C9F7ED131}"/>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solidFill>
                <a:srgbClr val="2670A0"/>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8" name="Group 87">
              <a:extLst>
                <a:ext uri="{FF2B5EF4-FFF2-40B4-BE49-F238E27FC236}">
                  <a16:creationId xmlns:a16="http://schemas.microsoft.com/office/drawing/2014/main" id="{0B3F2A61-7B5B-3C45-A7C5-871D86F4EC84}"/>
                </a:ext>
              </a:extLst>
            </p:cNvPr>
            <p:cNvGrpSpPr/>
            <p:nvPr/>
          </p:nvGrpSpPr>
          <p:grpSpPr>
            <a:xfrm>
              <a:off x="5956771" y="3441925"/>
              <a:ext cx="180789" cy="412504"/>
              <a:chOff x="-2986088" y="-171450"/>
              <a:chExt cx="2417763" cy="5516563"/>
            </a:xfrm>
            <a:solidFill>
              <a:schemeClr val="accent1">
                <a:lumMod val="75000"/>
              </a:schemeClr>
            </a:solidFill>
          </p:grpSpPr>
          <p:sp>
            <p:nvSpPr>
              <p:cNvPr id="104" name="Freeform 5">
                <a:extLst>
                  <a:ext uri="{FF2B5EF4-FFF2-40B4-BE49-F238E27FC236}">
                    <a16:creationId xmlns:a16="http://schemas.microsoft.com/office/drawing/2014/main" id="{EC29E490-2910-BB43-9905-273FFD38F6EE}"/>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solidFill>
                <a:srgbClr val="2670A0"/>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5" name="Freeform 6">
                <a:extLst>
                  <a:ext uri="{FF2B5EF4-FFF2-40B4-BE49-F238E27FC236}">
                    <a16:creationId xmlns:a16="http://schemas.microsoft.com/office/drawing/2014/main" id="{F8FD8E48-5AD9-D44E-9F59-4FA49BD8B7C8}"/>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solidFill>
                <a:srgbClr val="2670A0"/>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9" name="Group 88">
              <a:extLst>
                <a:ext uri="{FF2B5EF4-FFF2-40B4-BE49-F238E27FC236}">
                  <a16:creationId xmlns:a16="http://schemas.microsoft.com/office/drawing/2014/main" id="{66DE755E-586F-1545-8774-D89E812426F0}"/>
                </a:ext>
              </a:extLst>
            </p:cNvPr>
            <p:cNvGrpSpPr/>
            <p:nvPr/>
          </p:nvGrpSpPr>
          <p:grpSpPr>
            <a:xfrm>
              <a:off x="6136263" y="3441925"/>
              <a:ext cx="180789" cy="412504"/>
              <a:chOff x="-2986088" y="-171450"/>
              <a:chExt cx="2417763" cy="5516563"/>
            </a:xfrm>
            <a:solidFill>
              <a:schemeClr val="accent1">
                <a:lumMod val="75000"/>
              </a:schemeClr>
            </a:solidFill>
          </p:grpSpPr>
          <p:sp>
            <p:nvSpPr>
              <p:cNvPr id="102" name="Freeform 5">
                <a:extLst>
                  <a:ext uri="{FF2B5EF4-FFF2-40B4-BE49-F238E27FC236}">
                    <a16:creationId xmlns:a16="http://schemas.microsoft.com/office/drawing/2014/main" id="{74B64134-AF70-C14B-9BDC-0F36FEB8E4FD}"/>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solidFill>
                <a:srgbClr val="2670A0"/>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 name="Freeform 6">
                <a:extLst>
                  <a:ext uri="{FF2B5EF4-FFF2-40B4-BE49-F238E27FC236}">
                    <a16:creationId xmlns:a16="http://schemas.microsoft.com/office/drawing/2014/main" id="{5E5A62FE-6AD4-6D48-92AF-786A883B2894}"/>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solidFill>
                <a:srgbClr val="2670A0"/>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90" name="Group 89">
              <a:extLst>
                <a:ext uri="{FF2B5EF4-FFF2-40B4-BE49-F238E27FC236}">
                  <a16:creationId xmlns:a16="http://schemas.microsoft.com/office/drawing/2014/main" id="{6219B680-1B7D-3643-9369-1F0AC298F49B}"/>
                </a:ext>
              </a:extLst>
            </p:cNvPr>
            <p:cNvGrpSpPr/>
            <p:nvPr/>
          </p:nvGrpSpPr>
          <p:grpSpPr>
            <a:xfrm>
              <a:off x="6315755" y="3441925"/>
              <a:ext cx="180789" cy="412504"/>
              <a:chOff x="-2986088" y="-171450"/>
              <a:chExt cx="2417763" cy="5516563"/>
            </a:xfrm>
            <a:solidFill>
              <a:schemeClr val="accent1">
                <a:lumMod val="75000"/>
              </a:schemeClr>
            </a:solidFill>
          </p:grpSpPr>
          <p:sp>
            <p:nvSpPr>
              <p:cNvPr id="100" name="Freeform 5">
                <a:extLst>
                  <a:ext uri="{FF2B5EF4-FFF2-40B4-BE49-F238E27FC236}">
                    <a16:creationId xmlns:a16="http://schemas.microsoft.com/office/drawing/2014/main" id="{E44E3627-D43B-524A-8D41-A97B2D583E4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1" name="Freeform 6">
                <a:extLst>
                  <a:ext uri="{FF2B5EF4-FFF2-40B4-BE49-F238E27FC236}">
                    <a16:creationId xmlns:a16="http://schemas.microsoft.com/office/drawing/2014/main" id="{6717A4A8-728F-C34C-8BE8-7DD1D084A3FE}"/>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91" name="Group 90">
              <a:extLst>
                <a:ext uri="{FF2B5EF4-FFF2-40B4-BE49-F238E27FC236}">
                  <a16:creationId xmlns:a16="http://schemas.microsoft.com/office/drawing/2014/main" id="{5582C61B-6BE3-2143-8A43-60CDF3C89428}"/>
                </a:ext>
              </a:extLst>
            </p:cNvPr>
            <p:cNvGrpSpPr/>
            <p:nvPr/>
          </p:nvGrpSpPr>
          <p:grpSpPr>
            <a:xfrm>
              <a:off x="6495247" y="3441925"/>
              <a:ext cx="180789" cy="412504"/>
              <a:chOff x="-2986088" y="-171450"/>
              <a:chExt cx="2417763" cy="5516563"/>
            </a:xfrm>
            <a:solidFill>
              <a:schemeClr val="accent1">
                <a:lumMod val="75000"/>
              </a:schemeClr>
            </a:solidFill>
          </p:grpSpPr>
          <p:sp>
            <p:nvSpPr>
              <p:cNvPr id="98" name="Freeform 5">
                <a:extLst>
                  <a:ext uri="{FF2B5EF4-FFF2-40B4-BE49-F238E27FC236}">
                    <a16:creationId xmlns:a16="http://schemas.microsoft.com/office/drawing/2014/main" id="{D20F2DA8-DB12-BB4B-9E3F-ABB32C0262B1}"/>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99" name="Freeform 6">
                <a:extLst>
                  <a:ext uri="{FF2B5EF4-FFF2-40B4-BE49-F238E27FC236}">
                    <a16:creationId xmlns:a16="http://schemas.microsoft.com/office/drawing/2014/main" id="{ECE95E0F-609B-BA40-8C90-7A8DF9950EBF}"/>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92" name="Group 91">
              <a:extLst>
                <a:ext uri="{FF2B5EF4-FFF2-40B4-BE49-F238E27FC236}">
                  <a16:creationId xmlns:a16="http://schemas.microsoft.com/office/drawing/2014/main" id="{F909C941-F3E1-5041-ABE2-83BAFCAFEBF0}"/>
                </a:ext>
              </a:extLst>
            </p:cNvPr>
            <p:cNvGrpSpPr/>
            <p:nvPr/>
          </p:nvGrpSpPr>
          <p:grpSpPr>
            <a:xfrm>
              <a:off x="6674739" y="3441925"/>
              <a:ext cx="180789" cy="412504"/>
              <a:chOff x="-2986088" y="-171450"/>
              <a:chExt cx="2417763" cy="5516563"/>
            </a:xfrm>
            <a:solidFill>
              <a:schemeClr val="accent1">
                <a:lumMod val="75000"/>
              </a:schemeClr>
            </a:solidFill>
          </p:grpSpPr>
          <p:sp>
            <p:nvSpPr>
              <p:cNvPr id="96" name="Freeform 5">
                <a:extLst>
                  <a:ext uri="{FF2B5EF4-FFF2-40B4-BE49-F238E27FC236}">
                    <a16:creationId xmlns:a16="http://schemas.microsoft.com/office/drawing/2014/main" id="{1F7C1AA1-363C-BE4E-A05B-25E45118BCDF}"/>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97" name="Freeform 6">
                <a:extLst>
                  <a:ext uri="{FF2B5EF4-FFF2-40B4-BE49-F238E27FC236}">
                    <a16:creationId xmlns:a16="http://schemas.microsoft.com/office/drawing/2014/main" id="{99028773-9102-4C49-8EA9-0D8402177B77}"/>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93" name="Group 92">
              <a:extLst>
                <a:ext uri="{FF2B5EF4-FFF2-40B4-BE49-F238E27FC236}">
                  <a16:creationId xmlns:a16="http://schemas.microsoft.com/office/drawing/2014/main" id="{8C1E0847-0EC5-6048-ACAE-26794D3B5DC1}"/>
                </a:ext>
              </a:extLst>
            </p:cNvPr>
            <p:cNvGrpSpPr/>
            <p:nvPr/>
          </p:nvGrpSpPr>
          <p:grpSpPr>
            <a:xfrm>
              <a:off x="6854233" y="3441925"/>
              <a:ext cx="180789" cy="412504"/>
              <a:chOff x="-2986088" y="-171450"/>
              <a:chExt cx="2417763" cy="5516563"/>
            </a:xfrm>
            <a:solidFill>
              <a:schemeClr val="accent1">
                <a:lumMod val="75000"/>
              </a:schemeClr>
            </a:solidFill>
          </p:grpSpPr>
          <p:sp>
            <p:nvSpPr>
              <p:cNvPr id="94" name="Freeform 5">
                <a:extLst>
                  <a:ext uri="{FF2B5EF4-FFF2-40B4-BE49-F238E27FC236}">
                    <a16:creationId xmlns:a16="http://schemas.microsoft.com/office/drawing/2014/main" id="{B9C4164E-AA32-5A4B-9D15-CDC1C45AE59F}"/>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95" name="Freeform 6">
                <a:extLst>
                  <a:ext uri="{FF2B5EF4-FFF2-40B4-BE49-F238E27FC236}">
                    <a16:creationId xmlns:a16="http://schemas.microsoft.com/office/drawing/2014/main" id="{882F7B9F-A4FC-6C4A-B91B-FB8A4DE2E403}"/>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sp>
        <p:nvSpPr>
          <p:cNvPr id="114" name="Oval 113">
            <a:extLst>
              <a:ext uri="{FF2B5EF4-FFF2-40B4-BE49-F238E27FC236}">
                <a16:creationId xmlns:a16="http://schemas.microsoft.com/office/drawing/2014/main" id="{6B625681-6BFB-3E4E-A574-16ABF0AC8B44}"/>
              </a:ext>
            </a:extLst>
          </p:cNvPr>
          <p:cNvSpPr/>
          <p:nvPr/>
        </p:nvSpPr>
        <p:spPr>
          <a:xfrm>
            <a:off x="2708439" y="3915188"/>
            <a:ext cx="822960" cy="822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15" name="Group 114">
            <a:extLst>
              <a:ext uri="{FF2B5EF4-FFF2-40B4-BE49-F238E27FC236}">
                <a16:creationId xmlns:a16="http://schemas.microsoft.com/office/drawing/2014/main" id="{EFEB2D2D-624D-6C4C-BA83-5B65DCA7C122}"/>
              </a:ext>
            </a:extLst>
          </p:cNvPr>
          <p:cNvGrpSpPr/>
          <p:nvPr/>
        </p:nvGrpSpPr>
        <p:grpSpPr>
          <a:xfrm>
            <a:off x="3015572" y="4088581"/>
            <a:ext cx="208693" cy="476173"/>
            <a:chOff x="-2986088" y="-171450"/>
            <a:chExt cx="2417763" cy="5516563"/>
          </a:xfrm>
          <a:solidFill>
            <a:schemeClr val="bg1"/>
          </a:solidFill>
        </p:grpSpPr>
        <p:sp>
          <p:nvSpPr>
            <p:cNvPr id="116" name="Freeform 5">
              <a:extLst>
                <a:ext uri="{FF2B5EF4-FFF2-40B4-BE49-F238E27FC236}">
                  <a16:creationId xmlns:a16="http://schemas.microsoft.com/office/drawing/2014/main" id="{24367247-6598-3545-B9F8-43FD3FC5D9F5}"/>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17" name="Freeform 6">
              <a:extLst>
                <a:ext uri="{FF2B5EF4-FFF2-40B4-BE49-F238E27FC236}">
                  <a16:creationId xmlns:a16="http://schemas.microsoft.com/office/drawing/2014/main" id="{96FE9558-F027-D346-A182-551783C14A17}"/>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118" name="TextBox 117">
            <a:extLst>
              <a:ext uri="{FF2B5EF4-FFF2-40B4-BE49-F238E27FC236}">
                <a16:creationId xmlns:a16="http://schemas.microsoft.com/office/drawing/2014/main" id="{B1CCE152-76E0-2A4E-B29E-66C08F62ECA7}"/>
              </a:ext>
            </a:extLst>
          </p:cNvPr>
          <p:cNvSpPr txBox="1"/>
          <p:nvPr/>
        </p:nvSpPr>
        <p:spPr>
          <a:xfrm>
            <a:off x="3673540" y="4034280"/>
            <a:ext cx="836284" cy="584775"/>
          </a:xfrm>
          <a:prstGeom prst="rect">
            <a:avLst/>
          </a:prstGeom>
          <a:noFill/>
        </p:spPr>
        <p:txBody>
          <a:bodyPr wrap="square" lIns="0" rIns="0" rtlCol="0">
            <a:spAutoFit/>
          </a:bodyPr>
          <a:lstStyle/>
          <a:p>
            <a:r>
              <a:rPr lang="en-IN" sz="1600" b="1" dirty="0">
                <a:cs typeface="Arial" panose="020B0604020202020204" pitchFamily="34" charset="0"/>
              </a:rPr>
              <a:t>6,800 per year</a:t>
            </a:r>
          </a:p>
        </p:txBody>
      </p:sp>
    </p:spTree>
    <p:extLst>
      <p:ext uri="{BB962C8B-B14F-4D97-AF65-F5344CB8AC3E}">
        <p14:creationId xmlns:p14="http://schemas.microsoft.com/office/powerpoint/2010/main" val="47694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Oropharyngeal Cancer</a:t>
            </a:r>
          </a:p>
        </p:txBody>
      </p:sp>
      <p:sp>
        <p:nvSpPr>
          <p:cNvPr id="4" name="Content Placeholder 3"/>
          <p:cNvSpPr>
            <a:spLocks noGrp="1"/>
          </p:cNvSpPr>
          <p:nvPr>
            <p:ph idx="10"/>
          </p:nvPr>
        </p:nvSpPr>
        <p:spPr>
          <a:xfrm>
            <a:off x="2560320" y="1554480"/>
            <a:ext cx="5760720" cy="2743200"/>
          </a:xfrm>
        </p:spPr>
        <p:txBody>
          <a:bodyPr>
            <a:noAutofit/>
          </a:bodyPr>
          <a:lstStyle/>
          <a:p>
            <a:pPr marL="265176" indent="-173736">
              <a:lnSpc>
                <a:spcPct val="100000"/>
              </a:lnSpc>
              <a:spcBef>
                <a:spcPts val="0"/>
              </a:spcBef>
              <a:spcAft>
                <a:spcPts val="600"/>
              </a:spcAft>
              <a:buSzPct val="120000"/>
            </a:pPr>
            <a:r>
              <a:rPr lang="en-US" sz="1800" dirty="0"/>
              <a:t>Incidence of HPV- oropharyngeal squamous cell carcinoma </a:t>
            </a:r>
            <a:r>
              <a:rPr lang="en-US" sz="1800" dirty="0" smtClean="0"/>
              <a:t>has </a:t>
            </a:r>
            <a:r>
              <a:rPr lang="en-US" sz="1800" dirty="0"/>
              <a:t>decreased over past 20 years…</a:t>
            </a:r>
          </a:p>
          <a:p>
            <a:pPr marL="265176" indent="-173736">
              <a:lnSpc>
                <a:spcPct val="100000"/>
              </a:lnSpc>
              <a:spcBef>
                <a:spcPts val="0"/>
              </a:spcBef>
              <a:spcAft>
                <a:spcPts val="600"/>
              </a:spcAft>
              <a:buSzPct val="120000"/>
            </a:pPr>
            <a:r>
              <a:rPr lang="en-US" sz="1800" dirty="0"/>
              <a:t>…but HPV+ OSCC has increased 225% during the same time period </a:t>
            </a:r>
          </a:p>
          <a:p>
            <a:pPr marL="265176" indent="-173736">
              <a:lnSpc>
                <a:spcPct val="100000"/>
              </a:lnSpc>
              <a:spcBef>
                <a:spcPts val="0"/>
              </a:spcBef>
              <a:spcAft>
                <a:spcPts val="600"/>
              </a:spcAft>
              <a:buSzPct val="120000"/>
            </a:pPr>
            <a:r>
              <a:rPr lang="en-US" sz="1800" dirty="0"/>
              <a:t>HPV+ OSCC is distinct from HPV- in incidence, pathophysiology, presentation, prognosis</a:t>
            </a:r>
          </a:p>
          <a:p>
            <a:pPr marL="665226" lvl="1" indent="-173736">
              <a:lnSpc>
                <a:spcPct val="100000"/>
              </a:lnSpc>
              <a:spcBef>
                <a:spcPts val="0"/>
              </a:spcBef>
              <a:spcAft>
                <a:spcPts val="600"/>
              </a:spcAft>
              <a:buSzPct val="120000"/>
            </a:pPr>
            <a:r>
              <a:rPr lang="en-US" sz="1800" dirty="0"/>
              <a:t>New TNM staging system created</a:t>
            </a:r>
          </a:p>
          <a:p>
            <a:pPr marL="265176" indent="-173736">
              <a:lnSpc>
                <a:spcPct val="100000"/>
              </a:lnSpc>
              <a:spcBef>
                <a:spcPts val="0"/>
              </a:spcBef>
              <a:spcAft>
                <a:spcPts val="600"/>
              </a:spcAft>
              <a:buSzPct val="120000"/>
            </a:pPr>
            <a:endParaRPr lang="en-US" sz="1800" dirty="0"/>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18</a:t>
            </a:fld>
            <a:endParaRPr lang="en-US" sz="1200" dirty="0"/>
          </a:p>
        </p:txBody>
      </p:sp>
      <p:grpSp>
        <p:nvGrpSpPr>
          <p:cNvPr id="8" name="Group 7">
            <a:extLst>
              <a:ext uri="{FF2B5EF4-FFF2-40B4-BE49-F238E27FC236}">
                <a16:creationId xmlns:a16="http://schemas.microsoft.com/office/drawing/2014/main" id="{FDED8DF5-F318-E241-B36F-9BFA2D5DD580}"/>
              </a:ext>
            </a:extLst>
          </p:cNvPr>
          <p:cNvGrpSpPr/>
          <p:nvPr/>
        </p:nvGrpSpPr>
        <p:grpSpPr>
          <a:xfrm>
            <a:off x="5295268" y="3857212"/>
            <a:ext cx="2886671" cy="925216"/>
            <a:chOff x="3866670" y="3091030"/>
            <a:chExt cx="3361564" cy="1164918"/>
          </a:xfrm>
        </p:grpSpPr>
        <p:sp>
          <p:nvSpPr>
            <p:cNvPr id="10" name="Rectangle: Rounded Corners 1062">
              <a:extLst>
                <a:ext uri="{FF2B5EF4-FFF2-40B4-BE49-F238E27FC236}">
                  <a16:creationId xmlns:a16="http://schemas.microsoft.com/office/drawing/2014/main" id="{F09B11E6-F974-CE4F-8E5F-60E75B2DDACD}"/>
                </a:ext>
              </a:extLst>
            </p:cNvPr>
            <p:cNvSpPr/>
            <p:nvPr/>
          </p:nvSpPr>
          <p:spPr>
            <a:xfrm>
              <a:off x="3866670" y="3091030"/>
              <a:ext cx="3361564" cy="1109166"/>
            </a:xfrm>
            <a:custGeom>
              <a:avLst/>
              <a:gdLst>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304751 w 3361564"/>
                <a:gd name="connsiteY5" fmla="*/ 1658317 h 1736188"/>
                <a:gd name="connsiteX6" fmla="*/ 3072194 w 3361564"/>
                <a:gd name="connsiteY6" fmla="*/ 1736188 h 1736188"/>
                <a:gd name="connsiteX7" fmla="*/ 289370 w 3361564"/>
                <a:gd name="connsiteY7" fmla="*/ 1736188 h 1736188"/>
                <a:gd name="connsiteX8" fmla="*/ 0 w 3361564"/>
                <a:gd name="connsiteY8" fmla="*/ 1446818 h 1736188"/>
                <a:gd name="connsiteX9" fmla="*/ 0 w 3361564"/>
                <a:gd name="connsiteY9" fmla="*/ 289370 h 1736188"/>
                <a:gd name="connsiteX0" fmla="*/ 0 w 3390875"/>
                <a:gd name="connsiteY0" fmla="*/ 289370 h 1736188"/>
                <a:gd name="connsiteX1" fmla="*/ 289370 w 3390875"/>
                <a:gd name="connsiteY1" fmla="*/ 0 h 1736188"/>
                <a:gd name="connsiteX2" fmla="*/ 3072194 w 3390875"/>
                <a:gd name="connsiteY2" fmla="*/ 0 h 1736188"/>
                <a:gd name="connsiteX3" fmla="*/ 3361564 w 3390875"/>
                <a:gd name="connsiteY3" fmla="*/ 289370 h 1736188"/>
                <a:gd name="connsiteX4" fmla="*/ 3361564 w 3390875"/>
                <a:gd name="connsiteY4" fmla="*/ 1446818 h 1736188"/>
                <a:gd name="connsiteX5" fmla="*/ 3072194 w 3390875"/>
                <a:gd name="connsiteY5" fmla="*/ 1736188 h 1736188"/>
                <a:gd name="connsiteX6" fmla="*/ 289370 w 3390875"/>
                <a:gd name="connsiteY6" fmla="*/ 1736188 h 1736188"/>
                <a:gd name="connsiteX7" fmla="*/ 0 w 3390875"/>
                <a:gd name="connsiteY7" fmla="*/ 1446818 h 1736188"/>
                <a:gd name="connsiteX8" fmla="*/ 0 w 3390875"/>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64" h="1736188">
                  <a:moveTo>
                    <a:pt x="0" y="289370"/>
                  </a:moveTo>
                  <a:cubicBezTo>
                    <a:pt x="0" y="129555"/>
                    <a:pt x="129555" y="0"/>
                    <a:pt x="289370" y="0"/>
                  </a:cubicBezTo>
                  <a:lnTo>
                    <a:pt x="3072194" y="0"/>
                  </a:lnTo>
                  <a:cubicBezTo>
                    <a:pt x="3232009" y="0"/>
                    <a:pt x="3361564" y="129555"/>
                    <a:pt x="3361564" y="289370"/>
                  </a:cubicBezTo>
                  <a:lnTo>
                    <a:pt x="3361564" y="1446818"/>
                  </a:lnTo>
                  <a:lnTo>
                    <a:pt x="3072194" y="1736188"/>
                  </a:lnTo>
                  <a:lnTo>
                    <a:pt x="289370" y="1736188"/>
                  </a:lnTo>
                  <a:cubicBezTo>
                    <a:pt x="129555" y="1736188"/>
                    <a:pt x="0" y="1606633"/>
                    <a:pt x="0" y="1446818"/>
                  </a:cubicBezTo>
                  <a:lnTo>
                    <a:pt x="0" y="28937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22BF0A93-FE8E-A54B-8362-E3191DE9180B}"/>
                </a:ext>
              </a:extLst>
            </p:cNvPr>
            <p:cNvSpPr txBox="1"/>
            <p:nvPr/>
          </p:nvSpPr>
          <p:spPr>
            <a:xfrm>
              <a:off x="4200324" y="3354977"/>
              <a:ext cx="973863" cy="900971"/>
            </a:xfrm>
            <a:prstGeom prst="rect">
              <a:avLst/>
            </a:prstGeom>
            <a:noFill/>
          </p:spPr>
          <p:txBody>
            <a:bodyPr wrap="square" lIns="0" rIns="0" rtlCol="0">
              <a:spAutoFit/>
            </a:bodyPr>
            <a:lstStyle/>
            <a:p>
              <a:r>
                <a:rPr lang="en-IN" sz="1350" b="1" dirty="0">
                  <a:solidFill>
                    <a:schemeClr val="bg1"/>
                  </a:solidFill>
                  <a:cs typeface="Arial" panose="020B0604020202020204" pitchFamily="34" charset="0"/>
                </a:rPr>
                <a:t>0.6-9.1 per 100,000</a:t>
              </a:r>
            </a:p>
          </p:txBody>
        </p:sp>
        <p:grpSp>
          <p:nvGrpSpPr>
            <p:cNvPr id="12" name="Group 11">
              <a:extLst>
                <a:ext uri="{FF2B5EF4-FFF2-40B4-BE49-F238E27FC236}">
                  <a16:creationId xmlns:a16="http://schemas.microsoft.com/office/drawing/2014/main" id="{36C6F120-6147-BF4E-AD26-EDD49E96BD63}"/>
                </a:ext>
              </a:extLst>
            </p:cNvPr>
            <p:cNvGrpSpPr/>
            <p:nvPr/>
          </p:nvGrpSpPr>
          <p:grpSpPr>
            <a:xfrm>
              <a:off x="5238803" y="3441925"/>
              <a:ext cx="180789" cy="412504"/>
              <a:chOff x="-2986088" y="-171450"/>
              <a:chExt cx="2417763" cy="5516563"/>
            </a:xfrm>
            <a:solidFill>
              <a:schemeClr val="bg1"/>
            </a:solidFill>
          </p:grpSpPr>
          <p:sp>
            <p:nvSpPr>
              <p:cNvPr id="40" name="Freeform 5">
                <a:extLst>
                  <a:ext uri="{FF2B5EF4-FFF2-40B4-BE49-F238E27FC236}">
                    <a16:creationId xmlns:a16="http://schemas.microsoft.com/office/drawing/2014/main" id="{C1938E97-E162-3448-B457-C25BFF1FE4D1}"/>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6">
                <a:extLst>
                  <a:ext uri="{FF2B5EF4-FFF2-40B4-BE49-F238E27FC236}">
                    <a16:creationId xmlns:a16="http://schemas.microsoft.com/office/drawing/2014/main" id="{787D8FFC-3A5B-F94C-A288-A32E56114E6D}"/>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13" name="Group 12">
              <a:extLst>
                <a:ext uri="{FF2B5EF4-FFF2-40B4-BE49-F238E27FC236}">
                  <a16:creationId xmlns:a16="http://schemas.microsoft.com/office/drawing/2014/main" id="{93F939A5-7202-154F-86FE-3781FC9F54B2}"/>
                </a:ext>
              </a:extLst>
            </p:cNvPr>
            <p:cNvGrpSpPr/>
            <p:nvPr/>
          </p:nvGrpSpPr>
          <p:grpSpPr>
            <a:xfrm>
              <a:off x="5418295" y="3441925"/>
              <a:ext cx="180789" cy="412504"/>
              <a:chOff x="-2986088" y="-171450"/>
              <a:chExt cx="2417763" cy="5516563"/>
            </a:xfrm>
            <a:solidFill>
              <a:schemeClr val="bg1"/>
            </a:solidFill>
          </p:grpSpPr>
          <p:sp>
            <p:nvSpPr>
              <p:cNvPr id="38" name="Freeform 5">
                <a:extLst>
                  <a:ext uri="{FF2B5EF4-FFF2-40B4-BE49-F238E27FC236}">
                    <a16:creationId xmlns:a16="http://schemas.microsoft.com/office/drawing/2014/main" id="{64F3CB3D-E06E-9C4A-B6D1-505A61EE022D}"/>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6">
                <a:extLst>
                  <a:ext uri="{FF2B5EF4-FFF2-40B4-BE49-F238E27FC236}">
                    <a16:creationId xmlns:a16="http://schemas.microsoft.com/office/drawing/2014/main" id="{6027BE53-F13E-424D-BF27-BB990AD1E8FC}"/>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14" name="Group 13">
              <a:extLst>
                <a:ext uri="{FF2B5EF4-FFF2-40B4-BE49-F238E27FC236}">
                  <a16:creationId xmlns:a16="http://schemas.microsoft.com/office/drawing/2014/main" id="{D187A6D6-341D-0947-9A49-54EF6134DF5E}"/>
                </a:ext>
              </a:extLst>
            </p:cNvPr>
            <p:cNvGrpSpPr/>
            <p:nvPr/>
          </p:nvGrpSpPr>
          <p:grpSpPr>
            <a:xfrm>
              <a:off x="5597787" y="3441925"/>
              <a:ext cx="180789" cy="412504"/>
              <a:chOff x="-2986088" y="-171450"/>
              <a:chExt cx="2417763" cy="5516563"/>
            </a:xfrm>
            <a:solidFill>
              <a:schemeClr val="bg1"/>
            </a:solidFill>
          </p:grpSpPr>
          <p:sp>
            <p:nvSpPr>
              <p:cNvPr id="36" name="Freeform 5">
                <a:extLst>
                  <a:ext uri="{FF2B5EF4-FFF2-40B4-BE49-F238E27FC236}">
                    <a16:creationId xmlns:a16="http://schemas.microsoft.com/office/drawing/2014/main" id="{32FE8821-2A7E-FD40-AE0F-DD57E5887F79}"/>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7" name="Freeform 6">
                <a:extLst>
                  <a:ext uri="{FF2B5EF4-FFF2-40B4-BE49-F238E27FC236}">
                    <a16:creationId xmlns:a16="http://schemas.microsoft.com/office/drawing/2014/main" id="{060904A2-623B-F14E-A4F2-E2F1751AD930}"/>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15" name="Group 14">
              <a:extLst>
                <a:ext uri="{FF2B5EF4-FFF2-40B4-BE49-F238E27FC236}">
                  <a16:creationId xmlns:a16="http://schemas.microsoft.com/office/drawing/2014/main" id="{590C5B88-799F-B940-814D-A66B8EDD30E3}"/>
                </a:ext>
              </a:extLst>
            </p:cNvPr>
            <p:cNvGrpSpPr/>
            <p:nvPr/>
          </p:nvGrpSpPr>
          <p:grpSpPr>
            <a:xfrm>
              <a:off x="5777279" y="3441925"/>
              <a:ext cx="180789" cy="412504"/>
              <a:chOff x="-2986088" y="-171450"/>
              <a:chExt cx="2417763" cy="5516563"/>
            </a:xfrm>
            <a:solidFill>
              <a:schemeClr val="accent1">
                <a:lumMod val="75000"/>
              </a:schemeClr>
            </a:solidFill>
          </p:grpSpPr>
          <p:sp>
            <p:nvSpPr>
              <p:cNvPr id="34" name="Freeform 5">
                <a:extLst>
                  <a:ext uri="{FF2B5EF4-FFF2-40B4-BE49-F238E27FC236}">
                    <a16:creationId xmlns:a16="http://schemas.microsoft.com/office/drawing/2014/main" id="{6ED38537-7BB3-4541-BAAD-DF702C966D6A}"/>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6">
                <a:extLst>
                  <a:ext uri="{FF2B5EF4-FFF2-40B4-BE49-F238E27FC236}">
                    <a16:creationId xmlns:a16="http://schemas.microsoft.com/office/drawing/2014/main" id="{98CD8CBA-1C9D-FC4C-9468-76BD9473160D}"/>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16" name="Group 15">
              <a:extLst>
                <a:ext uri="{FF2B5EF4-FFF2-40B4-BE49-F238E27FC236}">
                  <a16:creationId xmlns:a16="http://schemas.microsoft.com/office/drawing/2014/main" id="{391D0957-14BD-6D4E-8C72-DDC4F42CCDC0}"/>
                </a:ext>
              </a:extLst>
            </p:cNvPr>
            <p:cNvGrpSpPr/>
            <p:nvPr/>
          </p:nvGrpSpPr>
          <p:grpSpPr>
            <a:xfrm>
              <a:off x="5956771" y="3441925"/>
              <a:ext cx="180789" cy="412504"/>
              <a:chOff x="-2986088" y="-171450"/>
              <a:chExt cx="2417763" cy="5516563"/>
            </a:xfrm>
            <a:solidFill>
              <a:schemeClr val="accent1">
                <a:lumMod val="75000"/>
              </a:schemeClr>
            </a:solidFill>
          </p:grpSpPr>
          <p:sp>
            <p:nvSpPr>
              <p:cNvPr id="32" name="Freeform 5">
                <a:extLst>
                  <a:ext uri="{FF2B5EF4-FFF2-40B4-BE49-F238E27FC236}">
                    <a16:creationId xmlns:a16="http://schemas.microsoft.com/office/drawing/2014/main" id="{F916CFFC-A817-2246-A27D-2C9586CE5279}"/>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6">
                <a:extLst>
                  <a:ext uri="{FF2B5EF4-FFF2-40B4-BE49-F238E27FC236}">
                    <a16:creationId xmlns:a16="http://schemas.microsoft.com/office/drawing/2014/main" id="{B3236E76-6E0D-A548-BA88-9052E0E8377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17" name="Group 16">
              <a:extLst>
                <a:ext uri="{FF2B5EF4-FFF2-40B4-BE49-F238E27FC236}">
                  <a16:creationId xmlns:a16="http://schemas.microsoft.com/office/drawing/2014/main" id="{B24D216C-DAD2-944C-BE37-D93AD65B6949}"/>
                </a:ext>
              </a:extLst>
            </p:cNvPr>
            <p:cNvGrpSpPr/>
            <p:nvPr/>
          </p:nvGrpSpPr>
          <p:grpSpPr>
            <a:xfrm>
              <a:off x="6136263" y="3441925"/>
              <a:ext cx="180789" cy="412504"/>
              <a:chOff x="-2986088" y="-171450"/>
              <a:chExt cx="2417763" cy="5516563"/>
            </a:xfrm>
            <a:solidFill>
              <a:schemeClr val="accent1">
                <a:lumMod val="75000"/>
              </a:schemeClr>
            </a:solidFill>
          </p:grpSpPr>
          <p:sp>
            <p:nvSpPr>
              <p:cNvPr id="30" name="Freeform 5">
                <a:extLst>
                  <a:ext uri="{FF2B5EF4-FFF2-40B4-BE49-F238E27FC236}">
                    <a16:creationId xmlns:a16="http://schemas.microsoft.com/office/drawing/2014/main" id="{D65B335C-B3A9-344F-AB82-81E14494CF6C}"/>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solidFill>
                <a:srgbClr val="2670A0"/>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6">
                <a:extLst>
                  <a:ext uri="{FF2B5EF4-FFF2-40B4-BE49-F238E27FC236}">
                    <a16:creationId xmlns:a16="http://schemas.microsoft.com/office/drawing/2014/main" id="{67C9E45D-8182-3641-BB4B-29271E6B9726}"/>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solidFill>
                <a:srgbClr val="2670A0"/>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18" name="Group 17">
              <a:extLst>
                <a:ext uri="{FF2B5EF4-FFF2-40B4-BE49-F238E27FC236}">
                  <a16:creationId xmlns:a16="http://schemas.microsoft.com/office/drawing/2014/main" id="{50BB2F85-28EF-B44F-AB38-60D2588EFC94}"/>
                </a:ext>
              </a:extLst>
            </p:cNvPr>
            <p:cNvGrpSpPr/>
            <p:nvPr/>
          </p:nvGrpSpPr>
          <p:grpSpPr>
            <a:xfrm>
              <a:off x="6315755" y="3441925"/>
              <a:ext cx="180789" cy="412504"/>
              <a:chOff x="-2986088" y="-171450"/>
              <a:chExt cx="2417763" cy="5516563"/>
            </a:xfrm>
            <a:solidFill>
              <a:schemeClr val="accent1">
                <a:lumMod val="75000"/>
              </a:schemeClr>
            </a:solidFill>
          </p:grpSpPr>
          <p:sp>
            <p:nvSpPr>
              <p:cNvPr id="28" name="Freeform 5">
                <a:extLst>
                  <a:ext uri="{FF2B5EF4-FFF2-40B4-BE49-F238E27FC236}">
                    <a16:creationId xmlns:a16="http://schemas.microsoft.com/office/drawing/2014/main" id="{724B2301-59EC-E041-9DF3-3068C5FFFB4E}"/>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solidFill>
                <a:srgbClr val="2670A0"/>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9" name="Freeform 6">
                <a:extLst>
                  <a:ext uri="{FF2B5EF4-FFF2-40B4-BE49-F238E27FC236}">
                    <a16:creationId xmlns:a16="http://schemas.microsoft.com/office/drawing/2014/main" id="{AB31BC2B-3067-4E4F-9DF4-ABCCF6444206}"/>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solidFill>
                <a:srgbClr val="2670A0"/>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19" name="Group 18">
              <a:extLst>
                <a:ext uri="{FF2B5EF4-FFF2-40B4-BE49-F238E27FC236}">
                  <a16:creationId xmlns:a16="http://schemas.microsoft.com/office/drawing/2014/main" id="{6A7FE3D5-3DC1-9F4E-86EC-C334A34235FC}"/>
                </a:ext>
              </a:extLst>
            </p:cNvPr>
            <p:cNvGrpSpPr/>
            <p:nvPr/>
          </p:nvGrpSpPr>
          <p:grpSpPr>
            <a:xfrm>
              <a:off x="6495247" y="3441925"/>
              <a:ext cx="180789" cy="412504"/>
              <a:chOff x="-2986088" y="-171450"/>
              <a:chExt cx="2417763" cy="5516563"/>
            </a:xfrm>
            <a:solidFill>
              <a:schemeClr val="accent1">
                <a:lumMod val="75000"/>
              </a:schemeClr>
            </a:solidFill>
          </p:grpSpPr>
          <p:sp>
            <p:nvSpPr>
              <p:cNvPr id="26" name="Freeform 5">
                <a:extLst>
                  <a:ext uri="{FF2B5EF4-FFF2-40B4-BE49-F238E27FC236}">
                    <a16:creationId xmlns:a16="http://schemas.microsoft.com/office/drawing/2014/main" id="{8773E323-177E-DA48-A3CC-4146C6F4F068}"/>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solidFill>
                <a:srgbClr val="2670A0"/>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7" name="Freeform 6">
                <a:extLst>
                  <a:ext uri="{FF2B5EF4-FFF2-40B4-BE49-F238E27FC236}">
                    <a16:creationId xmlns:a16="http://schemas.microsoft.com/office/drawing/2014/main" id="{56723A2D-24A2-7E4D-A5B2-7ABF1455C74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solidFill>
                <a:srgbClr val="2670A0"/>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20" name="Group 19">
              <a:extLst>
                <a:ext uri="{FF2B5EF4-FFF2-40B4-BE49-F238E27FC236}">
                  <a16:creationId xmlns:a16="http://schemas.microsoft.com/office/drawing/2014/main" id="{595B89DE-7309-2F46-B7FF-98036A720A22}"/>
                </a:ext>
              </a:extLst>
            </p:cNvPr>
            <p:cNvGrpSpPr/>
            <p:nvPr/>
          </p:nvGrpSpPr>
          <p:grpSpPr>
            <a:xfrm>
              <a:off x="6674739" y="3441925"/>
              <a:ext cx="180789" cy="412504"/>
              <a:chOff x="-2986088" y="-171450"/>
              <a:chExt cx="2417763" cy="5516563"/>
            </a:xfrm>
            <a:solidFill>
              <a:schemeClr val="accent1">
                <a:lumMod val="75000"/>
              </a:schemeClr>
            </a:solidFill>
          </p:grpSpPr>
          <p:sp>
            <p:nvSpPr>
              <p:cNvPr id="24" name="Freeform 5">
                <a:extLst>
                  <a:ext uri="{FF2B5EF4-FFF2-40B4-BE49-F238E27FC236}">
                    <a16:creationId xmlns:a16="http://schemas.microsoft.com/office/drawing/2014/main" id="{D48E6F9D-396E-AE42-802E-88B02EFB7485}"/>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solidFill>
                <a:srgbClr val="2670A0"/>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5" name="Freeform 6">
                <a:extLst>
                  <a:ext uri="{FF2B5EF4-FFF2-40B4-BE49-F238E27FC236}">
                    <a16:creationId xmlns:a16="http://schemas.microsoft.com/office/drawing/2014/main" id="{D7BC830B-57C9-C54E-9C18-D6D5AE197291}"/>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solidFill>
                <a:srgbClr val="2670A0"/>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21" name="Group 20">
              <a:extLst>
                <a:ext uri="{FF2B5EF4-FFF2-40B4-BE49-F238E27FC236}">
                  <a16:creationId xmlns:a16="http://schemas.microsoft.com/office/drawing/2014/main" id="{A08B8205-3274-B549-851D-B47850533371}"/>
                </a:ext>
              </a:extLst>
            </p:cNvPr>
            <p:cNvGrpSpPr/>
            <p:nvPr/>
          </p:nvGrpSpPr>
          <p:grpSpPr>
            <a:xfrm>
              <a:off x="6854233" y="3441925"/>
              <a:ext cx="180789" cy="412504"/>
              <a:chOff x="-2986088" y="-171450"/>
              <a:chExt cx="2417763" cy="5516563"/>
            </a:xfrm>
            <a:solidFill>
              <a:schemeClr val="accent1">
                <a:lumMod val="75000"/>
              </a:schemeClr>
            </a:solidFill>
          </p:grpSpPr>
          <p:sp>
            <p:nvSpPr>
              <p:cNvPr id="22" name="Freeform 5">
                <a:extLst>
                  <a:ext uri="{FF2B5EF4-FFF2-40B4-BE49-F238E27FC236}">
                    <a16:creationId xmlns:a16="http://schemas.microsoft.com/office/drawing/2014/main" id="{8A502D1F-0803-2748-BA23-E9F0C3D790F3}"/>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3" name="Freeform 6">
                <a:extLst>
                  <a:ext uri="{FF2B5EF4-FFF2-40B4-BE49-F238E27FC236}">
                    <a16:creationId xmlns:a16="http://schemas.microsoft.com/office/drawing/2014/main" id="{99F687B3-1A69-9C42-AC91-134F70CDCFDB}"/>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sp>
        <p:nvSpPr>
          <p:cNvPr id="42" name="Oval 41">
            <a:extLst>
              <a:ext uri="{FF2B5EF4-FFF2-40B4-BE49-F238E27FC236}">
                <a16:creationId xmlns:a16="http://schemas.microsoft.com/office/drawing/2014/main" id="{C8C95327-938C-D34C-AC31-5E7A35FD254E}"/>
              </a:ext>
            </a:extLst>
          </p:cNvPr>
          <p:cNvSpPr/>
          <p:nvPr/>
        </p:nvSpPr>
        <p:spPr>
          <a:xfrm>
            <a:off x="2708439" y="3915188"/>
            <a:ext cx="822960" cy="822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43" name="Group 42">
            <a:extLst>
              <a:ext uri="{FF2B5EF4-FFF2-40B4-BE49-F238E27FC236}">
                <a16:creationId xmlns:a16="http://schemas.microsoft.com/office/drawing/2014/main" id="{9D92F863-9170-554E-AB16-95DA84DFAEDC}"/>
              </a:ext>
            </a:extLst>
          </p:cNvPr>
          <p:cNvGrpSpPr/>
          <p:nvPr/>
        </p:nvGrpSpPr>
        <p:grpSpPr>
          <a:xfrm>
            <a:off x="3015572" y="4088581"/>
            <a:ext cx="208693" cy="476173"/>
            <a:chOff x="-2986088" y="-171450"/>
            <a:chExt cx="2417763" cy="5516563"/>
          </a:xfrm>
          <a:solidFill>
            <a:schemeClr val="bg1"/>
          </a:solidFill>
        </p:grpSpPr>
        <p:sp>
          <p:nvSpPr>
            <p:cNvPr id="44" name="Freeform 5">
              <a:extLst>
                <a:ext uri="{FF2B5EF4-FFF2-40B4-BE49-F238E27FC236}">
                  <a16:creationId xmlns:a16="http://schemas.microsoft.com/office/drawing/2014/main" id="{D1BB1469-8260-C643-8F2A-8F534CADA631}"/>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6">
              <a:extLst>
                <a:ext uri="{FF2B5EF4-FFF2-40B4-BE49-F238E27FC236}">
                  <a16:creationId xmlns:a16="http://schemas.microsoft.com/office/drawing/2014/main" id="{F447F4AA-D4F0-B848-A2CC-9F37659A792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46" name="TextBox 45">
            <a:extLst>
              <a:ext uri="{FF2B5EF4-FFF2-40B4-BE49-F238E27FC236}">
                <a16:creationId xmlns:a16="http://schemas.microsoft.com/office/drawing/2014/main" id="{B5D12D26-216F-014E-957E-225E760B66AF}"/>
              </a:ext>
            </a:extLst>
          </p:cNvPr>
          <p:cNvSpPr txBox="1"/>
          <p:nvPr/>
        </p:nvSpPr>
        <p:spPr>
          <a:xfrm>
            <a:off x="3673540" y="4034280"/>
            <a:ext cx="836284" cy="584775"/>
          </a:xfrm>
          <a:prstGeom prst="rect">
            <a:avLst/>
          </a:prstGeom>
          <a:noFill/>
        </p:spPr>
        <p:txBody>
          <a:bodyPr wrap="square" lIns="0" rIns="0" rtlCol="0">
            <a:spAutoFit/>
          </a:bodyPr>
          <a:lstStyle/>
          <a:p>
            <a:r>
              <a:rPr lang="en-IN" sz="1600" b="1" dirty="0">
                <a:cs typeface="Arial" panose="020B0604020202020204" pitchFamily="34" charset="0"/>
              </a:rPr>
              <a:t>19,000 per year</a:t>
            </a:r>
          </a:p>
        </p:txBody>
      </p:sp>
    </p:spTree>
    <p:extLst>
      <p:ext uri="{BB962C8B-B14F-4D97-AF65-F5344CB8AC3E}">
        <p14:creationId xmlns:p14="http://schemas.microsoft.com/office/powerpoint/2010/main" val="127815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958E91-3652-BA46-B6B1-C05050E4F8C2}"/>
              </a:ext>
            </a:extLst>
          </p:cNvPr>
          <p:cNvSpPr>
            <a:spLocks noGrp="1"/>
          </p:cNvSpPr>
          <p:nvPr>
            <p:ph type="body" sz="quarter" idx="10"/>
          </p:nvPr>
        </p:nvSpPr>
        <p:spPr/>
        <p:txBody>
          <a:bodyPr/>
          <a:lstStyle/>
          <a:p>
            <a:r>
              <a:rPr lang="en-US" dirty="0"/>
              <a:t>Disparities </a:t>
            </a:r>
          </a:p>
        </p:txBody>
      </p:sp>
    </p:spTree>
    <p:extLst>
      <p:ext uri="{BB962C8B-B14F-4D97-AF65-F5344CB8AC3E}">
        <p14:creationId xmlns:p14="http://schemas.microsoft.com/office/powerpoint/2010/main" val="294604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HPV 101</a:t>
            </a:r>
          </a:p>
        </p:txBody>
      </p:sp>
      <p:sp>
        <p:nvSpPr>
          <p:cNvPr id="3" name="Text Placeholder 2"/>
          <p:cNvSpPr>
            <a:spLocks noGrp="1"/>
          </p:cNvSpPr>
          <p:nvPr>
            <p:ph type="body" sz="quarter" idx="10"/>
          </p:nvPr>
        </p:nvSpPr>
        <p:spPr>
          <a:xfrm>
            <a:off x="811214" y="1686287"/>
            <a:ext cx="7534275" cy="2204246"/>
          </a:xfrm>
        </p:spPr>
        <p:txBody>
          <a:bodyPr>
            <a:normAutofit fontScale="92500"/>
          </a:bodyPr>
          <a:lstStyle/>
          <a:p>
            <a:r>
              <a:rPr lang="en-US" dirty="0"/>
              <a:t>History </a:t>
            </a:r>
          </a:p>
          <a:p>
            <a:r>
              <a:rPr lang="en-US" dirty="0"/>
              <a:t>Epidemiology of infection and associated diseases</a:t>
            </a:r>
          </a:p>
          <a:p>
            <a:r>
              <a:rPr lang="en-US" dirty="0"/>
              <a:t>Disparities in infection and vaccination</a:t>
            </a:r>
          </a:p>
          <a:p>
            <a:r>
              <a:rPr lang="en-US" dirty="0"/>
              <a:t>The vaccine(s)</a:t>
            </a:r>
          </a:p>
        </p:txBody>
      </p:sp>
    </p:spTree>
    <p:extLst>
      <p:ext uri="{BB962C8B-B14F-4D97-AF65-F5344CB8AC3E}">
        <p14:creationId xmlns:p14="http://schemas.microsoft.com/office/powerpoint/2010/main" val="645078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Disparities</a:t>
            </a:r>
          </a:p>
        </p:txBody>
      </p:sp>
      <p:sp>
        <p:nvSpPr>
          <p:cNvPr id="4" name="Content Placeholder 3"/>
          <p:cNvSpPr>
            <a:spLocks noGrp="1"/>
          </p:cNvSpPr>
          <p:nvPr>
            <p:ph idx="10"/>
          </p:nvPr>
        </p:nvSpPr>
        <p:spPr>
          <a:xfrm>
            <a:off x="2560320" y="1554480"/>
            <a:ext cx="5760720" cy="2743200"/>
          </a:xfrm>
        </p:spPr>
        <p:txBody>
          <a:bodyPr>
            <a:noAutofit/>
          </a:bodyPr>
          <a:lstStyle/>
          <a:p>
            <a:pPr marL="265176" indent="-173736">
              <a:lnSpc>
                <a:spcPct val="100000"/>
              </a:lnSpc>
              <a:spcBef>
                <a:spcPts val="0"/>
              </a:spcBef>
              <a:spcAft>
                <a:spcPts val="600"/>
              </a:spcAft>
              <a:buSzPct val="120000"/>
            </a:pPr>
            <a:r>
              <a:rPr lang="en-US" sz="1800" dirty="0">
                <a:solidFill>
                  <a:srgbClr val="364852"/>
                </a:solidFill>
              </a:rPr>
              <a:t>What do I mean by ‘disparity’?</a:t>
            </a:r>
          </a:p>
          <a:p>
            <a:pPr marL="665226" lvl="1" indent="-173736">
              <a:lnSpc>
                <a:spcPct val="100000"/>
              </a:lnSpc>
              <a:spcBef>
                <a:spcPts val="0"/>
              </a:spcBef>
              <a:spcAft>
                <a:spcPts val="600"/>
              </a:spcAft>
              <a:buSzPct val="120000"/>
            </a:pPr>
            <a:r>
              <a:rPr lang="en-US" sz="1800" dirty="0">
                <a:solidFill>
                  <a:srgbClr val="364852"/>
                </a:solidFill>
              </a:rPr>
              <a:t>“If a health outcome is seen to a greater or lesser extent between populations, there is disparity.” (Healthy People 2020) </a:t>
            </a:r>
          </a:p>
        </p:txBody>
      </p:sp>
      <p:pic>
        <p:nvPicPr>
          <p:cNvPr id="784" name="Picture Placeholder 783" descr="IV">
            <a:extLst>
              <a:ext uri="{FF2B5EF4-FFF2-40B4-BE49-F238E27FC236}">
                <a16:creationId xmlns:a16="http://schemas.microsoft.com/office/drawing/2014/main" id="{3656B6C2-1926-954A-BC58-BFF00CDB3870}"/>
              </a:ext>
            </a:extLst>
          </p:cNvPr>
          <p:cNvPicPr>
            <a:picLocks noGrp="1" noChangeAspect="1"/>
          </p:cNvPicPr>
          <p:nvPr>
            <p:ph type="pic" idx="1"/>
          </p:nvPr>
        </p:nvPicPr>
        <p:blipFill>
          <a:blip r:embed="rId3">
            <a:extLst>
              <a:ext uri="{96DAC541-7B7A-43D3-8B79-37D633B846F1}">
                <asvg:svgBlip xmlns="" xmlns:asvg="http://schemas.microsoft.com/office/drawing/2016/SVG/main" r:embed="rId4"/>
              </a:ext>
            </a:extLst>
          </a:blip>
          <a:srcRect l="32233" r="32233"/>
          <a:stretch>
            <a:fillRect/>
          </a:stretch>
        </p:blipFill>
        <p:spPr/>
      </p:pic>
      <p:pic>
        <p:nvPicPr>
          <p:cNvPr id="6" name="Picture Placeholder 12" descr="Image of OHSU tram car descending from Marquam Hill, above Gibbs Street pedestrian bridge." title="Tram image."/>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1"/>
            <a:ext cx="1834386" cy="5143500"/>
          </a:xfrm>
          <a:prstGeom prst="rect">
            <a:avLst/>
          </a:prstGeom>
        </p:spPr>
      </p:pic>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20</a:t>
            </a:fld>
            <a:endParaRPr lang="en-US" sz="1200" dirty="0">
              <a:solidFill>
                <a:schemeClr val="bg1"/>
              </a:solidFill>
            </a:endParaRPr>
          </a:p>
        </p:txBody>
      </p:sp>
      <p:grpSp>
        <p:nvGrpSpPr>
          <p:cNvPr id="7" name="Group 6">
            <a:extLst>
              <a:ext uri="{FF2B5EF4-FFF2-40B4-BE49-F238E27FC236}">
                <a16:creationId xmlns:a16="http://schemas.microsoft.com/office/drawing/2014/main" id="{60EB62C8-5C01-AD4F-8451-FDC5A7756CEC}"/>
              </a:ext>
            </a:extLst>
          </p:cNvPr>
          <p:cNvGrpSpPr/>
          <p:nvPr/>
        </p:nvGrpSpPr>
        <p:grpSpPr>
          <a:xfrm>
            <a:off x="5452579" y="2893618"/>
            <a:ext cx="2097518" cy="2036447"/>
            <a:chOff x="3317056" y="1078669"/>
            <a:chExt cx="5561577" cy="5798381"/>
          </a:xfrm>
        </p:grpSpPr>
        <p:sp>
          <p:nvSpPr>
            <p:cNvPr id="9" name="Freeform 8">
              <a:extLst>
                <a:ext uri="{FF2B5EF4-FFF2-40B4-BE49-F238E27FC236}">
                  <a16:creationId xmlns:a16="http://schemas.microsoft.com/office/drawing/2014/main" id="{181BB0CF-3C62-A647-99CC-4A2D314B9733}"/>
                </a:ext>
              </a:extLst>
            </p:cNvPr>
            <p:cNvSpPr>
              <a:spLocks/>
            </p:cNvSpPr>
            <p:nvPr/>
          </p:nvSpPr>
          <p:spPr bwMode="auto">
            <a:xfrm>
              <a:off x="4898466" y="3610426"/>
              <a:ext cx="2391892" cy="3266624"/>
            </a:xfrm>
            <a:custGeom>
              <a:avLst/>
              <a:gdLst>
                <a:gd name="T0" fmla="*/ 1230 w 3161"/>
                <a:gd name="T1" fmla="*/ 357 h 4317"/>
                <a:gd name="T2" fmla="*/ 1462 w 3161"/>
                <a:gd name="T3" fmla="*/ 974 h 4317"/>
                <a:gd name="T4" fmla="*/ 1834 w 3161"/>
                <a:gd name="T5" fmla="*/ 861 h 4317"/>
                <a:gd name="T6" fmla="*/ 1865 w 3161"/>
                <a:gd name="T7" fmla="*/ 398 h 4317"/>
                <a:gd name="T8" fmla="*/ 1869 w 3161"/>
                <a:gd name="T9" fmla="*/ 251 h 4317"/>
                <a:gd name="T10" fmla="*/ 2017 w 3161"/>
                <a:gd name="T11" fmla="*/ 536 h 4317"/>
                <a:gd name="T12" fmla="*/ 2198 w 3161"/>
                <a:gd name="T13" fmla="*/ 310 h 4317"/>
                <a:gd name="T14" fmla="*/ 2207 w 3161"/>
                <a:gd name="T15" fmla="*/ 438 h 4317"/>
                <a:gd name="T16" fmla="*/ 1982 w 3161"/>
                <a:gd name="T17" fmla="*/ 816 h 4317"/>
                <a:gd name="T18" fmla="*/ 2186 w 3161"/>
                <a:gd name="T19" fmla="*/ 1023 h 4317"/>
                <a:gd name="T20" fmla="*/ 2482 w 3161"/>
                <a:gd name="T21" fmla="*/ 1114 h 4317"/>
                <a:gd name="T22" fmla="*/ 2064 w 3161"/>
                <a:gd name="T23" fmla="*/ 1084 h 4317"/>
                <a:gd name="T24" fmla="*/ 1792 w 3161"/>
                <a:gd name="T25" fmla="*/ 1324 h 4317"/>
                <a:gd name="T26" fmla="*/ 2164 w 3161"/>
                <a:gd name="T27" fmla="*/ 1485 h 4317"/>
                <a:gd name="T28" fmla="*/ 2556 w 3161"/>
                <a:gd name="T29" fmla="*/ 1103 h 4317"/>
                <a:gd name="T30" fmla="*/ 2675 w 3161"/>
                <a:gd name="T31" fmla="*/ 862 h 4317"/>
                <a:gd name="T32" fmla="*/ 2627 w 3161"/>
                <a:gd name="T33" fmla="*/ 1171 h 4317"/>
                <a:gd name="T34" fmla="*/ 2843 w 3161"/>
                <a:gd name="T35" fmla="*/ 1124 h 4317"/>
                <a:gd name="T36" fmla="*/ 3109 w 3161"/>
                <a:gd name="T37" fmla="*/ 925 h 4317"/>
                <a:gd name="T38" fmla="*/ 2932 w 3161"/>
                <a:gd name="T39" fmla="*/ 1133 h 4317"/>
                <a:gd name="T40" fmla="*/ 3048 w 3161"/>
                <a:gd name="T41" fmla="*/ 1341 h 4317"/>
                <a:gd name="T42" fmla="*/ 3079 w 3161"/>
                <a:gd name="T43" fmla="*/ 1392 h 4317"/>
                <a:gd name="T44" fmla="*/ 2628 w 3161"/>
                <a:gd name="T45" fmla="*/ 1370 h 4317"/>
                <a:gd name="T46" fmla="*/ 2288 w 3161"/>
                <a:gd name="T47" fmla="*/ 1632 h 4317"/>
                <a:gd name="T48" fmla="*/ 2594 w 3161"/>
                <a:gd name="T49" fmla="*/ 1839 h 4317"/>
                <a:gd name="T50" fmla="*/ 3067 w 3161"/>
                <a:gd name="T51" fmla="*/ 2006 h 4317"/>
                <a:gd name="T52" fmla="*/ 2805 w 3161"/>
                <a:gd name="T53" fmla="*/ 1941 h 4317"/>
                <a:gd name="T54" fmla="*/ 2631 w 3161"/>
                <a:gd name="T55" fmla="*/ 2085 h 4317"/>
                <a:gd name="T56" fmla="*/ 2594 w 3161"/>
                <a:gd name="T57" fmla="*/ 2191 h 4317"/>
                <a:gd name="T58" fmla="*/ 2404 w 3161"/>
                <a:gd name="T59" fmla="*/ 1870 h 4317"/>
                <a:gd name="T60" fmla="*/ 2082 w 3161"/>
                <a:gd name="T61" fmla="*/ 1877 h 4317"/>
                <a:gd name="T62" fmla="*/ 1945 w 3161"/>
                <a:gd name="T63" fmla="*/ 2657 h 4317"/>
                <a:gd name="T64" fmla="*/ 2102 w 3161"/>
                <a:gd name="T65" fmla="*/ 3653 h 4317"/>
                <a:gd name="T66" fmla="*/ 2708 w 3161"/>
                <a:gd name="T67" fmla="*/ 4317 h 4317"/>
                <a:gd name="T68" fmla="*/ 616 w 3161"/>
                <a:gd name="T69" fmla="*/ 4199 h 4317"/>
                <a:gd name="T70" fmla="*/ 1044 w 3161"/>
                <a:gd name="T71" fmla="*/ 3513 h 4317"/>
                <a:gd name="T72" fmla="*/ 1186 w 3161"/>
                <a:gd name="T73" fmla="*/ 2336 h 4317"/>
                <a:gd name="T74" fmla="*/ 988 w 3161"/>
                <a:gd name="T75" fmla="*/ 1780 h 4317"/>
                <a:gd name="T76" fmla="*/ 425 w 3161"/>
                <a:gd name="T77" fmla="*/ 1784 h 4317"/>
                <a:gd name="T78" fmla="*/ 137 w 3161"/>
                <a:gd name="T79" fmla="*/ 1857 h 4317"/>
                <a:gd name="T80" fmla="*/ 441 w 3161"/>
                <a:gd name="T81" fmla="*/ 1679 h 4317"/>
                <a:gd name="T82" fmla="*/ 180 w 3161"/>
                <a:gd name="T83" fmla="*/ 1531 h 4317"/>
                <a:gd name="T84" fmla="*/ 64 w 3161"/>
                <a:gd name="T85" fmla="*/ 1457 h 4317"/>
                <a:gd name="T86" fmla="*/ 553 w 3161"/>
                <a:gd name="T87" fmla="*/ 1559 h 4317"/>
                <a:gd name="T88" fmla="*/ 792 w 3161"/>
                <a:gd name="T89" fmla="*/ 1534 h 4317"/>
                <a:gd name="T90" fmla="*/ 635 w 3161"/>
                <a:gd name="T91" fmla="*/ 1107 h 4317"/>
                <a:gd name="T92" fmla="*/ 747 w 3161"/>
                <a:gd name="T93" fmla="*/ 1184 h 4317"/>
                <a:gd name="T94" fmla="*/ 980 w 3161"/>
                <a:gd name="T95" fmla="*/ 1525 h 4317"/>
                <a:gd name="T96" fmla="*/ 1209 w 3161"/>
                <a:gd name="T97" fmla="*/ 1252 h 4317"/>
                <a:gd name="T98" fmla="*/ 962 w 3161"/>
                <a:gd name="T99" fmla="*/ 854 h 4317"/>
                <a:gd name="T100" fmla="*/ 332 w 3161"/>
                <a:gd name="T101" fmla="*/ 1103 h 4317"/>
                <a:gd name="T102" fmla="*/ 481 w 3161"/>
                <a:gd name="T103" fmla="*/ 894 h 4317"/>
                <a:gd name="T104" fmla="*/ 395 w 3161"/>
                <a:gd name="T105" fmla="*/ 700 h 4317"/>
                <a:gd name="T106" fmla="*/ 271 w 3161"/>
                <a:gd name="T107" fmla="*/ 572 h 4317"/>
                <a:gd name="T108" fmla="*/ 606 w 3161"/>
                <a:gd name="T109" fmla="*/ 747 h 4317"/>
                <a:gd name="T110" fmla="*/ 983 w 3161"/>
                <a:gd name="T111" fmla="*/ 726 h 4317"/>
                <a:gd name="T112" fmla="*/ 957 w 3161"/>
                <a:gd name="T113" fmla="*/ 324 h 4317"/>
                <a:gd name="T114" fmla="*/ 847 w 3161"/>
                <a:gd name="T115" fmla="*/ 133 h 4317"/>
                <a:gd name="T116" fmla="*/ 1076 w 3161"/>
                <a:gd name="T117" fmla="*/ 316 h 4317"/>
                <a:gd name="T118" fmla="*/ 1191 w 3161"/>
                <a:gd name="T119" fmla="*/ 36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61" h="4317">
                  <a:moveTo>
                    <a:pt x="1196" y="0"/>
                  </a:moveTo>
                  <a:lnTo>
                    <a:pt x="1249" y="22"/>
                  </a:lnTo>
                  <a:lnTo>
                    <a:pt x="1249" y="26"/>
                  </a:lnTo>
                  <a:lnTo>
                    <a:pt x="1246" y="39"/>
                  </a:lnTo>
                  <a:lnTo>
                    <a:pt x="1243" y="57"/>
                  </a:lnTo>
                  <a:lnTo>
                    <a:pt x="1239" y="85"/>
                  </a:lnTo>
                  <a:lnTo>
                    <a:pt x="1237" y="116"/>
                  </a:lnTo>
                  <a:lnTo>
                    <a:pt x="1233" y="155"/>
                  </a:lnTo>
                  <a:lnTo>
                    <a:pt x="1230" y="199"/>
                  </a:lnTo>
                  <a:lnTo>
                    <a:pt x="1229" y="247"/>
                  </a:lnTo>
                  <a:lnTo>
                    <a:pt x="1229" y="299"/>
                  </a:lnTo>
                  <a:lnTo>
                    <a:pt x="1230" y="357"/>
                  </a:lnTo>
                  <a:lnTo>
                    <a:pt x="1233" y="416"/>
                  </a:lnTo>
                  <a:lnTo>
                    <a:pt x="1239" y="479"/>
                  </a:lnTo>
                  <a:lnTo>
                    <a:pt x="1249" y="543"/>
                  </a:lnTo>
                  <a:lnTo>
                    <a:pt x="1260" y="610"/>
                  </a:lnTo>
                  <a:lnTo>
                    <a:pt x="1275" y="670"/>
                  </a:lnTo>
                  <a:lnTo>
                    <a:pt x="1294" y="726"/>
                  </a:lnTo>
                  <a:lnTo>
                    <a:pt x="1317" y="780"/>
                  </a:lnTo>
                  <a:lnTo>
                    <a:pt x="1341" y="828"/>
                  </a:lnTo>
                  <a:lnTo>
                    <a:pt x="1369" y="871"/>
                  </a:lnTo>
                  <a:lnTo>
                    <a:pt x="1399" y="911"/>
                  </a:lnTo>
                  <a:lnTo>
                    <a:pt x="1430" y="945"/>
                  </a:lnTo>
                  <a:lnTo>
                    <a:pt x="1462" y="974"/>
                  </a:lnTo>
                  <a:lnTo>
                    <a:pt x="1495" y="997"/>
                  </a:lnTo>
                  <a:lnTo>
                    <a:pt x="1527" y="1014"/>
                  </a:lnTo>
                  <a:lnTo>
                    <a:pt x="1560" y="1026"/>
                  </a:lnTo>
                  <a:lnTo>
                    <a:pt x="1592" y="1031"/>
                  </a:lnTo>
                  <a:lnTo>
                    <a:pt x="1622" y="1030"/>
                  </a:lnTo>
                  <a:lnTo>
                    <a:pt x="1649" y="1022"/>
                  </a:lnTo>
                  <a:lnTo>
                    <a:pt x="1675" y="1006"/>
                  </a:lnTo>
                  <a:lnTo>
                    <a:pt x="1708" y="981"/>
                  </a:lnTo>
                  <a:lnTo>
                    <a:pt x="1741" y="954"/>
                  </a:lnTo>
                  <a:lnTo>
                    <a:pt x="1773" y="924"/>
                  </a:lnTo>
                  <a:lnTo>
                    <a:pt x="1805" y="894"/>
                  </a:lnTo>
                  <a:lnTo>
                    <a:pt x="1834" y="861"/>
                  </a:lnTo>
                  <a:lnTo>
                    <a:pt x="1859" y="827"/>
                  </a:lnTo>
                  <a:lnTo>
                    <a:pt x="1881" y="790"/>
                  </a:lnTo>
                  <a:lnTo>
                    <a:pt x="1898" y="751"/>
                  </a:lnTo>
                  <a:lnTo>
                    <a:pt x="1911" y="710"/>
                  </a:lnTo>
                  <a:lnTo>
                    <a:pt x="1917" y="667"/>
                  </a:lnTo>
                  <a:lnTo>
                    <a:pt x="1916" y="620"/>
                  </a:lnTo>
                  <a:lnTo>
                    <a:pt x="1912" y="582"/>
                  </a:lnTo>
                  <a:lnTo>
                    <a:pt x="1906" y="544"/>
                  </a:lnTo>
                  <a:lnTo>
                    <a:pt x="1897" y="506"/>
                  </a:lnTo>
                  <a:lnTo>
                    <a:pt x="1887" y="470"/>
                  </a:lnTo>
                  <a:lnTo>
                    <a:pt x="1877" y="433"/>
                  </a:lnTo>
                  <a:lnTo>
                    <a:pt x="1865" y="398"/>
                  </a:lnTo>
                  <a:lnTo>
                    <a:pt x="1855" y="365"/>
                  </a:lnTo>
                  <a:lnTo>
                    <a:pt x="1843" y="336"/>
                  </a:lnTo>
                  <a:lnTo>
                    <a:pt x="1832" y="309"/>
                  </a:lnTo>
                  <a:lnTo>
                    <a:pt x="1823" y="286"/>
                  </a:lnTo>
                  <a:lnTo>
                    <a:pt x="1815" y="268"/>
                  </a:lnTo>
                  <a:lnTo>
                    <a:pt x="1809" y="254"/>
                  </a:lnTo>
                  <a:lnTo>
                    <a:pt x="1805" y="244"/>
                  </a:lnTo>
                  <a:lnTo>
                    <a:pt x="1804" y="242"/>
                  </a:lnTo>
                  <a:lnTo>
                    <a:pt x="1860" y="220"/>
                  </a:lnTo>
                  <a:lnTo>
                    <a:pt x="1861" y="223"/>
                  </a:lnTo>
                  <a:lnTo>
                    <a:pt x="1864" y="234"/>
                  </a:lnTo>
                  <a:lnTo>
                    <a:pt x="1869" y="251"/>
                  </a:lnTo>
                  <a:lnTo>
                    <a:pt x="1876" y="273"/>
                  </a:lnTo>
                  <a:lnTo>
                    <a:pt x="1883" y="298"/>
                  </a:lnTo>
                  <a:lnTo>
                    <a:pt x="1894" y="327"/>
                  </a:lnTo>
                  <a:lnTo>
                    <a:pt x="1904" y="357"/>
                  </a:lnTo>
                  <a:lnTo>
                    <a:pt x="1916" y="388"/>
                  </a:lnTo>
                  <a:lnTo>
                    <a:pt x="1929" y="419"/>
                  </a:lnTo>
                  <a:lnTo>
                    <a:pt x="1944" y="449"/>
                  </a:lnTo>
                  <a:lnTo>
                    <a:pt x="1958" y="475"/>
                  </a:lnTo>
                  <a:lnTo>
                    <a:pt x="1972" y="498"/>
                  </a:lnTo>
                  <a:lnTo>
                    <a:pt x="1988" y="518"/>
                  </a:lnTo>
                  <a:lnTo>
                    <a:pt x="2004" y="531"/>
                  </a:lnTo>
                  <a:lnTo>
                    <a:pt x="2017" y="536"/>
                  </a:lnTo>
                  <a:lnTo>
                    <a:pt x="2033" y="535"/>
                  </a:lnTo>
                  <a:lnTo>
                    <a:pt x="2048" y="526"/>
                  </a:lnTo>
                  <a:lnTo>
                    <a:pt x="2065" y="513"/>
                  </a:lnTo>
                  <a:lnTo>
                    <a:pt x="2084" y="494"/>
                  </a:lnTo>
                  <a:lnTo>
                    <a:pt x="2101" y="474"/>
                  </a:lnTo>
                  <a:lnTo>
                    <a:pt x="2118" y="450"/>
                  </a:lnTo>
                  <a:lnTo>
                    <a:pt x="2133" y="425"/>
                  </a:lnTo>
                  <a:lnTo>
                    <a:pt x="2149" y="399"/>
                  </a:lnTo>
                  <a:lnTo>
                    <a:pt x="2164" y="374"/>
                  </a:lnTo>
                  <a:lnTo>
                    <a:pt x="2177" y="350"/>
                  </a:lnTo>
                  <a:lnTo>
                    <a:pt x="2188" y="328"/>
                  </a:lnTo>
                  <a:lnTo>
                    <a:pt x="2198" y="310"/>
                  </a:lnTo>
                  <a:lnTo>
                    <a:pt x="2204" y="295"/>
                  </a:lnTo>
                  <a:lnTo>
                    <a:pt x="2209" y="286"/>
                  </a:lnTo>
                  <a:lnTo>
                    <a:pt x="2211" y="282"/>
                  </a:lnTo>
                  <a:lnTo>
                    <a:pt x="2301" y="294"/>
                  </a:lnTo>
                  <a:lnTo>
                    <a:pt x="2300" y="297"/>
                  </a:lnTo>
                  <a:lnTo>
                    <a:pt x="2294" y="305"/>
                  </a:lnTo>
                  <a:lnTo>
                    <a:pt x="2285" y="318"/>
                  </a:lnTo>
                  <a:lnTo>
                    <a:pt x="2274" y="335"/>
                  </a:lnTo>
                  <a:lnTo>
                    <a:pt x="2260" y="356"/>
                  </a:lnTo>
                  <a:lnTo>
                    <a:pt x="2245" y="381"/>
                  </a:lnTo>
                  <a:lnTo>
                    <a:pt x="2226" y="408"/>
                  </a:lnTo>
                  <a:lnTo>
                    <a:pt x="2207" y="438"/>
                  </a:lnTo>
                  <a:lnTo>
                    <a:pt x="2186" y="470"/>
                  </a:lnTo>
                  <a:lnTo>
                    <a:pt x="2165" y="504"/>
                  </a:lnTo>
                  <a:lnTo>
                    <a:pt x="2143" y="538"/>
                  </a:lnTo>
                  <a:lnTo>
                    <a:pt x="2122" y="573"/>
                  </a:lnTo>
                  <a:lnTo>
                    <a:pt x="2099" y="607"/>
                  </a:lnTo>
                  <a:lnTo>
                    <a:pt x="2078" y="642"/>
                  </a:lnTo>
                  <a:lnTo>
                    <a:pt x="2058" y="676"/>
                  </a:lnTo>
                  <a:lnTo>
                    <a:pt x="2039" y="709"/>
                  </a:lnTo>
                  <a:lnTo>
                    <a:pt x="2021" y="739"/>
                  </a:lnTo>
                  <a:lnTo>
                    <a:pt x="2005" y="768"/>
                  </a:lnTo>
                  <a:lnTo>
                    <a:pt x="1992" y="794"/>
                  </a:lnTo>
                  <a:lnTo>
                    <a:pt x="1982" y="816"/>
                  </a:lnTo>
                  <a:lnTo>
                    <a:pt x="1972" y="836"/>
                  </a:lnTo>
                  <a:lnTo>
                    <a:pt x="1962" y="869"/>
                  </a:lnTo>
                  <a:lnTo>
                    <a:pt x="1957" y="898"/>
                  </a:lnTo>
                  <a:lnTo>
                    <a:pt x="1957" y="923"/>
                  </a:lnTo>
                  <a:lnTo>
                    <a:pt x="1962" y="943"/>
                  </a:lnTo>
                  <a:lnTo>
                    <a:pt x="1974" y="962"/>
                  </a:lnTo>
                  <a:lnTo>
                    <a:pt x="1992" y="978"/>
                  </a:lnTo>
                  <a:lnTo>
                    <a:pt x="2018" y="989"/>
                  </a:lnTo>
                  <a:lnTo>
                    <a:pt x="2051" y="1001"/>
                  </a:lnTo>
                  <a:lnTo>
                    <a:pt x="2092" y="1010"/>
                  </a:lnTo>
                  <a:lnTo>
                    <a:pt x="2139" y="1018"/>
                  </a:lnTo>
                  <a:lnTo>
                    <a:pt x="2186" y="1023"/>
                  </a:lnTo>
                  <a:lnTo>
                    <a:pt x="2232" y="1027"/>
                  </a:lnTo>
                  <a:lnTo>
                    <a:pt x="2276" y="1029"/>
                  </a:lnTo>
                  <a:lnTo>
                    <a:pt x="2318" y="1030"/>
                  </a:lnTo>
                  <a:lnTo>
                    <a:pt x="2356" y="1029"/>
                  </a:lnTo>
                  <a:lnTo>
                    <a:pt x="2390" y="1027"/>
                  </a:lnTo>
                  <a:lnTo>
                    <a:pt x="2420" y="1025"/>
                  </a:lnTo>
                  <a:lnTo>
                    <a:pt x="2445" y="1022"/>
                  </a:lnTo>
                  <a:lnTo>
                    <a:pt x="2463" y="1021"/>
                  </a:lnTo>
                  <a:lnTo>
                    <a:pt x="2475" y="1018"/>
                  </a:lnTo>
                  <a:lnTo>
                    <a:pt x="2479" y="1018"/>
                  </a:lnTo>
                  <a:lnTo>
                    <a:pt x="2486" y="1115"/>
                  </a:lnTo>
                  <a:lnTo>
                    <a:pt x="2482" y="1114"/>
                  </a:lnTo>
                  <a:lnTo>
                    <a:pt x="2470" y="1112"/>
                  </a:lnTo>
                  <a:lnTo>
                    <a:pt x="2452" y="1110"/>
                  </a:lnTo>
                  <a:lnTo>
                    <a:pt x="2428" y="1106"/>
                  </a:lnTo>
                  <a:lnTo>
                    <a:pt x="2398" y="1102"/>
                  </a:lnTo>
                  <a:lnTo>
                    <a:pt x="2364" y="1098"/>
                  </a:lnTo>
                  <a:lnTo>
                    <a:pt x="2326" y="1094"/>
                  </a:lnTo>
                  <a:lnTo>
                    <a:pt x="2285" y="1091"/>
                  </a:lnTo>
                  <a:lnTo>
                    <a:pt x="2242" y="1087"/>
                  </a:lnTo>
                  <a:lnTo>
                    <a:pt x="2198" y="1085"/>
                  </a:lnTo>
                  <a:lnTo>
                    <a:pt x="2153" y="1084"/>
                  </a:lnTo>
                  <a:lnTo>
                    <a:pt x="2109" y="1082"/>
                  </a:lnTo>
                  <a:lnTo>
                    <a:pt x="2064" y="1084"/>
                  </a:lnTo>
                  <a:lnTo>
                    <a:pt x="2022" y="1085"/>
                  </a:lnTo>
                  <a:lnTo>
                    <a:pt x="1982" y="1090"/>
                  </a:lnTo>
                  <a:lnTo>
                    <a:pt x="1945" y="1095"/>
                  </a:lnTo>
                  <a:lnTo>
                    <a:pt x="1912" y="1103"/>
                  </a:lnTo>
                  <a:lnTo>
                    <a:pt x="1883" y="1115"/>
                  </a:lnTo>
                  <a:lnTo>
                    <a:pt x="1861" y="1128"/>
                  </a:lnTo>
                  <a:lnTo>
                    <a:pt x="1844" y="1144"/>
                  </a:lnTo>
                  <a:lnTo>
                    <a:pt x="1822" y="1180"/>
                  </a:lnTo>
                  <a:lnTo>
                    <a:pt x="1805" y="1217"/>
                  </a:lnTo>
                  <a:lnTo>
                    <a:pt x="1794" y="1254"/>
                  </a:lnTo>
                  <a:lnTo>
                    <a:pt x="1790" y="1289"/>
                  </a:lnTo>
                  <a:lnTo>
                    <a:pt x="1792" y="1324"/>
                  </a:lnTo>
                  <a:lnTo>
                    <a:pt x="1800" y="1358"/>
                  </a:lnTo>
                  <a:lnTo>
                    <a:pt x="1813" y="1390"/>
                  </a:lnTo>
                  <a:lnTo>
                    <a:pt x="1831" y="1419"/>
                  </a:lnTo>
                  <a:lnTo>
                    <a:pt x="1856" y="1445"/>
                  </a:lnTo>
                  <a:lnTo>
                    <a:pt x="1886" y="1467"/>
                  </a:lnTo>
                  <a:lnTo>
                    <a:pt x="1921" y="1487"/>
                  </a:lnTo>
                  <a:lnTo>
                    <a:pt x="1962" y="1501"/>
                  </a:lnTo>
                  <a:lnTo>
                    <a:pt x="1996" y="1508"/>
                  </a:lnTo>
                  <a:lnTo>
                    <a:pt x="2034" y="1509"/>
                  </a:lnTo>
                  <a:lnTo>
                    <a:pt x="2076" y="1505"/>
                  </a:lnTo>
                  <a:lnTo>
                    <a:pt x="2119" y="1497"/>
                  </a:lnTo>
                  <a:lnTo>
                    <a:pt x="2164" y="1485"/>
                  </a:lnTo>
                  <a:lnTo>
                    <a:pt x="2209" y="1470"/>
                  </a:lnTo>
                  <a:lnTo>
                    <a:pt x="2254" y="1450"/>
                  </a:lnTo>
                  <a:lnTo>
                    <a:pt x="2298" y="1428"/>
                  </a:lnTo>
                  <a:lnTo>
                    <a:pt x="2342" y="1403"/>
                  </a:lnTo>
                  <a:lnTo>
                    <a:pt x="2383" y="1374"/>
                  </a:lnTo>
                  <a:lnTo>
                    <a:pt x="2421" y="1343"/>
                  </a:lnTo>
                  <a:lnTo>
                    <a:pt x="2455" y="1310"/>
                  </a:lnTo>
                  <a:lnTo>
                    <a:pt x="2486" y="1276"/>
                  </a:lnTo>
                  <a:lnTo>
                    <a:pt x="2510" y="1239"/>
                  </a:lnTo>
                  <a:lnTo>
                    <a:pt x="2530" y="1201"/>
                  </a:lnTo>
                  <a:lnTo>
                    <a:pt x="2543" y="1163"/>
                  </a:lnTo>
                  <a:lnTo>
                    <a:pt x="2556" y="1103"/>
                  </a:lnTo>
                  <a:lnTo>
                    <a:pt x="2568" y="1050"/>
                  </a:lnTo>
                  <a:lnTo>
                    <a:pt x="2576" y="1002"/>
                  </a:lnTo>
                  <a:lnTo>
                    <a:pt x="2584" y="962"/>
                  </a:lnTo>
                  <a:lnTo>
                    <a:pt x="2589" y="926"/>
                  </a:lnTo>
                  <a:lnTo>
                    <a:pt x="2593" y="898"/>
                  </a:lnTo>
                  <a:lnTo>
                    <a:pt x="2597" y="875"/>
                  </a:lnTo>
                  <a:lnTo>
                    <a:pt x="2598" y="860"/>
                  </a:lnTo>
                  <a:lnTo>
                    <a:pt x="2599" y="851"/>
                  </a:lnTo>
                  <a:lnTo>
                    <a:pt x="2599" y="847"/>
                  </a:lnTo>
                  <a:lnTo>
                    <a:pt x="2678" y="851"/>
                  </a:lnTo>
                  <a:lnTo>
                    <a:pt x="2678" y="854"/>
                  </a:lnTo>
                  <a:lnTo>
                    <a:pt x="2675" y="862"/>
                  </a:lnTo>
                  <a:lnTo>
                    <a:pt x="2671" y="877"/>
                  </a:lnTo>
                  <a:lnTo>
                    <a:pt x="2666" y="895"/>
                  </a:lnTo>
                  <a:lnTo>
                    <a:pt x="2660" y="917"/>
                  </a:lnTo>
                  <a:lnTo>
                    <a:pt x="2653" y="942"/>
                  </a:lnTo>
                  <a:lnTo>
                    <a:pt x="2648" y="970"/>
                  </a:lnTo>
                  <a:lnTo>
                    <a:pt x="2641" y="998"/>
                  </a:lnTo>
                  <a:lnTo>
                    <a:pt x="2636" y="1029"/>
                  </a:lnTo>
                  <a:lnTo>
                    <a:pt x="2631" y="1059"/>
                  </a:lnTo>
                  <a:lnTo>
                    <a:pt x="2627" y="1089"/>
                  </a:lnTo>
                  <a:lnTo>
                    <a:pt x="2626" y="1119"/>
                  </a:lnTo>
                  <a:lnTo>
                    <a:pt x="2624" y="1146"/>
                  </a:lnTo>
                  <a:lnTo>
                    <a:pt x="2627" y="1171"/>
                  </a:lnTo>
                  <a:lnTo>
                    <a:pt x="2631" y="1194"/>
                  </a:lnTo>
                  <a:lnTo>
                    <a:pt x="2637" y="1212"/>
                  </a:lnTo>
                  <a:lnTo>
                    <a:pt x="2648" y="1225"/>
                  </a:lnTo>
                  <a:lnTo>
                    <a:pt x="2661" y="1234"/>
                  </a:lnTo>
                  <a:lnTo>
                    <a:pt x="2678" y="1237"/>
                  </a:lnTo>
                  <a:lnTo>
                    <a:pt x="2699" y="1234"/>
                  </a:lnTo>
                  <a:lnTo>
                    <a:pt x="2721" y="1225"/>
                  </a:lnTo>
                  <a:lnTo>
                    <a:pt x="2745" y="1212"/>
                  </a:lnTo>
                  <a:lnTo>
                    <a:pt x="2770" y="1195"/>
                  </a:lnTo>
                  <a:lnTo>
                    <a:pt x="2793" y="1174"/>
                  </a:lnTo>
                  <a:lnTo>
                    <a:pt x="2818" y="1149"/>
                  </a:lnTo>
                  <a:lnTo>
                    <a:pt x="2843" y="1124"/>
                  </a:lnTo>
                  <a:lnTo>
                    <a:pt x="2867" y="1097"/>
                  </a:lnTo>
                  <a:lnTo>
                    <a:pt x="2890" y="1068"/>
                  </a:lnTo>
                  <a:lnTo>
                    <a:pt x="2912" y="1040"/>
                  </a:lnTo>
                  <a:lnTo>
                    <a:pt x="2932" y="1013"/>
                  </a:lnTo>
                  <a:lnTo>
                    <a:pt x="2952" y="987"/>
                  </a:lnTo>
                  <a:lnTo>
                    <a:pt x="2969" y="963"/>
                  </a:lnTo>
                  <a:lnTo>
                    <a:pt x="2983" y="942"/>
                  </a:lnTo>
                  <a:lnTo>
                    <a:pt x="2995" y="924"/>
                  </a:lnTo>
                  <a:lnTo>
                    <a:pt x="3003" y="911"/>
                  </a:lnTo>
                  <a:lnTo>
                    <a:pt x="3009" y="902"/>
                  </a:lnTo>
                  <a:lnTo>
                    <a:pt x="3011" y="899"/>
                  </a:lnTo>
                  <a:lnTo>
                    <a:pt x="3109" y="925"/>
                  </a:lnTo>
                  <a:lnTo>
                    <a:pt x="3106" y="928"/>
                  </a:lnTo>
                  <a:lnTo>
                    <a:pt x="3100" y="933"/>
                  </a:lnTo>
                  <a:lnTo>
                    <a:pt x="3090" y="943"/>
                  </a:lnTo>
                  <a:lnTo>
                    <a:pt x="3077" y="957"/>
                  </a:lnTo>
                  <a:lnTo>
                    <a:pt x="3062" y="972"/>
                  </a:lnTo>
                  <a:lnTo>
                    <a:pt x="3045" y="991"/>
                  </a:lnTo>
                  <a:lnTo>
                    <a:pt x="3026" y="1012"/>
                  </a:lnTo>
                  <a:lnTo>
                    <a:pt x="3007" y="1034"/>
                  </a:lnTo>
                  <a:lnTo>
                    <a:pt x="2987" y="1057"/>
                  </a:lnTo>
                  <a:lnTo>
                    <a:pt x="2969" y="1082"/>
                  </a:lnTo>
                  <a:lnTo>
                    <a:pt x="2949" y="1107"/>
                  </a:lnTo>
                  <a:lnTo>
                    <a:pt x="2932" y="1133"/>
                  </a:lnTo>
                  <a:lnTo>
                    <a:pt x="2918" y="1158"/>
                  </a:lnTo>
                  <a:lnTo>
                    <a:pt x="2904" y="1182"/>
                  </a:lnTo>
                  <a:lnTo>
                    <a:pt x="2895" y="1205"/>
                  </a:lnTo>
                  <a:lnTo>
                    <a:pt x="2889" y="1228"/>
                  </a:lnTo>
                  <a:lnTo>
                    <a:pt x="2887" y="1247"/>
                  </a:lnTo>
                  <a:lnTo>
                    <a:pt x="2890" y="1266"/>
                  </a:lnTo>
                  <a:lnTo>
                    <a:pt x="2898" y="1281"/>
                  </a:lnTo>
                  <a:lnTo>
                    <a:pt x="2912" y="1293"/>
                  </a:lnTo>
                  <a:lnTo>
                    <a:pt x="2946" y="1311"/>
                  </a:lnTo>
                  <a:lnTo>
                    <a:pt x="2982" y="1326"/>
                  </a:lnTo>
                  <a:lnTo>
                    <a:pt x="3016" y="1335"/>
                  </a:lnTo>
                  <a:lnTo>
                    <a:pt x="3048" y="1341"/>
                  </a:lnTo>
                  <a:lnTo>
                    <a:pt x="3080" y="1345"/>
                  </a:lnTo>
                  <a:lnTo>
                    <a:pt x="3106" y="1347"/>
                  </a:lnTo>
                  <a:lnTo>
                    <a:pt x="3130" y="1347"/>
                  </a:lnTo>
                  <a:lnTo>
                    <a:pt x="3147" y="1347"/>
                  </a:lnTo>
                  <a:lnTo>
                    <a:pt x="3157" y="1345"/>
                  </a:lnTo>
                  <a:lnTo>
                    <a:pt x="3161" y="1345"/>
                  </a:lnTo>
                  <a:lnTo>
                    <a:pt x="3161" y="1416"/>
                  </a:lnTo>
                  <a:lnTo>
                    <a:pt x="3157" y="1415"/>
                  </a:lnTo>
                  <a:lnTo>
                    <a:pt x="3147" y="1411"/>
                  </a:lnTo>
                  <a:lnTo>
                    <a:pt x="3130" y="1406"/>
                  </a:lnTo>
                  <a:lnTo>
                    <a:pt x="3106" y="1400"/>
                  </a:lnTo>
                  <a:lnTo>
                    <a:pt x="3079" y="1392"/>
                  </a:lnTo>
                  <a:lnTo>
                    <a:pt x="3047" y="1385"/>
                  </a:lnTo>
                  <a:lnTo>
                    <a:pt x="3012" y="1377"/>
                  </a:lnTo>
                  <a:lnTo>
                    <a:pt x="2974" y="1369"/>
                  </a:lnTo>
                  <a:lnTo>
                    <a:pt x="2933" y="1361"/>
                  </a:lnTo>
                  <a:lnTo>
                    <a:pt x="2891" y="1356"/>
                  </a:lnTo>
                  <a:lnTo>
                    <a:pt x="2851" y="1351"/>
                  </a:lnTo>
                  <a:lnTo>
                    <a:pt x="2809" y="1348"/>
                  </a:lnTo>
                  <a:lnTo>
                    <a:pt x="2768" y="1347"/>
                  </a:lnTo>
                  <a:lnTo>
                    <a:pt x="2730" y="1348"/>
                  </a:lnTo>
                  <a:lnTo>
                    <a:pt x="2694" y="1352"/>
                  </a:lnTo>
                  <a:lnTo>
                    <a:pt x="2662" y="1360"/>
                  </a:lnTo>
                  <a:lnTo>
                    <a:pt x="2628" y="1370"/>
                  </a:lnTo>
                  <a:lnTo>
                    <a:pt x="2593" y="1383"/>
                  </a:lnTo>
                  <a:lnTo>
                    <a:pt x="2558" y="1400"/>
                  </a:lnTo>
                  <a:lnTo>
                    <a:pt x="2522" y="1419"/>
                  </a:lnTo>
                  <a:lnTo>
                    <a:pt x="2487" y="1440"/>
                  </a:lnTo>
                  <a:lnTo>
                    <a:pt x="2453" y="1462"/>
                  </a:lnTo>
                  <a:lnTo>
                    <a:pt x="2420" y="1485"/>
                  </a:lnTo>
                  <a:lnTo>
                    <a:pt x="2389" y="1510"/>
                  </a:lnTo>
                  <a:lnTo>
                    <a:pt x="2361" y="1535"/>
                  </a:lnTo>
                  <a:lnTo>
                    <a:pt x="2336" y="1560"/>
                  </a:lnTo>
                  <a:lnTo>
                    <a:pt x="2315" y="1585"/>
                  </a:lnTo>
                  <a:lnTo>
                    <a:pt x="2300" y="1608"/>
                  </a:lnTo>
                  <a:lnTo>
                    <a:pt x="2288" y="1632"/>
                  </a:lnTo>
                  <a:lnTo>
                    <a:pt x="2283" y="1653"/>
                  </a:lnTo>
                  <a:lnTo>
                    <a:pt x="2283" y="1673"/>
                  </a:lnTo>
                  <a:lnTo>
                    <a:pt x="2291" y="1691"/>
                  </a:lnTo>
                  <a:lnTo>
                    <a:pt x="2302" y="1705"/>
                  </a:lnTo>
                  <a:lnTo>
                    <a:pt x="2322" y="1721"/>
                  </a:lnTo>
                  <a:lnTo>
                    <a:pt x="2348" y="1737"/>
                  </a:lnTo>
                  <a:lnTo>
                    <a:pt x="2380" y="1754"/>
                  </a:lnTo>
                  <a:lnTo>
                    <a:pt x="2415" y="1771"/>
                  </a:lnTo>
                  <a:lnTo>
                    <a:pt x="2455" y="1789"/>
                  </a:lnTo>
                  <a:lnTo>
                    <a:pt x="2499" y="1806"/>
                  </a:lnTo>
                  <a:lnTo>
                    <a:pt x="2546" y="1823"/>
                  </a:lnTo>
                  <a:lnTo>
                    <a:pt x="2594" y="1839"/>
                  </a:lnTo>
                  <a:lnTo>
                    <a:pt x="2644" y="1855"/>
                  </a:lnTo>
                  <a:lnTo>
                    <a:pt x="2695" y="1869"/>
                  </a:lnTo>
                  <a:lnTo>
                    <a:pt x="2746" y="1882"/>
                  </a:lnTo>
                  <a:lnTo>
                    <a:pt x="2796" y="1893"/>
                  </a:lnTo>
                  <a:lnTo>
                    <a:pt x="2846" y="1903"/>
                  </a:lnTo>
                  <a:lnTo>
                    <a:pt x="2893" y="1911"/>
                  </a:lnTo>
                  <a:lnTo>
                    <a:pt x="2936" y="1916"/>
                  </a:lnTo>
                  <a:lnTo>
                    <a:pt x="2978" y="1919"/>
                  </a:lnTo>
                  <a:lnTo>
                    <a:pt x="3014" y="1919"/>
                  </a:lnTo>
                  <a:lnTo>
                    <a:pt x="3047" y="1916"/>
                  </a:lnTo>
                  <a:lnTo>
                    <a:pt x="3075" y="1910"/>
                  </a:lnTo>
                  <a:lnTo>
                    <a:pt x="3067" y="2006"/>
                  </a:lnTo>
                  <a:lnTo>
                    <a:pt x="3064" y="2005"/>
                  </a:lnTo>
                  <a:lnTo>
                    <a:pt x="3056" y="2003"/>
                  </a:lnTo>
                  <a:lnTo>
                    <a:pt x="3043" y="1999"/>
                  </a:lnTo>
                  <a:lnTo>
                    <a:pt x="3026" y="1993"/>
                  </a:lnTo>
                  <a:lnTo>
                    <a:pt x="3005" y="1987"/>
                  </a:lnTo>
                  <a:lnTo>
                    <a:pt x="2982" y="1980"/>
                  </a:lnTo>
                  <a:lnTo>
                    <a:pt x="2956" y="1974"/>
                  </a:lnTo>
                  <a:lnTo>
                    <a:pt x="2928" y="1966"/>
                  </a:lnTo>
                  <a:lnTo>
                    <a:pt x="2898" y="1959"/>
                  </a:lnTo>
                  <a:lnTo>
                    <a:pt x="2867" y="1953"/>
                  </a:lnTo>
                  <a:lnTo>
                    <a:pt x="2835" y="1946"/>
                  </a:lnTo>
                  <a:lnTo>
                    <a:pt x="2805" y="1941"/>
                  </a:lnTo>
                  <a:lnTo>
                    <a:pt x="2774" y="1937"/>
                  </a:lnTo>
                  <a:lnTo>
                    <a:pt x="2745" y="1934"/>
                  </a:lnTo>
                  <a:lnTo>
                    <a:pt x="2717" y="1933"/>
                  </a:lnTo>
                  <a:lnTo>
                    <a:pt x="2692" y="1934"/>
                  </a:lnTo>
                  <a:lnTo>
                    <a:pt x="2669" y="1937"/>
                  </a:lnTo>
                  <a:lnTo>
                    <a:pt x="2651" y="1944"/>
                  </a:lnTo>
                  <a:lnTo>
                    <a:pt x="2635" y="1951"/>
                  </a:lnTo>
                  <a:lnTo>
                    <a:pt x="2624" y="1963"/>
                  </a:lnTo>
                  <a:lnTo>
                    <a:pt x="2619" y="1978"/>
                  </a:lnTo>
                  <a:lnTo>
                    <a:pt x="2618" y="1995"/>
                  </a:lnTo>
                  <a:lnTo>
                    <a:pt x="2624" y="2042"/>
                  </a:lnTo>
                  <a:lnTo>
                    <a:pt x="2631" y="2085"/>
                  </a:lnTo>
                  <a:lnTo>
                    <a:pt x="2637" y="2126"/>
                  </a:lnTo>
                  <a:lnTo>
                    <a:pt x="2643" y="2160"/>
                  </a:lnTo>
                  <a:lnTo>
                    <a:pt x="2648" y="2190"/>
                  </a:lnTo>
                  <a:lnTo>
                    <a:pt x="2653" y="2215"/>
                  </a:lnTo>
                  <a:lnTo>
                    <a:pt x="2657" y="2233"/>
                  </a:lnTo>
                  <a:lnTo>
                    <a:pt x="2658" y="2243"/>
                  </a:lnTo>
                  <a:lnTo>
                    <a:pt x="2660" y="2247"/>
                  </a:lnTo>
                  <a:lnTo>
                    <a:pt x="2607" y="2247"/>
                  </a:lnTo>
                  <a:lnTo>
                    <a:pt x="2606" y="2243"/>
                  </a:lnTo>
                  <a:lnTo>
                    <a:pt x="2603" y="2232"/>
                  </a:lnTo>
                  <a:lnTo>
                    <a:pt x="2599" y="2213"/>
                  </a:lnTo>
                  <a:lnTo>
                    <a:pt x="2594" y="2191"/>
                  </a:lnTo>
                  <a:lnTo>
                    <a:pt x="2586" y="2162"/>
                  </a:lnTo>
                  <a:lnTo>
                    <a:pt x="2577" y="2132"/>
                  </a:lnTo>
                  <a:lnTo>
                    <a:pt x="2567" y="2098"/>
                  </a:lnTo>
                  <a:lnTo>
                    <a:pt x="2554" y="2064"/>
                  </a:lnTo>
                  <a:lnTo>
                    <a:pt x="2539" y="2030"/>
                  </a:lnTo>
                  <a:lnTo>
                    <a:pt x="2524" y="1996"/>
                  </a:lnTo>
                  <a:lnTo>
                    <a:pt x="2505" y="1966"/>
                  </a:lnTo>
                  <a:lnTo>
                    <a:pt x="2486" y="1937"/>
                  </a:lnTo>
                  <a:lnTo>
                    <a:pt x="2463" y="1914"/>
                  </a:lnTo>
                  <a:lnTo>
                    <a:pt x="2446" y="1899"/>
                  </a:lnTo>
                  <a:lnTo>
                    <a:pt x="2427" y="1885"/>
                  </a:lnTo>
                  <a:lnTo>
                    <a:pt x="2404" y="1870"/>
                  </a:lnTo>
                  <a:lnTo>
                    <a:pt x="2381" y="1857"/>
                  </a:lnTo>
                  <a:lnTo>
                    <a:pt x="2355" y="1847"/>
                  </a:lnTo>
                  <a:lnTo>
                    <a:pt x="2327" y="1836"/>
                  </a:lnTo>
                  <a:lnTo>
                    <a:pt x="2300" y="1828"/>
                  </a:lnTo>
                  <a:lnTo>
                    <a:pt x="2271" y="1823"/>
                  </a:lnTo>
                  <a:lnTo>
                    <a:pt x="2242" y="1819"/>
                  </a:lnTo>
                  <a:lnTo>
                    <a:pt x="2213" y="1819"/>
                  </a:lnTo>
                  <a:lnTo>
                    <a:pt x="2185" y="1823"/>
                  </a:lnTo>
                  <a:lnTo>
                    <a:pt x="2157" y="1830"/>
                  </a:lnTo>
                  <a:lnTo>
                    <a:pt x="2131" y="1842"/>
                  </a:lnTo>
                  <a:lnTo>
                    <a:pt x="2106" y="1856"/>
                  </a:lnTo>
                  <a:lnTo>
                    <a:pt x="2082" y="1877"/>
                  </a:lnTo>
                  <a:lnTo>
                    <a:pt x="2061" y="1902"/>
                  </a:lnTo>
                  <a:lnTo>
                    <a:pt x="2043" y="1932"/>
                  </a:lnTo>
                  <a:lnTo>
                    <a:pt x="2027" y="1968"/>
                  </a:lnTo>
                  <a:lnTo>
                    <a:pt x="2014" y="2010"/>
                  </a:lnTo>
                  <a:lnTo>
                    <a:pt x="2003" y="2068"/>
                  </a:lnTo>
                  <a:lnTo>
                    <a:pt x="1991" y="2135"/>
                  </a:lnTo>
                  <a:lnTo>
                    <a:pt x="1979" y="2208"/>
                  </a:lnTo>
                  <a:lnTo>
                    <a:pt x="1969" y="2289"/>
                  </a:lnTo>
                  <a:lnTo>
                    <a:pt x="1961" y="2374"/>
                  </a:lnTo>
                  <a:lnTo>
                    <a:pt x="1953" y="2466"/>
                  </a:lnTo>
                  <a:lnTo>
                    <a:pt x="1948" y="2560"/>
                  </a:lnTo>
                  <a:lnTo>
                    <a:pt x="1945" y="2657"/>
                  </a:lnTo>
                  <a:lnTo>
                    <a:pt x="1944" y="2757"/>
                  </a:lnTo>
                  <a:lnTo>
                    <a:pt x="1946" y="2856"/>
                  </a:lnTo>
                  <a:lnTo>
                    <a:pt x="1950" y="2957"/>
                  </a:lnTo>
                  <a:lnTo>
                    <a:pt x="1958" y="3056"/>
                  </a:lnTo>
                  <a:lnTo>
                    <a:pt x="1969" y="3153"/>
                  </a:lnTo>
                  <a:lnTo>
                    <a:pt x="1983" y="3247"/>
                  </a:lnTo>
                  <a:lnTo>
                    <a:pt x="2000" y="3339"/>
                  </a:lnTo>
                  <a:lnTo>
                    <a:pt x="2022" y="3426"/>
                  </a:lnTo>
                  <a:lnTo>
                    <a:pt x="2039" y="3484"/>
                  </a:lnTo>
                  <a:lnTo>
                    <a:pt x="2059" y="3542"/>
                  </a:lnTo>
                  <a:lnTo>
                    <a:pt x="2078" y="3598"/>
                  </a:lnTo>
                  <a:lnTo>
                    <a:pt x="2102" y="3653"/>
                  </a:lnTo>
                  <a:lnTo>
                    <a:pt x="2127" y="3707"/>
                  </a:lnTo>
                  <a:lnTo>
                    <a:pt x="2156" y="3762"/>
                  </a:lnTo>
                  <a:lnTo>
                    <a:pt x="2188" y="3816"/>
                  </a:lnTo>
                  <a:lnTo>
                    <a:pt x="2224" y="3869"/>
                  </a:lnTo>
                  <a:lnTo>
                    <a:pt x="2264" y="3923"/>
                  </a:lnTo>
                  <a:lnTo>
                    <a:pt x="2310" y="3977"/>
                  </a:lnTo>
                  <a:lnTo>
                    <a:pt x="2360" y="4030"/>
                  </a:lnTo>
                  <a:lnTo>
                    <a:pt x="2416" y="4085"/>
                  </a:lnTo>
                  <a:lnTo>
                    <a:pt x="2479" y="4142"/>
                  </a:lnTo>
                  <a:lnTo>
                    <a:pt x="2548" y="4199"/>
                  </a:lnTo>
                  <a:lnTo>
                    <a:pt x="2624" y="4257"/>
                  </a:lnTo>
                  <a:lnTo>
                    <a:pt x="2708" y="4317"/>
                  </a:lnTo>
                  <a:lnTo>
                    <a:pt x="377" y="4317"/>
                  </a:lnTo>
                  <a:lnTo>
                    <a:pt x="382" y="4317"/>
                  </a:lnTo>
                  <a:lnTo>
                    <a:pt x="390" y="4314"/>
                  </a:lnTo>
                  <a:lnTo>
                    <a:pt x="403" y="4312"/>
                  </a:lnTo>
                  <a:lnTo>
                    <a:pt x="420" y="4307"/>
                  </a:lnTo>
                  <a:lnTo>
                    <a:pt x="440" y="4300"/>
                  </a:lnTo>
                  <a:lnTo>
                    <a:pt x="463" y="4290"/>
                  </a:lnTo>
                  <a:lnTo>
                    <a:pt x="489" y="4278"/>
                  </a:lnTo>
                  <a:lnTo>
                    <a:pt x="518" y="4263"/>
                  </a:lnTo>
                  <a:lnTo>
                    <a:pt x="548" y="4245"/>
                  </a:lnTo>
                  <a:lnTo>
                    <a:pt x="582" y="4224"/>
                  </a:lnTo>
                  <a:lnTo>
                    <a:pt x="616" y="4199"/>
                  </a:lnTo>
                  <a:lnTo>
                    <a:pt x="652" y="4170"/>
                  </a:lnTo>
                  <a:lnTo>
                    <a:pt x="690" y="4136"/>
                  </a:lnTo>
                  <a:lnTo>
                    <a:pt x="726" y="4100"/>
                  </a:lnTo>
                  <a:lnTo>
                    <a:pt x="764" y="4056"/>
                  </a:lnTo>
                  <a:lnTo>
                    <a:pt x="802" y="4009"/>
                  </a:lnTo>
                  <a:lnTo>
                    <a:pt x="840" y="3957"/>
                  </a:lnTo>
                  <a:lnTo>
                    <a:pt x="878" y="3898"/>
                  </a:lnTo>
                  <a:lnTo>
                    <a:pt x="913" y="3834"/>
                  </a:lnTo>
                  <a:lnTo>
                    <a:pt x="949" y="3763"/>
                  </a:lnTo>
                  <a:lnTo>
                    <a:pt x="983" y="3687"/>
                  </a:lnTo>
                  <a:lnTo>
                    <a:pt x="1014" y="3604"/>
                  </a:lnTo>
                  <a:lnTo>
                    <a:pt x="1044" y="3513"/>
                  </a:lnTo>
                  <a:lnTo>
                    <a:pt x="1072" y="3415"/>
                  </a:lnTo>
                  <a:lnTo>
                    <a:pt x="1097" y="3308"/>
                  </a:lnTo>
                  <a:lnTo>
                    <a:pt x="1120" y="3200"/>
                  </a:lnTo>
                  <a:lnTo>
                    <a:pt x="1139" y="3096"/>
                  </a:lnTo>
                  <a:lnTo>
                    <a:pt x="1156" y="2991"/>
                  </a:lnTo>
                  <a:lnTo>
                    <a:pt x="1167" y="2889"/>
                  </a:lnTo>
                  <a:lnTo>
                    <a:pt x="1178" y="2789"/>
                  </a:lnTo>
                  <a:lnTo>
                    <a:pt x="1184" y="2692"/>
                  </a:lnTo>
                  <a:lnTo>
                    <a:pt x="1188" y="2598"/>
                  </a:lnTo>
                  <a:lnTo>
                    <a:pt x="1191" y="2507"/>
                  </a:lnTo>
                  <a:lnTo>
                    <a:pt x="1190" y="2420"/>
                  </a:lnTo>
                  <a:lnTo>
                    <a:pt x="1186" y="2336"/>
                  </a:lnTo>
                  <a:lnTo>
                    <a:pt x="1179" y="2258"/>
                  </a:lnTo>
                  <a:lnTo>
                    <a:pt x="1171" y="2183"/>
                  </a:lnTo>
                  <a:lnTo>
                    <a:pt x="1161" y="2115"/>
                  </a:lnTo>
                  <a:lnTo>
                    <a:pt x="1149" y="2051"/>
                  </a:lnTo>
                  <a:lnTo>
                    <a:pt x="1135" y="1993"/>
                  </a:lnTo>
                  <a:lnTo>
                    <a:pt x="1118" y="1941"/>
                  </a:lnTo>
                  <a:lnTo>
                    <a:pt x="1101" y="1896"/>
                  </a:lnTo>
                  <a:lnTo>
                    <a:pt x="1081" y="1859"/>
                  </a:lnTo>
                  <a:lnTo>
                    <a:pt x="1060" y="1827"/>
                  </a:lnTo>
                  <a:lnTo>
                    <a:pt x="1038" y="1804"/>
                  </a:lnTo>
                  <a:lnTo>
                    <a:pt x="1013" y="1788"/>
                  </a:lnTo>
                  <a:lnTo>
                    <a:pt x="988" y="1780"/>
                  </a:lnTo>
                  <a:lnTo>
                    <a:pt x="953" y="1775"/>
                  </a:lnTo>
                  <a:lnTo>
                    <a:pt x="915" y="1768"/>
                  </a:lnTo>
                  <a:lnTo>
                    <a:pt x="875" y="1762"/>
                  </a:lnTo>
                  <a:lnTo>
                    <a:pt x="834" y="1756"/>
                  </a:lnTo>
                  <a:lnTo>
                    <a:pt x="790" y="1751"/>
                  </a:lnTo>
                  <a:lnTo>
                    <a:pt x="745" y="1747"/>
                  </a:lnTo>
                  <a:lnTo>
                    <a:pt x="696" y="1746"/>
                  </a:lnTo>
                  <a:lnTo>
                    <a:pt x="646" y="1746"/>
                  </a:lnTo>
                  <a:lnTo>
                    <a:pt x="595" y="1750"/>
                  </a:lnTo>
                  <a:lnTo>
                    <a:pt x="540" y="1758"/>
                  </a:lnTo>
                  <a:lnTo>
                    <a:pt x="484" y="1768"/>
                  </a:lnTo>
                  <a:lnTo>
                    <a:pt x="425" y="1784"/>
                  </a:lnTo>
                  <a:lnTo>
                    <a:pt x="365" y="1805"/>
                  </a:lnTo>
                  <a:lnTo>
                    <a:pt x="301" y="1831"/>
                  </a:lnTo>
                  <a:lnTo>
                    <a:pt x="235" y="1864"/>
                  </a:lnTo>
                  <a:lnTo>
                    <a:pt x="169" y="1904"/>
                  </a:lnTo>
                  <a:lnTo>
                    <a:pt x="98" y="1950"/>
                  </a:lnTo>
                  <a:lnTo>
                    <a:pt x="53" y="1906"/>
                  </a:lnTo>
                  <a:lnTo>
                    <a:pt x="56" y="1904"/>
                  </a:lnTo>
                  <a:lnTo>
                    <a:pt x="64" y="1899"/>
                  </a:lnTo>
                  <a:lnTo>
                    <a:pt x="77" y="1891"/>
                  </a:lnTo>
                  <a:lnTo>
                    <a:pt x="93" y="1882"/>
                  </a:lnTo>
                  <a:lnTo>
                    <a:pt x="114" y="1870"/>
                  </a:lnTo>
                  <a:lnTo>
                    <a:pt x="137" y="1857"/>
                  </a:lnTo>
                  <a:lnTo>
                    <a:pt x="162" y="1843"/>
                  </a:lnTo>
                  <a:lnTo>
                    <a:pt x="190" y="1827"/>
                  </a:lnTo>
                  <a:lnTo>
                    <a:pt x="218" y="1811"/>
                  </a:lnTo>
                  <a:lnTo>
                    <a:pt x="247" y="1797"/>
                  </a:lnTo>
                  <a:lnTo>
                    <a:pt x="277" y="1783"/>
                  </a:lnTo>
                  <a:lnTo>
                    <a:pt x="306" y="1768"/>
                  </a:lnTo>
                  <a:lnTo>
                    <a:pt x="334" y="1755"/>
                  </a:lnTo>
                  <a:lnTo>
                    <a:pt x="360" y="1741"/>
                  </a:lnTo>
                  <a:lnTo>
                    <a:pt x="385" y="1726"/>
                  </a:lnTo>
                  <a:lnTo>
                    <a:pt x="407" y="1711"/>
                  </a:lnTo>
                  <a:lnTo>
                    <a:pt x="426" y="1696"/>
                  </a:lnTo>
                  <a:lnTo>
                    <a:pt x="441" y="1679"/>
                  </a:lnTo>
                  <a:lnTo>
                    <a:pt x="451" y="1663"/>
                  </a:lnTo>
                  <a:lnTo>
                    <a:pt x="455" y="1648"/>
                  </a:lnTo>
                  <a:lnTo>
                    <a:pt x="454" y="1631"/>
                  </a:lnTo>
                  <a:lnTo>
                    <a:pt x="445" y="1615"/>
                  </a:lnTo>
                  <a:lnTo>
                    <a:pt x="429" y="1598"/>
                  </a:lnTo>
                  <a:lnTo>
                    <a:pt x="404" y="1582"/>
                  </a:lnTo>
                  <a:lnTo>
                    <a:pt x="374" y="1569"/>
                  </a:lnTo>
                  <a:lnTo>
                    <a:pt x="340" y="1557"/>
                  </a:lnTo>
                  <a:lnTo>
                    <a:pt x="302" y="1548"/>
                  </a:lnTo>
                  <a:lnTo>
                    <a:pt x="262" y="1542"/>
                  </a:lnTo>
                  <a:lnTo>
                    <a:pt x="221" y="1535"/>
                  </a:lnTo>
                  <a:lnTo>
                    <a:pt x="180" y="1531"/>
                  </a:lnTo>
                  <a:lnTo>
                    <a:pt x="140" y="1527"/>
                  </a:lnTo>
                  <a:lnTo>
                    <a:pt x="103" y="1526"/>
                  </a:lnTo>
                  <a:lnTo>
                    <a:pt x="70" y="1525"/>
                  </a:lnTo>
                  <a:lnTo>
                    <a:pt x="43" y="1523"/>
                  </a:lnTo>
                  <a:lnTo>
                    <a:pt x="22" y="1523"/>
                  </a:lnTo>
                  <a:lnTo>
                    <a:pt x="9" y="1523"/>
                  </a:lnTo>
                  <a:lnTo>
                    <a:pt x="4" y="1523"/>
                  </a:lnTo>
                  <a:lnTo>
                    <a:pt x="0" y="1453"/>
                  </a:lnTo>
                  <a:lnTo>
                    <a:pt x="5" y="1453"/>
                  </a:lnTo>
                  <a:lnTo>
                    <a:pt x="17" y="1453"/>
                  </a:lnTo>
                  <a:lnTo>
                    <a:pt x="38" y="1454"/>
                  </a:lnTo>
                  <a:lnTo>
                    <a:pt x="64" y="1457"/>
                  </a:lnTo>
                  <a:lnTo>
                    <a:pt x="97" y="1459"/>
                  </a:lnTo>
                  <a:lnTo>
                    <a:pt x="135" y="1462"/>
                  </a:lnTo>
                  <a:lnTo>
                    <a:pt x="175" y="1467"/>
                  </a:lnTo>
                  <a:lnTo>
                    <a:pt x="220" y="1474"/>
                  </a:lnTo>
                  <a:lnTo>
                    <a:pt x="267" y="1480"/>
                  </a:lnTo>
                  <a:lnTo>
                    <a:pt x="314" y="1489"/>
                  </a:lnTo>
                  <a:lnTo>
                    <a:pt x="362" y="1500"/>
                  </a:lnTo>
                  <a:lnTo>
                    <a:pt x="411" y="1513"/>
                  </a:lnTo>
                  <a:lnTo>
                    <a:pt x="457" y="1527"/>
                  </a:lnTo>
                  <a:lnTo>
                    <a:pt x="489" y="1538"/>
                  </a:lnTo>
                  <a:lnTo>
                    <a:pt x="522" y="1548"/>
                  </a:lnTo>
                  <a:lnTo>
                    <a:pt x="553" y="1559"/>
                  </a:lnTo>
                  <a:lnTo>
                    <a:pt x="585" y="1568"/>
                  </a:lnTo>
                  <a:lnTo>
                    <a:pt x="615" y="1574"/>
                  </a:lnTo>
                  <a:lnTo>
                    <a:pt x="644" y="1581"/>
                  </a:lnTo>
                  <a:lnTo>
                    <a:pt x="671" y="1586"/>
                  </a:lnTo>
                  <a:lnTo>
                    <a:pt x="696" y="1589"/>
                  </a:lnTo>
                  <a:lnTo>
                    <a:pt x="720" y="1589"/>
                  </a:lnTo>
                  <a:lnTo>
                    <a:pt x="739" y="1588"/>
                  </a:lnTo>
                  <a:lnTo>
                    <a:pt x="758" y="1582"/>
                  </a:lnTo>
                  <a:lnTo>
                    <a:pt x="772" y="1576"/>
                  </a:lnTo>
                  <a:lnTo>
                    <a:pt x="783" y="1565"/>
                  </a:lnTo>
                  <a:lnTo>
                    <a:pt x="789" y="1551"/>
                  </a:lnTo>
                  <a:lnTo>
                    <a:pt x="792" y="1534"/>
                  </a:lnTo>
                  <a:lnTo>
                    <a:pt x="790" y="1512"/>
                  </a:lnTo>
                  <a:lnTo>
                    <a:pt x="785" y="1487"/>
                  </a:lnTo>
                  <a:lnTo>
                    <a:pt x="773" y="1457"/>
                  </a:lnTo>
                  <a:lnTo>
                    <a:pt x="754" y="1412"/>
                  </a:lnTo>
                  <a:lnTo>
                    <a:pt x="735" y="1366"/>
                  </a:lnTo>
                  <a:lnTo>
                    <a:pt x="718" y="1323"/>
                  </a:lnTo>
                  <a:lnTo>
                    <a:pt x="701" y="1280"/>
                  </a:lnTo>
                  <a:lnTo>
                    <a:pt x="684" y="1239"/>
                  </a:lnTo>
                  <a:lnTo>
                    <a:pt x="670" y="1201"/>
                  </a:lnTo>
                  <a:lnTo>
                    <a:pt x="657" y="1166"/>
                  </a:lnTo>
                  <a:lnTo>
                    <a:pt x="645" y="1135"/>
                  </a:lnTo>
                  <a:lnTo>
                    <a:pt x="635" y="1107"/>
                  </a:lnTo>
                  <a:lnTo>
                    <a:pt x="627" y="1086"/>
                  </a:lnTo>
                  <a:lnTo>
                    <a:pt x="620" y="1069"/>
                  </a:lnTo>
                  <a:lnTo>
                    <a:pt x="616" y="1059"/>
                  </a:lnTo>
                  <a:lnTo>
                    <a:pt x="615" y="1055"/>
                  </a:lnTo>
                  <a:lnTo>
                    <a:pt x="713" y="1022"/>
                  </a:lnTo>
                  <a:lnTo>
                    <a:pt x="713" y="1026"/>
                  </a:lnTo>
                  <a:lnTo>
                    <a:pt x="716" y="1038"/>
                  </a:lnTo>
                  <a:lnTo>
                    <a:pt x="718" y="1057"/>
                  </a:lnTo>
                  <a:lnTo>
                    <a:pt x="724" y="1082"/>
                  </a:lnTo>
                  <a:lnTo>
                    <a:pt x="729" y="1112"/>
                  </a:lnTo>
                  <a:lnTo>
                    <a:pt x="737" y="1148"/>
                  </a:lnTo>
                  <a:lnTo>
                    <a:pt x="747" y="1184"/>
                  </a:lnTo>
                  <a:lnTo>
                    <a:pt x="758" y="1224"/>
                  </a:lnTo>
                  <a:lnTo>
                    <a:pt x="772" y="1263"/>
                  </a:lnTo>
                  <a:lnTo>
                    <a:pt x="788" y="1303"/>
                  </a:lnTo>
                  <a:lnTo>
                    <a:pt x="806" y="1341"/>
                  </a:lnTo>
                  <a:lnTo>
                    <a:pt x="826" y="1378"/>
                  </a:lnTo>
                  <a:lnTo>
                    <a:pt x="844" y="1406"/>
                  </a:lnTo>
                  <a:lnTo>
                    <a:pt x="864" y="1432"/>
                  </a:lnTo>
                  <a:lnTo>
                    <a:pt x="886" y="1457"/>
                  </a:lnTo>
                  <a:lnTo>
                    <a:pt x="908" y="1479"/>
                  </a:lnTo>
                  <a:lnTo>
                    <a:pt x="932" y="1497"/>
                  </a:lnTo>
                  <a:lnTo>
                    <a:pt x="955" y="1513"/>
                  </a:lnTo>
                  <a:lnTo>
                    <a:pt x="980" y="1525"/>
                  </a:lnTo>
                  <a:lnTo>
                    <a:pt x="1005" y="1533"/>
                  </a:lnTo>
                  <a:lnTo>
                    <a:pt x="1030" y="1535"/>
                  </a:lnTo>
                  <a:lnTo>
                    <a:pt x="1056" y="1531"/>
                  </a:lnTo>
                  <a:lnTo>
                    <a:pt x="1081" y="1523"/>
                  </a:lnTo>
                  <a:lnTo>
                    <a:pt x="1105" y="1509"/>
                  </a:lnTo>
                  <a:lnTo>
                    <a:pt x="1128" y="1488"/>
                  </a:lnTo>
                  <a:lnTo>
                    <a:pt x="1152" y="1459"/>
                  </a:lnTo>
                  <a:lnTo>
                    <a:pt x="1173" y="1423"/>
                  </a:lnTo>
                  <a:lnTo>
                    <a:pt x="1190" y="1383"/>
                  </a:lnTo>
                  <a:lnTo>
                    <a:pt x="1201" y="1341"/>
                  </a:lnTo>
                  <a:lnTo>
                    <a:pt x="1208" y="1297"/>
                  </a:lnTo>
                  <a:lnTo>
                    <a:pt x="1209" y="1252"/>
                  </a:lnTo>
                  <a:lnTo>
                    <a:pt x="1207" y="1205"/>
                  </a:lnTo>
                  <a:lnTo>
                    <a:pt x="1199" y="1159"/>
                  </a:lnTo>
                  <a:lnTo>
                    <a:pt x="1187" y="1115"/>
                  </a:lnTo>
                  <a:lnTo>
                    <a:pt x="1173" y="1070"/>
                  </a:lnTo>
                  <a:lnTo>
                    <a:pt x="1154" y="1029"/>
                  </a:lnTo>
                  <a:lnTo>
                    <a:pt x="1133" y="989"/>
                  </a:lnTo>
                  <a:lnTo>
                    <a:pt x="1110" y="954"/>
                  </a:lnTo>
                  <a:lnTo>
                    <a:pt x="1084" y="923"/>
                  </a:lnTo>
                  <a:lnTo>
                    <a:pt x="1055" y="896"/>
                  </a:lnTo>
                  <a:lnTo>
                    <a:pt x="1025" y="875"/>
                  </a:lnTo>
                  <a:lnTo>
                    <a:pt x="995" y="862"/>
                  </a:lnTo>
                  <a:lnTo>
                    <a:pt x="962" y="854"/>
                  </a:lnTo>
                  <a:lnTo>
                    <a:pt x="917" y="851"/>
                  </a:lnTo>
                  <a:lnTo>
                    <a:pt x="872" y="849"/>
                  </a:lnTo>
                  <a:lnTo>
                    <a:pt x="823" y="852"/>
                  </a:lnTo>
                  <a:lnTo>
                    <a:pt x="773" y="857"/>
                  </a:lnTo>
                  <a:lnTo>
                    <a:pt x="722" y="866"/>
                  </a:lnTo>
                  <a:lnTo>
                    <a:pt x="670" y="882"/>
                  </a:lnTo>
                  <a:lnTo>
                    <a:pt x="616" y="902"/>
                  </a:lnTo>
                  <a:lnTo>
                    <a:pt x="561" y="928"/>
                  </a:lnTo>
                  <a:lnTo>
                    <a:pt x="505" y="960"/>
                  </a:lnTo>
                  <a:lnTo>
                    <a:pt x="447" y="1000"/>
                  </a:lnTo>
                  <a:lnTo>
                    <a:pt x="390" y="1047"/>
                  </a:lnTo>
                  <a:lnTo>
                    <a:pt x="332" y="1103"/>
                  </a:lnTo>
                  <a:lnTo>
                    <a:pt x="282" y="1055"/>
                  </a:lnTo>
                  <a:lnTo>
                    <a:pt x="286" y="1053"/>
                  </a:lnTo>
                  <a:lnTo>
                    <a:pt x="294" y="1047"/>
                  </a:lnTo>
                  <a:lnTo>
                    <a:pt x="306" y="1038"/>
                  </a:lnTo>
                  <a:lnTo>
                    <a:pt x="323" y="1025"/>
                  </a:lnTo>
                  <a:lnTo>
                    <a:pt x="343" y="1010"/>
                  </a:lnTo>
                  <a:lnTo>
                    <a:pt x="364" y="992"/>
                  </a:lnTo>
                  <a:lnTo>
                    <a:pt x="387" y="974"/>
                  </a:lnTo>
                  <a:lnTo>
                    <a:pt x="412" y="954"/>
                  </a:lnTo>
                  <a:lnTo>
                    <a:pt x="436" y="934"/>
                  </a:lnTo>
                  <a:lnTo>
                    <a:pt x="459" y="913"/>
                  </a:lnTo>
                  <a:lnTo>
                    <a:pt x="481" y="894"/>
                  </a:lnTo>
                  <a:lnTo>
                    <a:pt x="501" y="874"/>
                  </a:lnTo>
                  <a:lnTo>
                    <a:pt x="518" y="856"/>
                  </a:lnTo>
                  <a:lnTo>
                    <a:pt x="532" y="840"/>
                  </a:lnTo>
                  <a:lnTo>
                    <a:pt x="536" y="827"/>
                  </a:lnTo>
                  <a:lnTo>
                    <a:pt x="535" y="814"/>
                  </a:lnTo>
                  <a:lnTo>
                    <a:pt x="527" y="798"/>
                  </a:lnTo>
                  <a:lnTo>
                    <a:pt x="514" y="782"/>
                  </a:lnTo>
                  <a:lnTo>
                    <a:pt x="496" y="767"/>
                  </a:lnTo>
                  <a:lnTo>
                    <a:pt x="474" y="750"/>
                  </a:lnTo>
                  <a:lnTo>
                    <a:pt x="450" y="733"/>
                  </a:lnTo>
                  <a:lnTo>
                    <a:pt x="423" y="716"/>
                  </a:lnTo>
                  <a:lnTo>
                    <a:pt x="395" y="700"/>
                  </a:lnTo>
                  <a:lnTo>
                    <a:pt x="366" y="684"/>
                  </a:lnTo>
                  <a:lnTo>
                    <a:pt x="339" y="670"/>
                  </a:lnTo>
                  <a:lnTo>
                    <a:pt x="311" y="655"/>
                  </a:lnTo>
                  <a:lnTo>
                    <a:pt x="286" y="644"/>
                  </a:lnTo>
                  <a:lnTo>
                    <a:pt x="264" y="633"/>
                  </a:lnTo>
                  <a:lnTo>
                    <a:pt x="246" y="625"/>
                  </a:lnTo>
                  <a:lnTo>
                    <a:pt x="231" y="619"/>
                  </a:lnTo>
                  <a:lnTo>
                    <a:pt x="222" y="615"/>
                  </a:lnTo>
                  <a:lnTo>
                    <a:pt x="218" y="614"/>
                  </a:lnTo>
                  <a:lnTo>
                    <a:pt x="260" y="565"/>
                  </a:lnTo>
                  <a:lnTo>
                    <a:pt x="263" y="566"/>
                  </a:lnTo>
                  <a:lnTo>
                    <a:pt x="271" y="572"/>
                  </a:lnTo>
                  <a:lnTo>
                    <a:pt x="282" y="580"/>
                  </a:lnTo>
                  <a:lnTo>
                    <a:pt x="299" y="591"/>
                  </a:lnTo>
                  <a:lnTo>
                    <a:pt x="319" y="604"/>
                  </a:lnTo>
                  <a:lnTo>
                    <a:pt x="343" y="619"/>
                  </a:lnTo>
                  <a:lnTo>
                    <a:pt x="370" y="635"/>
                  </a:lnTo>
                  <a:lnTo>
                    <a:pt x="399" y="652"/>
                  </a:lnTo>
                  <a:lnTo>
                    <a:pt x="430" y="669"/>
                  </a:lnTo>
                  <a:lnTo>
                    <a:pt x="463" y="687"/>
                  </a:lnTo>
                  <a:lnTo>
                    <a:pt x="498" y="703"/>
                  </a:lnTo>
                  <a:lnTo>
                    <a:pt x="534" y="720"/>
                  </a:lnTo>
                  <a:lnTo>
                    <a:pt x="569" y="734"/>
                  </a:lnTo>
                  <a:lnTo>
                    <a:pt x="606" y="747"/>
                  </a:lnTo>
                  <a:lnTo>
                    <a:pt x="641" y="758"/>
                  </a:lnTo>
                  <a:lnTo>
                    <a:pt x="670" y="764"/>
                  </a:lnTo>
                  <a:lnTo>
                    <a:pt x="701" y="769"/>
                  </a:lnTo>
                  <a:lnTo>
                    <a:pt x="733" y="773"/>
                  </a:lnTo>
                  <a:lnTo>
                    <a:pt x="767" y="775"/>
                  </a:lnTo>
                  <a:lnTo>
                    <a:pt x="800" y="775"/>
                  </a:lnTo>
                  <a:lnTo>
                    <a:pt x="834" y="772"/>
                  </a:lnTo>
                  <a:lnTo>
                    <a:pt x="866" y="768"/>
                  </a:lnTo>
                  <a:lnTo>
                    <a:pt x="898" y="762"/>
                  </a:lnTo>
                  <a:lnTo>
                    <a:pt x="929" y="752"/>
                  </a:lnTo>
                  <a:lnTo>
                    <a:pt x="957" y="741"/>
                  </a:lnTo>
                  <a:lnTo>
                    <a:pt x="983" y="726"/>
                  </a:lnTo>
                  <a:lnTo>
                    <a:pt x="1006" y="710"/>
                  </a:lnTo>
                  <a:lnTo>
                    <a:pt x="1027" y="691"/>
                  </a:lnTo>
                  <a:lnTo>
                    <a:pt x="1043" y="669"/>
                  </a:lnTo>
                  <a:lnTo>
                    <a:pt x="1055" y="644"/>
                  </a:lnTo>
                  <a:lnTo>
                    <a:pt x="1063" y="616"/>
                  </a:lnTo>
                  <a:lnTo>
                    <a:pt x="1065" y="585"/>
                  </a:lnTo>
                  <a:lnTo>
                    <a:pt x="1061" y="551"/>
                  </a:lnTo>
                  <a:lnTo>
                    <a:pt x="1052" y="513"/>
                  </a:lnTo>
                  <a:lnTo>
                    <a:pt x="1033" y="458"/>
                  </a:lnTo>
                  <a:lnTo>
                    <a:pt x="1009" y="408"/>
                  </a:lnTo>
                  <a:lnTo>
                    <a:pt x="984" y="364"/>
                  </a:lnTo>
                  <a:lnTo>
                    <a:pt x="957" y="324"/>
                  </a:lnTo>
                  <a:lnTo>
                    <a:pt x="929" y="290"/>
                  </a:lnTo>
                  <a:lnTo>
                    <a:pt x="902" y="260"/>
                  </a:lnTo>
                  <a:lnTo>
                    <a:pt x="875" y="234"/>
                  </a:lnTo>
                  <a:lnTo>
                    <a:pt x="852" y="213"/>
                  </a:lnTo>
                  <a:lnTo>
                    <a:pt x="830" y="196"/>
                  </a:lnTo>
                  <a:lnTo>
                    <a:pt x="811" y="183"/>
                  </a:lnTo>
                  <a:lnTo>
                    <a:pt x="797" y="174"/>
                  </a:lnTo>
                  <a:lnTo>
                    <a:pt x="788" y="168"/>
                  </a:lnTo>
                  <a:lnTo>
                    <a:pt x="785" y="167"/>
                  </a:lnTo>
                  <a:lnTo>
                    <a:pt x="837" y="123"/>
                  </a:lnTo>
                  <a:lnTo>
                    <a:pt x="840" y="125"/>
                  </a:lnTo>
                  <a:lnTo>
                    <a:pt x="847" y="133"/>
                  </a:lnTo>
                  <a:lnTo>
                    <a:pt x="857" y="144"/>
                  </a:lnTo>
                  <a:lnTo>
                    <a:pt x="870" y="158"/>
                  </a:lnTo>
                  <a:lnTo>
                    <a:pt x="887" y="175"/>
                  </a:lnTo>
                  <a:lnTo>
                    <a:pt x="906" y="195"/>
                  </a:lnTo>
                  <a:lnTo>
                    <a:pt x="925" y="214"/>
                  </a:lnTo>
                  <a:lnTo>
                    <a:pt x="947" y="234"/>
                  </a:lnTo>
                  <a:lnTo>
                    <a:pt x="970" y="254"/>
                  </a:lnTo>
                  <a:lnTo>
                    <a:pt x="992" y="272"/>
                  </a:lnTo>
                  <a:lnTo>
                    <a:pt x="1014" y="288"/>
                  </a:lnTo>
                  <a:lnTo>
                    <a:pt x="1036" y="301"/>
                  </a:lnTo>
                  <a:lnTo>
                    <a:pt x="1057" y="311"/>
                  </a:lnTo>
                  <a:lnTo>
                    <a:pt x="1076" y="316"/>
                  </a:lnTo>
                  <a:lnTo>
                    <a:pt x="1091" y="318"/>
                  </a:lnTo>
                  <a:lnTo>
                    <a:pt x="1106" y="312"/>
                  </a:lnTo>
                  <a:lnTo>
                    <a:pt x="1119" y="298"/>
                  </a:lnTo>
                  <a:lnTo>
                    <a:pt x="1132" y="277"/>
                  </a:lnTo>
                  <a:lnTo>
                    <a:pt x="1144" y="252"/>
                  </a:lnTo>
                  <a:lnTo>
                    <a:pt x="1154" y="222"/>
                  </a:lnTo>
                  <a:lnTo>
                    <a:pt x="1163" y="189"/>
                  </a:lnTo>
                  <a:lnTo>
                    <a:pt x="1171" y="157"/>
                  </a:lnTo>
                  <a:lnTo>
                    <a:pt x="1178" y="123"/>
                  </a:lnTo>
                  <a:lnTo>
                    <a:pt x="1183" y="91"/>
                  </a:lnTo>
                  <a:lnTo>
                    <a:pt x="1188" y="61"/>
                  </a:lnTo>
                  <a:lnTo>
                    <a:pt x="1191" y="36"/>
                  </a:lnTo>
                  <a:lnTo>
                    <a:pt x="1194" y="17"/>
                  </a:lnTo>
                  <a:lnTo>
                    <a:pt x="1195" y="5"/>
                  </a:lnTo>
                  <a:lnTo>
                    <a:pt x="1196" y="0"/>
                  </a:lnTo>
                  <a:close/>
                </a:path>
              </a:pathLst>
            </a:custGeom>
            <a:solidFill>
              <a:schemeClr val="bg1">
                <a:lumMod val="8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nvGrpSpPr>
            <p:cNvPr id="10" name="Group 9">
              <a:extLst>
                <a:ext uri="{FF2B5EF4-FFF2-40B4-BE49-F238E27FC236}">
                  <a16:creationId xmlns:a16="http://schemas.microsoft.com/office/drawing/2014/main" id="{12ABC6AF-FE90-1345-A48C-DFA5CA8D6B87}"/>
                </a:ext>
              </a:extLst>
            </p:cNvPr>
            <p:cNvGrpSpPr/>
            <p:nvPr/>
          </p:nvGrpSpPr>
          <p:grpSpPr>
            <a:xfrm>
              <a:off x="5048113" y="3471281"/>
              <a:ext cx="393320" cy="506912"/>
              <a:chOff x="-5780088" y="4638675"/>
              <a:chExt cx="2495550" cy="3216275"/>
            </a:xfrm>
            <a:solidFill>
              <a:schemeClr val="accent3"/>
            </a:solidFill>
          </p:grpSpPr>
          <p:sp>
            <p:nvSpPr>
              <p:cNvPr id="257" name="Freeform 6">
                <a:extLst>
                  <a:ext uri="{FF2B5EF4-FFF2-40B4-BE49-F238E27FC236}">
                    <a16:creationId xmlns:a16="http://schemas.microsoft.com/office/drawing/2014/main" id="{D3429768-4823-814D-A26B-B01818E970DD}"/>
                  </a:ext>
                </a:extLst>
              </p:cNvPr>
              <p:cNvSpPr>
                <a:spLocks noEditPoints="1"/>
              </p:cNvSpPr>
              <p:nvPr/>
            </p:nvSpPr>
            <p:spPr bwMode="auto">
              <a:xfrm>
                <a:off x="-5780088" y="4638675"/>
                <a:ext cx="2495550" cy="3216275"/>
              </a:xfrm>
              <a:custGeom>
                <a:avLst/>
                <a:gdLst>
                  <a:gd name="T0" fmla="*/ 1695 w 3144"/>
                  <a:gd name="T1" fmla="*/ 3873 h 4052"/>
                  <a:gd name="T2" fmla="*/ 385 w 3144"/>
                  <a:gd name="T3" fmla="*/ 624 h 4052"/>
                  <a:gd name="T4" fmla="*/ 281 w 3144"/>
                  <a:gd name="T5" fmla="*/ 652 h 4052"/>
                  <a:gd name="T6" fmla="*/ 207 w 3144"/>
                  <a:gd name="T7" fmla="*/ 726 h 4052"/>
                  <a:gd name="T8" fmla="*/ 179 w 3144"/>
                  <a:gd name="T9" fmla="*/ 830 h 4052"/>
                  <a:gd name="T10" fmla="*/ 192 w 3144"/>
                  <a:gd name="T11" fmla="*/ 2097 h 4052"/>
                  <a:gd name="T12" fmla="*/ 253 w 3144"/>
                  <a:gd name="T13" fmla="*/ 2182 h 4052"/>
                  <a:gd name="T14" fmla="*/ 348 w 3144"/>
                  <a:gd name="T15" fmla="*/ 2228 h 4052"/>
                  <a:gd name="T16" fmla="*/ 2795 w 3144"/>
                  <a:gd name="T17" fmla="*/ 2228 h 4052"/>
                  <a:gd name="T18" fmla="*/ 2891 w 3144"/>
                  <a:gd name="T19" fmla="*/ 2182 h 4052"/>
                  <a:gd name="T20" fmla="*/ 2952 w 3144"/>
                  <a:gd name="T21" fmla="*/ 2097 h 4052"/>
                  <a:gd name="T22" fmla="*/ 2965 w 3144"/>
                  <a:gd name="T23" fmla="*/ 830 h 4052"/>
                  <a:gd name="T24" fmla="*/ 2936 w 3144"/>
                  <a:gd name="T25" fmla="*/ 726 h 4052"/>
                  <a:gd name="T26" fmla="*/ 2863 w 3144"/>
                  <a:gd name="T27" fmla="*/ 652 h 4052"/>
                  <a:gd name="T28" fmla="*/ 2759 w 3144"/>
                  <a:gd name="T29" fmla="*/ 624 h 4052"/>
                  <a:gd name="T30" fmla="*/ 1449 w 3144"/>
                  <a:gd name="T31" fmla="*/ 444 h 4052"/>
                  <a:gd name="T32" fmla="*/ 1449 w 3144"/>
                  <a:gd name="T33" fmla="*/ 178 h 4052"/>
                  <a:gd name="T34" fmla="*/ 1809 w 3144"/>
                  <a:gd name="T35" fmla="*/ 3 h 4052"/>
                  <a:gd name="T36" fmla="*/ 1863 w 3144"/>
                  <a:gd name="T37" fmla="*/ 44 h 4052"/>
                  <a:gd name="T38" fmla="*/ 1875 w 3144"/>
                  <a:gd name="T39" fmla="*/ 444 h 4052"/>
                  <a:gd name="T40" fmla="*/ 2861 w 3144"/>
                  <a:gd name="T41" fmla="*/ 458 h 4052"/>
                  <a:gd name="T42" fmla="*/ 2994 w 3144"/>
                  <a:gd name="T43" fmla="*/ 525 h 4052"/>
                  <a:gd name="T44" fmla="*/ 3091 w 3144"/>
                  <a:gd name="T45" fmla="*/ 636 h 4052"/>
                  <a:gd name="T46" fmla="*/ 3140 w 3144"/>
                  <a:gd name="T47" fmla="*/ 777 h 4052"/>
                  <a:gd name="T48" fmla="*/ 3140 w 3144"/>
                  <a:gd name="T49" fmla="*/ 2077 h 4052"/>
                  <a:gd name="T50" fmla="*/ 3091 w 3144"/>
                  <a:gd name="T51" fmla="*/ 2219 h 4052"/>
                  <a:gd name="T52" fmla="*/ 2994 w 3144"/>
                  <a:gd name="T53" fmla="*/ 2329 h 4052"/>
                  <a:gd name="T54" fmla="*/ 2861 w 3144"/>
                  <a:gd name="T55" fmla="*/ 2396 h 4052"/>
                  <a:gd name="T56" fmla="*/ 1875 w 3144"/>
                  <a:gd name="T57" fmla="*/ 2410 h 4052"/>
                  <a:gd name="T58" fmla="*/ 1863 w 3144"/>
                  <a:gd name="T59" fmla="*/ 4007 h 4052"/>
                  <a:gd name="T60" fmla="*/ 1809 w 3144"/>
                  <a:gd name="T61" fmla="*/ 4048 h 4052"/>
                  <a:gd name="T62" fmla="*/ 1335 w 3144"/>
                  <a:gd name="T63" fmla="*/ 4048 h 4052"/>
                  <a:gd name="T64" fmla="*/ 1282 w 3144"/>
                  <a:gd name="T65" fmla="*/ 4007 h 4052"/>
                  <a:gd name="T66" fmla="*/ 1270 w 3144"/>
                  <a:gd name="T67" fmla="*/ 2410 h 4052"/>
                  <a:gd name="T68" fmla="*/ 283 w 3144"/>
                  <a:gd name="T69" fmla="*/ 2396 h 4052"/>
                  <a:gd name="T70" fmla="*/ 150 w 3144"/>
                  <a:gd name="T71" fmla="*/ 2329 h 4052"/>
                  <a:gd name="T72" fmla="*/ 52 w 3144"/>
                  <a:gd name="T73" fmla="*/ 2219 h 4052"/>
                  <a:gd name="T74" fmla="*/ 3 w 3144"/>
                  <a:gd name="T75" fmla="*/ 2077 h 4052"/>
                  <a:gd name="T76" fmla="*/ 3 w 3144"/>
                  <a:gd name="T77" fmla="*/ 777 h 4052"/>
                  <a:gd name="T78" fmla="*/ 52 w 3144"/>
                  <a:gd name="T79" fmla="*/ 636 h 4052"/>
                  <a:gd name="T80" fmla="*/ 150 w 3144"/>
                  <a:gd name="T81" fmla="*/ 525 h 4052"/>
                  <a:gd name="T82" fmla="*/ 283 w 3144"/>
                  <a:gd name="T83" fmla="*/ 458 h 4052"/>
                  <a:gd name="T84" fmla="*/ 1270 w 3144"/>
                  <a:gd name="T85" fmla="*/ 444 h 4052"/>
                  <a:gd name="T86" fmla="*/ 1282 w 3144"/>
                  <a:gd name="T87" fmla="*/ 44 h 4052"/>
                  <a:gd name="T88" fmla="*/ 1335 w 3144"/>
                  <a:gd name="T89" fmla="*/ 3 h 4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44" h="4052">
                    <a:moveTo>
                      <a:pt x="1449" y="2410"/>
                    </a:moveTo>
                    <a:lnTo>
                      <a:pt x="1449" y="3873"/>
                    </a:lnTo>
                    <a:lnTo>
                      <a:pt x="1695" y="3873"/>
                    </a:lnTo>
                    <a:lnTo>
                      <a:pt x="1695" y="2410"/>
                    </a:lnTo>
                    <a:lnTo>
                      <a:pt x="1449" y="2410"/>
                    </a:lnTo>
                    <a:close/>
                    <a:moveTo>
                      <a:pt x="385" y="624"/>
                    </a:moveTo>
                    <a:lnTo>
                      <a:pt x="348" y="627"/>
                    </a:lnTo>
                    <a:lnTo>
                      <a:pt x="314" y="637"/>
                    </a:lnTo>
                    <a:lnTo>
                      <a:pt x="281" y="652"/>
                    </a:lnTo>
                    <a:lnTo>
                      <a:pt x="253" y="672"/>
                    </a:lnTo>
                    <a:lnTo>
                      <a:pt x="228" y="697"/>
                    </a:lnTo>
                    <a:lnTo>
                      <a:pt x="207" y="726"/>
                    </a:lnTo>
                    <a:lnTo>
                      <a:pt x="192" y="758"/>
                    </a:lnTo>
                    <a:lnTo>
                      <a:pt x="182" y="793"/>
                    </a:lnTo>
                    <a:lnTo>
                      <a:pt x="179" y="830"/>
                    </a:lnTo>
                    <a:lnTo>
                      <a:pt x="179" y="2025"/>
                    </a:lnTo>
                    <a:lnTo>
                      <a:pt x="182" y="2062"/>
                    </a:lnTo>
                    <a:lnTo>
                      <a:pt x="192" y="2097"/>
                    </a:lnTo>
                    <a:lnTo>
                      <a:pt x="207" y="2129"/>
                    </a:lnTo>
                    <a:lnTo>
                      <a:pt x="228" y="2157"/>
                    </a:lnTo>
                    <a:lnTo>
                      <a:pt x="253" y="2182"/>
                    </a:lnTo>
                    <a:lnTo>
                      <a:pt x="281" y="2203"/>
                    </a:lnTo>
                    <a:lnTo>
                      <a:pt x="314" y="2218"/>
                    </a:lnTo>
                    <a:lnTo>
                      <a:pt x="348" y="2228"/>
                    </a:lnTo>
                    <a:lnTo>
                      <a:pt x="385" y="2230"/>
                    </a:lnTo>
                    <a:lnTo>
                      <a:pt x="2759" y="2230"/>
                    </a:lnTo>
                    <a:lnTo>
                      <a:pt x="2795" y="2228"/>
                    </a:lnTo>
                    <a:lnTo>
                      <a:pt x="2831" y="2218"/>
                    </a:lnTo>
                    <a:lnTo>
                      <a:pt x="2863" y="2203"/>
                    </a:lnTo>
                    <a:lnTo>
                      <a:pt x="2891" y="2182"/>
                    </a:lnTo>
                    <a:lnTo>
                      <a:pt x="2916" y="2157"/>
                    </a:lnTo>
                    <a:lnTo>
                      <a:pt x="2936" y="2129"/>
                    </a:lnTo>
                    <a:lnTo>
                      <a:pt x="2952" y="2097"/>
                    </a:lnTo>
                    <a:lnTo>
                      <a:pt x="2961" y="2062"/>
                    </a:lnTo>
                    <a:lnTo>
                      <a:pt x="2965" y="2025"/>
                    </a:lnTo>
                    <a:lnTo>
                      <a:pt x="2965" y="830"/>
                    </a:lnTo>
                    <a:lnTo>
                      <a:pt x="2961" y="793"/>
                    </a:lnTo>
                    <a:lnTo>
                      <a:pt x="2952" y="758"/>
                    </a:lnTo>
                    <a:lnTo>
                      <a:pt x="2936" y="726"/>
                    </a:lnTo>
                    <a:lnTo>
                      <a:pt x="2916" y="697"/>
                    </a:lnTo>
                    <a:lnTo>
                      <a:pt x="2891" y="672"/>
                    </a:lnTo>
                    <a:lnTo>
                      <a:pt x="2863" y="652"/>
                    </a:lnTo>
                    <a:lnTo>
                      <a:pt x="2831" y="637"/>
                    </a:lnTo>
                    <a:lnTo>
                      <a:pt x="2795" y="627"/>
                    </a:lnTo>
                    <a:lnTo>
                      <a:pt x="2759" y="624"/>
                    </a:lnTo>
                    <a:lnTo>
                      <a:pt x="385" y="624"/>
                    </a:lnTo>
                    <a:close/>
                    <a:moveTo>
                      <a:pt x="1449" y="178"/>
                    </a:moveTo>
                    <a:lnTo>
                      <a:pt x="1449" y="444"/>
                    </a:lnTo>
                    <a:lnTo>
                      <a:pt x="1695" y="444"/>
                    </a:lnTo>
                    <a:lnTo>
                      <a:pt x="1695" y="178"/>
                    </a:lnTo>
                    <a:lnTo>
                      <a:pt x="1449" y="178"/>
                    </a:lnTo>
                    <a:close/>
                    <a:moveTo>
                      <a:pt x="1359" y="0"/>
                    </a:moveTo>
                    <a:lnTo>
                      <a:pt x="1785" y="0"/>
                    </a:lnTo>
                    <a:lnTo>
                      <a:pt x="1809" y="3"/>
                    </a:lnTo>
                    <a:lnTo>
                      <a:pt x="1830" y="11"/>
                    </a:lnTo>
                    <a:lnTo>
                      <a:pt x="1849" y="26"/>
                    </a:lnTo>
                    <a:lnTo>
                      <a:pt x="1863" y="44"/>
                    </a:lnTo>
                    <a:lnTo>
                      <a:pt x="1871" y="66"/>
                    </a:lnTo>
                    <a:lnTo>
                      <a:pt x="1875" y="89"/>
                    </a:lnTo>
                    <a:lnTo>
                      <a:pt x="1875" y="444"/>
                    </a:lnTo>
                    <a:lnTo>
                      <a:pt x="2759" y="444"/>
                    </a:lnTo>
                    <a:lnTo>
                      <a:pt x="2811" y="448"/>
                    </a:lnTo>
                    <a:lnTo>
                      <a:pt x="2861" y="458"/>
                    </a:lnTo>
                    <a:lnTo>
                      <a:pt x="2909" y="475"/>
                    </a:lnTo>
                    <a:lnTo>
                      <a:pt x="2953" y="498"/>
                    </a:lnTo>
                    <a:lnTo>
                      <a:pt x="2994" y="525"/>
                    </a:lnTo>
                    <a:lnTo>
                      <a:pt x="3031" y="557"/>
                    </a:lnTo>
                    <a:lnTo>
                      <a:pt x="3064" y="594"/>
                    </a:lnTo>
                    <a:lnTo>
                      <a:pt x="3091" y="636"/>
                    </a:lnTo>
                    <a:lnTo>
                      <a:pt x="3113" y="679"/>
                    </a:lnTo>
                    <a:lnTo>
                      <a:pt x="3130" y="728"/>
                    </a:lnTo>
                    <a:lnTo>
                      <a:pt x="3140" y="777"/>
                    </a:lnTo>
                    <a:lnTo>
                      <a:pt x="3144" y="830"/>
                    </a:lnTo>
                    <a:lnTo>
                      <a:pt x="3144" y="2025"/>
                    </a:lnTo>
                    <a:lnTo>
                      <a:pt x="3140" y="2077"/>
                    </a:lnTo>
                    <a:lnTo>
                      <a:pt x="3130" y="2128"/>
                    </a:lnTo>
                    <a:lnTo>
                      <a:pt x="3113" y="2175"/>
                    </a:lnTo>
                    <a:lnTo>
                      <a:pt x="3091" y="2219"/>
                    </a:lnTo>
                    <a:lnTo>
                      <a:pt x="3064" y="2260"/>
                    </a:lnTo>
                    <a:lnTo>
                      <a:pt x="3031" y="2297"/>
                    </a:lnTo>
                    <a:lnTo>
                      <a:pt x="2994" y="2329"/>
                    </a:lnTo>
                    <a:lnTo>
                      <a:pt x="2953" y="2358"/>
                    </a:lnTo>
                    <a:lnTo>
                      <a:pt x="2909" y="2380"/>
                    </a:lnTo>
                    <a:lnTo>
                      <a:pt x="2861" y="2396"/>
                    </a:lnTo>
                    <a:lnTo>
                      <a:pt x="2811" y="2407"/>
                    </a:lnTo>
                    <a:lnTo>
                      <a:pt x="2759" y="2410"/>
                    </a:lnTo>
                    <a:lnTo>
                      <a:pt x="1875" y="2410"/>
                    </a:lnTo>
                    <a:lnTo>
                      <a:pt x="1875" y="3963"/>
                    </a:lnTo>
                    <a:lnTo>
                      <a:pt x="1871" y="3986"/>
                    </a:lnTo>
                    <a:lnTo>
                      <a:pt x="1863" y="4007"/>
                    </a:lnTo>
                    <a:lnTo>
                      <a:pt x="1849" y="4026"/>
                    </a:lnTo>
                    <a:lnTo>
                      <a:pt x="1830" y="4040"/>
                    </a:lnTo>
                    <a:lnTo>
                      <a:pt x="1809" y="4048"/>
                    </a:lnTo>
                    <a:lnTo>
                      <a:pt x="1785" y="4052"/>
                    </a:lnTo>
                    <a:lnTo>
                      <a:pt x="1359" y="4052"/>
                    </a:lnTo>
                    <a:lnTo>
                      <a:pt x="1335" y="4048"/>
                    </a:lnTo>
                    <a:lnTo>
                      <a:pt x="1314" y="4040"/>
                    </a:lnTo>
                    <a:lnTo>
                      <a:pt x="1296" y="4026"/>
                    </a:lnTo>
                    <a:lnTo>
                      <a:pt x="1282" y="4007"/>
                    </a:lnTo>
                    <a:lnTo>
                      <a:pt x="1272" y="3986"/>
                    </a:lnTo>
                    <a:lnTo>
                      <a:pt x="1270" y="3963"/>
                    </a:lnTo>
                    <a:lnTo>
                      <a:pt x="1270" y="2410"/>
                    </a:lnTo>
                    <a:lnTo>
                      <a:pt x="385" y="2410"/>
                    </a:lnTo>
                    <a:lnTo>
                      <a:pt x="333" y="2407"/>
                    </a:lnTo>
                    <a:lnTo>
                      <a:pt x="283" y="2396"/>
                    </a:lnTo>
                    <a:lnTo>
                      <a:pt x="236" y="2380"/>
                    </a:lnTo>
                    <a:lnTo>
                      <a:pt x="191" y="2358"/>
                    </a:lnTo>
                    <a:lnTo>
                      <a:pt x="150" y="2329"/>
                    </a:lnTo>
                    <a:lnTo>
                      <a:pt x="113" y="2297"/>
                    </a:lnTo>
                    <a:lnTo>
                      <a:pt x="80" y="2260"/>
                    </a:lnTo>
                    <a:lnTo>
                      <a:pt x="52" y="2219"/>
                    </a:lnTo>
                    <a:lnTo>
                      <a:pt x="30" y="2175"/>
                    </a:lnTo>
                    <a:lnTo>
                      <a:pt x="14" y="2128"/>
                    </a:lnTo>
                    <a:lnTo>
                      <a:pt x="3" y="2077"/>
                    </a:lnTo>
                    <a:lnTo>
                      <a:pt x="0" y="2025"/>
                    </a:lnTo>
                    <a:lnTo>
                      <a:pt x="0" y="830"/>
                    </a:lnTo>
                    <a:lnTo>
                      <a:pt x="3" y="777"/>
                    </a:lnTo>
                    <a:lnTo>
                      <a:pt x="14" y="728"/>
                    </a:lnTo>
                    <a:lnTo>
                      <a:pt x="30" y="679"/>
                    </a:lnTo>
                    <a:lnTo>
                      <a:pt x="52" y="636"/>
                    </a:lnTo>
                    <a:lnTo>
                      <a:pt x="80" y="594"/>
                    </a:lnTo>
                    <a:lnTo>
                      <a:pt x="113" y="557"/>
                    </a:lnTo>
                    <a:lnTo>
                      <a:pt x="150" y="525"/>
                    </a:lnTo>
                    <a:lnTo>
                      <a:pt x="191" y="498"/>
                    </a:lnTo>
                    <a:lnTo>
                      <a:pt x="236" y="475"/>
                    </a:lnTo>
                    <a:lnTo>
                      <a:pt x="283" y="458"/>
                    </a:lnTo>
                    <a:lnTo>
                      <a:pt x="333" y="448"/>
                    </a:lnTo>
                    <a:lnTo>
                      <a:pt x="385" y="444"/>
                    </a:lnTo>
                    <a:lnTo>
                      <a:pt x="1270" y="444"/>
                    </a:lnTo>
                    <a:lnTo>
                      <a:pt x="1270" y="89"/>
                    </a:lnTo>
                    <a:lnTo>
                      <a:pt x="1272" y="66"/>
                    </a:lnTo>
                    <a:lnTo>
                      <a:pt x="1282" y="44"/>
                    </a:lnTo>
                    <a:lnTo>
                      <a:pt x="1296" y="26"/>
                    </a:lnTo>
                    <a:lnTo>
                      <a:pt x="1314" y="11"/>
                    </a:lnTo>
                    <a:lnTo>
                      <a:pt x="1335" y="3"/>
                    </a:lnTo>
                    <a:lnTo>
                      <a:pt x="135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58" name="Freeform 7">
                <a:extLst>
                  <a:ext uri="{FF2B5EF4-FFF2-40B4-BE49-F238E27FC236}">
                    <a16:creationId xmlns:a16="http://schemas.microsoft.com/office/drawing/2014/main" id="{D56C7570-6B21-AA45-AA8F-913DD0DBA834}"/>
                  </a:ext>
                </a:extLst>
              </p:cNvPr>
              <p:cNvSpPr>
                <a:spLocks/>
              </p:cNvSpPr>
              <p:nvPr/>
            </p:nvSpPr>
            <p:spPr bwMode="auto">
              <a:xfrm>
                <a:off x="-5578476" y="5187950"/>
                <a:ext cx="142875" cy="142875"/>
              </a:xfrm>
              <a:custGeom>
                <a:avLst/>
                <a:gdLst>
                  <a:gd name="T0" fmla="*/ 91 w 180"/>
                  <a:gd name="T1" fmla="*/ 0 h 179"/>
                  <a:gd name="T2" fmla="*/ 113 w 180"/>
                  <a:gd name="T3" fmla="*/ 4 h 179"/>
                  <a:gd name="T4" fmla="*/ 135 w 180"/>
                  <a:gd name="T5" fmla="*/ 12 h 179"/>
                  <a:gd name="T6" fmla="*/ 154 w 180"/>
                  <a:gd name="T7" fmla="*/ 27 h 179"/>
                  <a:gd name="T8" fmla="*/ 168 w 180"/>
                  <a:gd name="T9" fmla="*/ 46 h 179"/>
                  <a:gd name="T10" fmla="*/ 178 w 180"/>
                  <a:gd name="T11" fmla="*/ 67 h 179"/>
                  <a:gd name="T12" fmla="*/ 180 w 180"/>
                  <a:gd name="T13" fmla="*/ 90 h 179"/>
                  <a:gd name="T14" fmla="*/ 178 w 180"/>
                  <a:gd name="T15" fmla="*/ 114 h 179"/>
                  <a:gd name="T16" fmla="*/ 168 w 180"/>
                  <a:gd name="T17" fmla="*/ 135 h 179"/>
                  <a:gd name="T18" fmla="*/ 154 w 180"/>
                  <a:gd name="T19" fmla="*/ 153 h 179"/>
                  <a:gd name="T20" fmla="*/ 135 w 180"/>
                  <a:gd name="T21" fmla="*/ 168 h 179"/>
                  <a:gd name="T22" fmla="*/ 113 w 180"/>
                  <a:gd name="T23" fmla="*/ 177 h 179"/>
                  <a:gd name="T24" fmla="*/ 91 w 180"/>
                  <a:gd name="T25" fmla="*/ 179 h 179"/>
                  <a:gd name="T26" fmla="*/ 67 w 180"/>
                  <a:gd name="T27" fmla="*/ 177 h 179"/>
                  <a:gd name="T28" fmla="*/ 45 w 180"/>
                  <a:gd name="T29" fmla="*/ 168 h 179"/>
                  <a:gd name="T30" fmla="*/ 26 w 180"/>
                  <a:gd name="T31" fmla="*/ 153 h 179"/>
                  <a:gd name="T32" fmla="*/ 13 w 180"/>
                  <a:gd name="T33" fmla="*/ 135 h 179"/>
                  <a:gd name="T34" fmla="*/ 4 w 180"/>
                  <a:gd name="T35" fmla="*/ 114 h 179"/>
                  <a:gd name="T36" fmla="*/ 0 w 180"/>
                  <a:gd name="T37" fmla="*/ 90 h 179"/>
                  <a:gd name="T38" fmla="*/ 4 w 180"/>
                  <a:gd name="T39" fmla="*/ 67 h 179"/>
                  <a:gd name="T40" fmla="*/ 13 w 180"/>
                  <a:gd name="T41" fmla="*/ 46 h 179"/>
                  <a:gd name="T42" fmla="*/ 26 w 180"/>
                  <a:gd name="T43" fmla="*/ 27 h 179"/>
                  <a:gd name="T44" fmla="*/ 45 w 180"/>
                  <a:gd name="T45" fmla="*/ 12 h 179"/>
                  <a:gd name="T46" fmla="*/ 67 w 180"/>
                  <a:gd name="T47" fmla="*/ 4 h 179"/>
                  <a:gd name="T48" fmla="*/ 91 w 180"/>
                  <a:gd name="T4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79">
                    <a:moveTo>
                      <a:pt x="91" y="0"/>
                    </a:moveTo>
                    <a:lnTo>
                      <a:pt x="113" y="4"/>
                    </a:lnTo>
                    <a:lnTo>
                      <a:pt x="135" y="12"/>
                    </a:lnTo>
                    <a:lnTo>
                      <a:pt x="154" y="27"/>
                    </a:lnTo>
                    <a:lnTo>
                      <a:pt x="168" y="46"/>
                    </a:lnTo>
                    <a:lnTo>
                      <a:pt x="178" y="67"/>
                    </a:lnTo>
                    <a:lnTo>
                      <a:pt x="180" y="90"/>
                    </a:lnTo>
                    <a:lnTo>
                      <a:pt x="178" y="114"/>
                    </a:lnTo>
                    <a:lnTo>
                      <a:pt x="168" y="135"/>
                    </a:lnTo>
                    <a:lnTo>
                      <a:pt x="154" y="153"/>
                    </a:lnTo>
                    <a:lnTo>
                      <a:pt x="135" y="168"/>
                    </a:lnTo>
                    <a:lnTo>
                      <a:pt x="113" y="177"/>
                    </a:lnTo>
                    <a:lnTo>
                      <a:pt x="91" y="179"/>
                    </a:lnTo>
                    <a:lnTo>
                      <a:pt x="67" y="177"/>
                    </a:lnTo>
                    <a:lnTo>
                      <a:pt x="45" y="168"/>
                    </a:lnTo>
                    <a:lnTo>
                      <a:pt x="26" y="153"/>
                    </a:lnTo>
                    <a:lnTo>
                      <a:pt x="13" y="135"/>
                    </a:lnTo>
                    <a:lnTo>
                      <a:pt x="4" y="114"/>
                    </a:lnTo>
                    <a:lnTo>
                      <a:pt x="0" y="90"/>
                    </a:lnTo>
                    <a:lnTo>
                      <a:pt x="4" y="67"/>
                    </a:lnTo>
                    <a:lnTo>
                      <a:pt x="13" y="46"/>
                    </a:lnTo>
                    <a:lnTo>
                      <a:pt x="26" y="27"/>
                    </a:lnTo>
                    <a:lnTo>
                      <a:pt x="45" y="12"/>
                    </a:lnTo>
                    <a:lnTo>
                      <a:pt x="67" y="4"/>
                    </a:lnTo>
                    <a:lnTo>
                      <a:pt x="9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59" name="Freeform 8">
                <a:extLst>
                  <a:ext uri="{FF2B5EF4-FFF2-40B4-BE49-F238E27FC236}">
                    <a16:creationId xmlns:a16="http://schemas.microsoft.com/office/drawing/2014/main" id="{B5B5AAA6-20A1-FE45-A0A8-2CD5F6F653AF}"/>
                  </a:ext>
                </a:extLst>
              </p:cNvPr>
              <p:cNvSpPr>
                <a:spLocks/>
              </p:cNvSpPr>
              <p:nvPr/>
            </p:nvSpPr>
            <p:spPr bwMode="auto">
              <a:xfrm>
                <a:off x="-3630613" y="5187950"/>
                <a:ext cx="141288" cy="142875"/>
              </a:xfrm>
              <a:custGeom>
                <a:avLst/>
                <a:gdLst>
                  <a:gd name="T0" fmla="*/ 91 w 180"/>
                  <a:gd name="T1" fmla="*/ 0 h 179"/>
                  <a:gd name="T2" fmla="*/ 114 w 180"/>
                  <a:gd name="T3" fmla="*/ 4 h 179"/>
                  <a:gd name="T4" fmla="*/ 135 w 180"/>
                  <a:gd name="T5" fmla="*/ 12 h 179"/>
                  <a:gd name="T6" fmla="*/ 154 w 180"/>
                  <a:gd name="T7" fmla="*/ 27 h 179"/>
                  <a:gd name="T8" fmla="*/ 169 w 180"/>
                  <a:gd name="T9" fmla="*/ 46 h 179"/>
                  <a:gd name="T10" fmla="*/ 177 w 180"/>
                  <a:gd name="T11" fmla="*/ 67 h 179"/>
                  <a:gd name="T12" fmla="*/ 180 w 180"/>
                  <a:gd name="T13" fmla="*/ 90 h 179"/>
                  <a:gd name="T14" fmla="*/ 177 w 180"/>
                  <a:gd name="T15" fmla="*/ 114 h 179"/>
                  <a:gd name="T16" fmla="*/ 169 w 180"/>
                  <a:gd name="T17" fmla="*/ 135 h 179"/>
                  <a:gd name="T18" fmla="*/ 154 w 180"/>
                  <a:gd name="T19" fmla="*/ 153 h 179"/>
                  <a:gd name="T20" fmla="*/ 135 w 180"/>
                  <a:gd name="T21" fmla="*/ 168 h 179"/>
                  <a:gd name="T22" fmla="*/ 114 w 180"/>
                  <a:gd name="T23" fmla="*/ 177 h 179"/>
                  <a:gd name="T24" fmla="*/ 91 w 180"/>
                  <a:gd name="T25" fmla="*/ 179 h 179"/>
                  <a:gd name="T26" fmla="*/ 67 w 180"/>
                  <a:gd name="T27" fmla="*/ 177 h 179"/>
                  <a:gd name="T28" fmla="*/ 46 w 180"/>
                  <a:gd name="T29" fmla="*/ 168 h 179"/>
                  <a:gd name="T30" fmla="*/ 27 w 180"/>
                  <a:gd name="T31" fmla="*/ 153 h 179"/>
                  <a:gd name="T32" fmla="*/ 13 w 180"/>
                  <a:gd name="T33" fmla="*/ 135 h 179"/>
                  <a:gd name="T34" fmla="*/ 4 w 180"/>
                  <a:gd name="T35" fmla="*/ 114 h 179"/>
                  <a:gd name="T36" fmla="*/ 0 w 180"/>
                  <a:gd name="T37" fmla="*/ 90 h 179"/>
                  <a:gd name="T38" fmla="*/ 4 w 180"/>
                  <a:gd name="T39" fmla="*/ 67 h 179"/>
                  <a:gd name="T40" fmla="*/ 13 w 180"/>
                  <a:gd name="T41" fmla="*/ 46 h 179"/>
                  <a:gd name="T42" fmla="*/ 27 w 180"/>
                  <a:gd name="T43" fmla="*/ 27 h 179"/>
                  <a:gd name="T44" fmla="*/ 46 w 180"/>
                  <a:gd name="T45" fmla="*/ 12 h 179"/>
                  <a:gd name="T46" fmla="*/ 67 w 180"/>
                  <a:gd name="T47" fmla="*/ 4 h 179"/>
                  <a:gd name="T48" fmla="*/ 91 w 180"/>
                  <a:gd name="T4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79">
                    <a:moveTo>
                      <a:pt x="91" y="0"/>
                    </a:moveTo>
                    <a:lnTo>
                      <a:pt x="114" y="4"/>
                    </a:lnTo>
                    <a:lnTo>
                      <a:pt x="135" y="12"/>
                    </a:lnTo>
                    <a:lnTo>
                      <a:pt x="154" y="27"/>
                    </a:lnTo>
                    <a:lnTo>
                      <a:pt x="169" y="46"/>
                    </a:lnTo>
                    <a:lnTo>
                      <a:pt x="177" y="67"/>
                    </a:lnTo>
                    <a:lnTo>
                      <a:pt x="180" y="90"/>
                    </a:lnTo>
                    <a:lnTo>
                      <a:pt x="177" y="114"/>
                    </a:lnTo>
                    <a:lnTo>
                      <a:pt x="169" y="135"/>
                    </a:lnTo>
                    <a:lnTo>
                      <a:pt x="154" y="153"/>
                    </a:lnTo>
                    <a:lnTo>
                      <a:pt x="135" y="168"/>
                    </a:lnTo>
                    <a:lnTo>
                      <a:pt x="114" y="177"/>
                    </a:lnTo>
                    <a:lnTo>
                      <a:pt x="91" y="179"/>
                    </a:lnTo>
                    <a:lnTo>
                      <a:pt x="67" y="177"/>
                    </a:lnTo>
                    <a:lnTo>
                      <a:pt x="46" y="168"/>
                    </a:lnTo>
                    <a:lnTo>
                      <a:pt x="27" y="153"/>
                    </a:lnTo>
                    <a:lnTo>
                      <a:pt x="13" y="135"/>
                    </a:lnTo>
                    <a:lnTo>
                      <a:pt x="4" y="114"/>
                    </a:lnTo>
                    <a:lnTo>
                      <a:pt x="0" y="90"/>
                    </a:lnTo>
                    <a:lnTo>
                      <a:pt x="4" y="67"/>
                    </a:lnTo>
                    <a:lnTo>
                      <a:pt x="13" y="46"/>
                    </a:lnTo>
                    <a:lnTo>
                      <a:pt x="27" y="27"/>
                    </a:lnTo>
                    <a:lnTo>
                      <a:pt x="46" y="12"/>
                    </a:lnTo>
                    <a:lnTo>
                      <a:pt x="67" y="4"/>
                    </a:lnTo>
                    <a:lnTo>
                      <a:pt x="9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60" name="Freeform 9">
                <a:extLst>
                  <a:ext uri="{FF2B5EF4-FFF2-40B4-BE49-F238E27FC236}">
                    <a16:creationId xmlns:a16="http://schemas.microsoft.com/office/drawing/2014/main" id="{E4319D3E-57CF-2D4B-A153-D20F45F87278}"/>
                  </a:ext>
                </a:extLst>
              </p:cNvPr>
              <p:cNvSpPr>
                <a:spLocks noEditPoints="1"/>
              </p:cNvSpPr>
              <p:nvPr/>
            </p:nvSpPr>
            <p:spPr bwMode="auto">
              <a:xfrm>
                <a:off x="-5416551" y="5472113"/>
                <a:ext cx="403225" cy="660400"/>
              </a:xfrm>
              <a:custGeom>
                <a:avLst/>
                <a:gdLst>
                  <a:gd name="T0" fmla="*/ 179 w 507"/>
                  <a:gd name="T1" fmla="*/ 327 h 834"/>
                  <a:gd name="T2" fmla="*/ 300 w 507"/>
                  <a:gd name="T3" fmla="*/ 324 h 834"/>
                  <a:gd name="T4" fmla="*/ 324 w 507"/>
                  <a:gd name="T5" fmla="*/ 301 h 834"/>
                  <a:gd name="T6" fmla="*/ 328 w 507"/>
                  <a:gd name="T7" fmla="*/ 223 h 834"/>
                  <a:gd name="T8" fmla="*/ 315 w 507"/>
                  <a:gd name="T9" fmla="*/ 192 h 834"/>
                  <a:gd name="T10" fmla="*/ 284 w 507"/>
                  <a:gd name="T11" fmla="*/ 179 h 834"/>
                  <a:gd name="T12" fmla="*/ 90 w 507"/>
                  <a:gd name="T13" fmla="*/ 0 h 834"/>
                  <a:gd name="T14" fmla="*/ 324 w 507"/>
                  <a:gd name="T15" fmla="*/ 4 h 834"/>
                  <a:gd name="T16" fmla="*/ 397 w 507"/>
                  <a:gd name="T17" fmla="*/ 30 h 834"/>
                  <a:gd name="T18" fmla="*/ 455 w 507"/>
                  <a:gd name="T19" fmla="*/ 79 h 834"/>
                  <a:gd name="T20" fmla="*/ 494 w 507"/>
                  <a:gd name="T21" fmla="*/ 145 h 834"/>
                  <a:gd name="T22" fmla="*/ 507 w 507"/>
                  <a:gd name="T23" fmla="*/ 223 h 834"/>
                  <a:gd name="T24" fmla="*/ 503 w 507"/>
                  <a:gd name="T25" fmla="*/ 320 h 834"/>
                  <a:gd name="T26" fmla="*/ 481 w 507"/>
                  <a:gd name="T27" fmla="*/ 388 h 834"/>
                  <a:gd name="T28" fmla="*/ 438 w 507"/>
                  <a:gd name="T29" fmla="*/ 444 h 834"/>
                  <a:gd name="T30" fmla="*/ 380 w 507"/>
                  <a:gd name="T31" fmla="*/ 485 h 834"/>
                  <a:gd name="T32" fmla="*/ 310 w 507"/>
                  <a:gd name="T33" fmla="*/ 505 h 834"/>
                  <a:gd name="T34" fmla="*/ 496 w 507"/>
                  <a:gd name="T35" fmla="*/ 701 h 834"/>
                  <a:gd name="T36" fmla="*/ 507 w 507"/>
                  <a:gd name="T37" fmla="*/ 746 h 834"/>
                  <a:gd name="T38" fmla="*/ 495 w 507"/>
                  <a:gd name="T39" fmla="*/ 790 h 834"/>
                  <a:gd name="T40" fmla="*/ 461 w 507"/>
                  <a:gd name="T41" fmla="*/ 823 h 834"/>
                  <a:gd name="T42" fmla="*/ 418 w 507"/>
                  <a:gd name="T43" fmla="*/ 834 h 834"/>
                  <a:gd name="T44" fmla="*/ 383 w 507"/>
                  <a:gd name="T45" fmla="*/ 827 h 834"/>
                  <a:gd name="T46" fmla="*/ 352 w 507"/>
                  <a:gd name="T47" fmla="*/ 806 h 834"/>
                  <a:gd name="T48" fmla="*/ 179 w 507"/>
                  <a:gd name="T49" fmla="*/ 745 h 834"/>
                  <a:gd name="T50" fmla="*/ 167 w 507"/>
                  <a:gd name="T51" fmla="*/ 789 h 834"/>
                  <a:gd name="T52" fmla="*/ 134 w 507"/>
                  <a:gd name="T53" fmla="*/ 821 h 834"/>
                  <a:gd name="T54" fmla="*/ 90 w 507"/>
                  <a:gd name="T55" fmla="*/ 834 h 834"/>
                  <a:gd name="T56" fmla="*/ 44 w 507"/>
                  <a:gd name="T57" fmla="*/ 821 h 834"/>
                  <a:gd name="T58" fmla="*/ 12 w 507"/>
                  <a:gd name="T59" fmla="*/ 789 h 834"/>
                  <a:gd name="T60" fmla="*/ 0 w 507"/>
                  <a:gd name="T61" fmla="*/ 745 h 834"/>
                  <a:gd name="T62" fmla="*/ 3 w 507"/>
                  <a:gd name="T63" fmla="*/ 66 h 834"/>
                  <a:gd name="T64" fmla="*/ 27 w 507"/>
                  <a:gd name="T65" fmla="*/ 26 h 834"/>
                  <a:gd name="T66" fmla="*/ 66 w 507"/>
                  <a:gd name="T67" fmla="*/ 3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834">
                    <a:moveTo>
                      <a:pt x="179" y="179"/>
                    </a:moveTo>
                    <a:lnTo>
                      <a:pt x="179" y="327"/>
                    </a:lnTo>
                    <a:lnTo>
                      <a:pt x="284" y="327"/>
                    </a:lnTo>
                    <a:lnTo>
                      <a:pt x="300" y="324"/>
                    </a:lnTo>
                    <a:lnTo>
                      <a:pt x="315" y="314"/>
                    </a:lnTo>
                    <a:lnTo>
                      <a:pt x="324" y="301"/>
                    </a:lnTo>
                    <a:lnTo>
                      <a:pt x="328" y="283"/>
                    </a:lnTo>
                    <a:lnTo>
                      <a:pt x="328" y="223"/>
                    </a:lnTo>
                    <a:lnTo>
                      <a:pt x="324" y="205"/>
                    </a:lnTo>
                    <a:lnTo>
                      <a:pt x="315" y="192"/>
                    </a:lnTo>
                    <a:lnTo>
                      <a:pt x="300" y="182"/>
                    </a:lnTo>
                    <a:lnTo>
                      <a:pt x="284" y="179"/>
                    </a:lnTo>
                    <a:lnTo>
                      <a:pt x="179" y="179"/>
                    </a:lnTo>
                    <a:close/>
                    <a:moveTo>
                      <a:pt x="90" y="0"/>
                    </a:moveTo>
                    <a:lnTo>
                      <a:pt x="284" y="0"/>
                    </a:lnTo>
                    <a:lnTo>
                      <a:pt x="324" y="4"/>
                    </a:lnTo>
                    <a:lnTo>
                      <a:pt x="362" y="14"/>
                    </a:lnTo>
                    <a:lnTo>
                      <a:pt x="397" y="30"/>
                    </a:lnTo>
                    <a:lnTo>
                      <a:pt x="428" y="52"/>
                    </a:lnTo>
                    <a:lnTo>
                      <a:pt x="455" y="79"/>
                    </a:lnTo>
                    <a:lnTo>
                      <a:pt x="476" y="110"/>
                    </a:lnTo>
                    <a:lnTo>
                      <a:pt x="494" y="145"/>
                    </a:lnTo>
                    <a:lnTo>
                      <a:pt x="503" y="183"/>
                    </a:lnTo>
                    <a:lnTo>
                      <a:pt x="507" y="223"/>
                    </a:lnTo>
                    <a:lnTo>
                      <a:pt x="507" y="283"/>
                    </a:lnTo>
                    <a:lnTo>
                      <a:pt x="503" y="320"/>
                    </a:lnTo>
                    <a:lnTo>
                      <a:pt x="495" y="356"/>
                    </a:lnTo>
                    <a:lnTo>
                      <a:pt x="481" y="388"/>
                    </a:lnTo>
                    <a:lnTo>
                      <a:pt x="461" y="418"/>
                    </a:lnTo>
                    <a:lnTo>
                      <a:pt x="438" y="444"/>
                    </a:lnTo>
                    <a:lnTo>
                      <a:pt x="411" y="466"/>
                    </a:lnTo>
                    <a:lnTo>
                      <a:pt x="380" y="485"/>
                    </a:lnTo>
                    <a:lnTo>
                      <a:pt x="346" y="497"/>
                    </a:lnTo>
                    <a:lnTo>
                      <a:pt x="310" y="505"/>
                    </a:lnTo>
                    <a:lnTo>
                      <a:pt x="482" y="682"/>
                    </a:lnTo>
                    <a:lnTo>
                      <a:pt x="496" y="701"/>
                    </a:lnTo>
                    <a:lnTo>
                      <a:pt x="505" y="722"/>
                    </a:lnTo>
                    <a:lnTo>
                      <a:pt x="507" y="746"/>
                    </a:lnTo>
                    <a:lnTo>
                      <a:pt x="503" y="768"/>
                    </a:lnTo>
                    <a:lnTo>
                      <a:pt x="495" y="790"/>
                    </a:lnTo>
                    <a:lnTo>
                      <a:pt x="480" y="809"/>
                    </a:lnTo>
                    <a:lnTo>
                      <a:pt x="461" y="823"/>
                    </a:lnTo>
                    <a:lnTo>
                      <a:pt x="439" y="831"/>
                    </a:lnTo>
                    <a:lnTo>
                      <a:pt x="418" y="834"/>
                    </a:lnTo>
                    <a:lnTo>
                      <a:pt x="399" y="832"/>
                    </a:lnTo>
                    <a:lnTo>
                      <a:pt x="383" y="827"/>
                    </a:lnTo>
                    <a:lnTo>
                      <a:pt x="367" y="819"/>
                    </a:lnTo>
                    <a:lnTo>
                      <a:pt x="352" y="806"/>
                    </a:lnTo>
                    <a:lnTo>
                      <a:pt x="179" y="627"/>
                    </a:lnTo>
                    <a:lnTo>
                      <a:pt x="179" y="745"/>
                    </a:lnTo>
                    <a:lnTo>
                      <a:pt x="177" y="768"/>
                    </a:lnTo>
                    <a:lnTo>
                      <a:pt x="167" y="789"/>
                    </a:lnTo>
                    <a:lnTo>
                      <a:pt x="153" y="808"/>
                    </a:lnTo>
                    <a:lnTo>
                      <a:pt x="134" y="821"/>
                    </a:lnTo>
                    <a:lnTo>
                      <a:pt x="113" y="830"/>
                    </a:lnTo>
                    <a:lnTo>
                      <a:pt x="90" y="834"/>
                    </a:lnTo>
                    <a:lnTo>
                      <a:pt x="66" y="830"/>
                    </a:lnTo>
                    <a:lnTo>
                      <a:pt x="44" y="821"/>
                    </a:lnTo>
                    <a:lnTo>
                      <a:pt x="27" y="808"/>
                    </a:lnTo>
                    <a:lnTo>
                      <a:pt x="12" y="789"/>
                    </a:lnTo>
                    <a:lnTo>
                      <a:pt x="3" y="768"/>
                    </a:lnTo>
                    <a:lnTo>
                      <a:pt x="0" y="745"/>
                    </a:lnTo>
                    <a:lnTo>
                      <a:pt x="0" y="89"/>
                    </a:lnTo>
                    <a:lnTo>
                      <a:pt x="3" y="66"/>
                    </a:lnTo>
                    <a:lnTo>
                      <a:pt x="12" y="45"/>
                    </a:lnTo>
                    <a:lnTo>
                      <a:pt x="27" y="26"/>
                    </a:lnTo>
                    <a:lnTo>
                      <a:pt x="44" y="12"/>
                    </a:lnTo>
                    <a:lnTo>
                      <a:pt x="66" y="3"/>
                    </a:lnTo>
                    <a:lnTo>
                      <a:pt x="9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61" name="Freeform 10">
                <a:extLst>
                  <a:ext uri="{FF2B5EF4-FFF2-40B4-BE49-F238E27FC236}">
                    <a16:creationId xmlns:a16="http://schemas.microsoft.com/office/drawing/2014/main" id="{B590352B-1960-9D4E-A33C-B57E44DB7D83}"/>
                  </a:ext>
                </a:extLst>
              </p:cNvPr>
              <p:cNvSpPr>
                <a:spLocks/>
              </p:cNvSpPr>
              <p:nvPr/>
            </p:nvSpPr>
            <p:spPr bwMode="auto">
              <a:xfrm>
                <a:off x="-4948238" y="5472113"/>
                <a:ext cx="401638" cy="660400"/>
              </a:xfrm>
              <a:custGeom>
                <a:avLst/>
                <a:gdLst>
                  <a:gd name="T0" fmla="*/ 417 w 507"/>
                  <a:gd name="T1" fmla="*/ 0 h 834"/>
                  <a:gd name="T2" fmla="*/ 463 w 507"/>
                  <a:gd name="T3" fmla="*/ 12 h 834"/>
                  <a:gd name="T4" fmla="*/ 495 w 507"/>
                  <a:gd name="T5" fmla="*/ 45 h 834"/>
                  <a:gd name="T6" fmla="*/ 507 w 507"/>
                  <a:gd name="T7" fmla="*/ 89 h 834"/>
                  <a:gd name="T8" fmla="*/ 495 w 507"/>
                  <a:gd name="T9" fmla="*/ 135 h 834"/>
                  <a:gd name="T10" fmla="*/ 463 w 507"/>
                  <a:gd name="T11" fmla="*/ 167 h 834"/>
                  <a:gd name="T12" fmla="*/ 417 w 507"/>
                  <a:gd name="T13" fmla="*/ 179 h 834"/>
                  <a:gd name="T14" fmla="*/ 190 w 507"/>
                  <a:gd name="T15" fmla="*/ 179 h 834"/>
                  <a:gd name="T16" fmla="*/ 182 w 507"/>
                  <a:gd name="T17" fmla="*/ 184 h 834"/>
                  <a:gd name="T18" fmla="*/ 180 w 507"/>
                  <a:gd name="T19" fmla="*/ 193 h 834"/>
                  <a:gd name="T20" fmla="*/ 417 w 507"/>
                  <a:gd name="T21" fmla="*/ 327 h 834"/>
                  <a:gd name="T22" fmla="*/ 463 w 507"/>
                  <a:gd name="T23" fmla="*/ 339 h 834"/>
                  <a:gd name="T24" fmla="*/ 495 w 507"/>
                  <a:gd name="T25" fmla="*/ 371 h 834"/>
                  <a:gd name="T26" fmla="*/ 507 w 507"/>
                  <a:gd name="T27" fmla="*/ 417 h 834"/>
                  <a:gd name="T28" fmla="*/ 495 w 507"/>
                  <a:gd name="T29" fmla="*/ 461 h 834"/>
                  <a:gd name="T30" fmla="*/ 463 w 507"/>
                  <a:gd name="T31" fmla="*/ 494 h 834"/>
                  <a:gd name="T32" fmla="*/ 417 w 507"/>
                  <a:gd name="T33" fmla="*/ 506 h 834"/>
                  <a:gd name="T34" fmla="*/ 180 w 507"/>
                  <a:gd name="T35" fmla="*/ 640 h 834"/>
                  <a:gd name="T36" fmla="*/ 182 w 507"/>
                  <a:gd name="T37" fmla="*/ 648 h 834"/>
                  <a:gd name="T38" fmla="*/ 190 w 507"/>
                  <a:gd name="T39" fmla="*/ 654 h 834"/>
                  <a:gd name="T40" fmla="*/ 417 w 507"/>
                  <a:gd name="T41" fmla="*/ 654 h 834"/>
                  <a:gd name="T42" fmla="*/ 463 w 507"/>
                  <a:gd name="T43" fmla="*/ 667 h 834"/>
                  <a:gd name="T44" fmla="*/ 495 w 507"/>
                  <a:gd name="T45" fmla="*/ 699 h 834"/>
                  <a:gd name="T46" fmla="*/ 507 w 507"/>
                  <a:gd name="T47" fmla="*/ 745 h 834"/>
                  <a:gd name="T48" fmla="*/ 495 w 507"/>
                  <a:gd name="T49" fmla="*/ 789 h 834"/>
                  <a:gd name="T50" fmla="*/ 463 w 507"/>
                  <a:gd name="T51" fmla="*/ 821 h 834"/>
                  <a:gd name="T52" fmla="*/ 417 w 507"/>
                  <a:gd name="T53" fmla="*/ 834 h 834"/>
                  <a:gd name="T54" fmla="*/ 159 w 507"/>
                  <a:gd name="T55" fmla="*/ 831 h 834"/>
                  <a:gd name="T56" fmla="*/ 97 w 507"/>
                  <a:gd name="T57" fmla="*/ 808 h 834"/>
                  <a:gd name="T58" fmla="*/ 46 w 507"/>
                  <a:gd name="T59" fmla="*/ 764 h 834"/>
                  <a:gd name="T60" fmla="*/ 13 w 507"/>
                  <a:gd name="T61" fmla="*/ 708 h 834"/>
                  <a:gd name="T62" fmla="*/ 0 w 507"/>
                  <a:gd name="T63" fmla="*/ 640 h 834"/>
                  <a:gd name="T64" fmla="*/ 3 w 507"/>
                  <a:gd name="T65" fmla="*/ 158 h 834"/>
                  <a:gd name="T66" fmla="*/ 26 w 507"/>
                  <a:gd name="T67" fmla="*/ 95 h 834"/>
                  <a:gd name="T68" fmla="*/ 69 w 507"/>
                  <a:gd name="T69" fmla="*/ 46 h 834"/>
                  <a:gd name="T70" fmla="*/ 126 w 507"/>
                  <a:gd name="T71" fmla="*/ 11 h 834"/>
                  <a:gd name="T72" fmla="*/ 195 w 507"/>
                  <a:gd name="T73"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7" h="834">
                    <a:moveTo>
                      <a:pt x="195" y="0"/>
                    </a:moveTo>
                    <a:lnTo>
                      <a:pt x="417" y="0"/>
                    </a:lnTo>
                    <a:lnTo>
                      <a:pt x="441" y="3"/>
                    </a:lnTo>
                    <a:lnTo>
                      <a:pt x="463" y="12"/>
                    </a:lnTo>
                    <a:lnTo>
                      <a:pt x="481" y="26"/>
                    </a:lnTo>
                    <a:lnTo>
                      <a:pt x="495" y="45"/>
                    </a:lnTo>
                    <a:lnTo>
                      <a:pt x="504" y="66"/>
                    </a:lnTo>
                    <a:lnTo>
                      <a:pt x="507" y="89"/>
                    </a:lnTo>
                    <a:lnTo>
                      <a:pt x="504" y="113"/>
                    </a:lnTo>
                    <a:lnTo>
                      <a:pt x="495" y="135"/>
                    </a:lnTo>
                    <a:lnTo>
                      <a:pt x="481" y="152"/>
                    </a:lnTo>
                    <a:lnTo>
                      <a:pt x="463" y="167"/>
                    </a:lnTo>
                    <a:lnTo>
                      <a:pt x="441" y="176"/>
                    </a:lnTo>
                    <a:lnTo>
                      <a:pt x="417" y="179"/>
                    </a:lnTo>
                    <a:lnTo>
                      <a:pt x="195" y="179"/>
                    </a:lnTo>
                    <a:lnTo>
                      <a:pt x="190" y="179"/>
                    </a:lnTo>
                    <a:lnTo>
                      <a:pt x="186" y="182"/>
                    </a:lnTo>
                    <a:lnTo>
                      <a:pt x="182" y="184"/>
                    </a:lnTo>
                    <a:lnTo>
                      <a:pt x="180" y="189"/>
                    </a:lnTo>
                    <a:lnTo>
                      <a:pt x="180" y="193"/>
                    </a:lnTo>
                    <a:lnTo>
                      <a:pt x="180" y="327"/>
                    </a:lnTo>
                    <a:lnTo>
                      <a:pt x="417" y="327"/>
                    </a:lnTo>
                    <a:lnTo>
                      <a:pt x="441" y="330"/>
                    </a:lnTo>
                    <a:lnTo>
                      <a:pt x="463" y="339"/>
                    </a:lnTo>
                    <a:lnTo>
                      <a:pt x="481" y="354"/>
                    </a:lnTo>
                    <a:lnTo>
                      <a:pt x="495" y="371"/>
                    </a:lnTo>
                    <a:lnTo>
                      <a:pt x="504" y="393"/>
                    </a:lnTo>
                    <a:lnTo>
                      <a:pt x="507" y="417"/>
                    </a:lnTo>
                    <a:lnTo>
                      <a:pt x="504" y="440"/>
                    </a:lnTo>
                    <a:lnTo>
                      <a:pt x="495" y="461"/>
                    </a:lnTo>
                    <a:lnTo>
                      <a:pt x="481" y="480"/>
                    </a:lnTo>
                    <a:lnTo>
                      <a:pt x="463" y="494"/>
                    </a:lnTo>
                    <a:lnTo>
                      <a:pt x="441" y="503"/>
                    </a:lnTo>
                    <a:lnTo>
                      <a:pt x="417" y="506"/>
                    </a:lnTo>
                    <a:lnTo>
                      <a:pt x="180" y="506"/>
                    </a:lnTo>
                    <a:lnTo>
                      <a:pt x="180" y="640"/>
                    </a:lnTo>
                    <a:lnTo>
                      <a:pt x="180" y="644"/>
                    </a:lnTo>
                    <a:lnTo>
                      <a:pt x="182" y="648"/>
                    </a:lnTo>
                    <a:lnTo>
                      <a:pt x="186" y="652"/>
                    </a:lnTo>
                    <a:lnTo>
                      <a:pt x="190" y="654"/>
                    </a:lnTo>
                    <a:lnTo>
                      <a:pt x="195" y="654"/>
                    </a:lnTo>
                    <a:lnTo>
                      <a:pt x="417" y="654"/>
                    </a:lnTo>
                    <a:lnTo>
                      <a:pt x="441" y="658"/>
                    </a:lnTo>
                    <a:lnTo>
                      <a:pt x="463" y="667"/>
                    </a:lnTo>
                    <a:lnTo>
                      <a:pt x="481" y="680"/>
                    </a:lnTo>
                    <a:lnTo>
                      <a:pt x="495" y="699"/>
                    </a:lnTo>
                    <a:lnTo>
                      <a:pt x="504" y="720"/>
                    </a:lnTo>
                    <a:lnTo>
                      <a:pt x="507" y="745"/>
                    </a:lnTo>
                    <a:lnTo>
                      <a:pt x="504" y="768"/>
                    </a:lnTo>
                    <a:lnTo>
                      <a:pt x="495" y="789"/>
                    </a:lnTo>
                    <a:lnTo>
                      <a:pt x="481" y="808"/>
                    </a:lnTo>
                    <a:lnTo>
                      <a:pt x="463" y="821"/>
                    </a:lnTo>
                    <a:lnTo>
                      <a:pt x="441" y="830"/>
                    </a:lnTo>
                    <a:lnTo>
                      <a:pt x="417" y="834"/>
                    </a:lnTo>
                    <a:lnTo>
                      <a:pt x="195" y="834"/>
                    </a:lnTo>
                    <a:lnTo>
                      <a:pt x="159" y="831"/>
                    </a:lnTo>
                    <a:lnTo>
                      <a:pt x="126" y="821"/>
                    </a:lnTo>
                    <a:lnTo>
                      <a:pt x="97" y="808"/>
                    </a:lnTo>
                    <a:lnTo>
                      <a:pt x="69" y="788"/>
                    </a:lnTo>
                    <a:lnTo>
                      <a:pt x="46" y="764"/>
                    </a:lnTo>
                    <a:lnTo>
                      <a:pt x="26" y="737"/>
                    </a:lnTo>
                    <a:lnTo>
                      <a:pt x="13" y="708"/>
                    </a:lnTo>
                    <a:lnTo>
                      <a:pt x="3" y="674"/>
                    </a:lnTo>
                    <a:lnTo>
                      <a:pt x="0" y="640"/>
                    </a:lnTo>
                    <a:lnTo>
                      <a:pt x="0" y="193"/>
                    </a:lnTo>
                    <a:lnTo>
                      <a:pt x="3" y="158"/>
                    </a:lnTo>
                    <a:lnTo>
                      <a:pt x="13" y="126"/>
                    </a:lnTo>
                    <a:lnTo>
                      <a:pt x="26" y="95"/>
                    </a:lnTo>
                    <a:lnTo>
                      <a:pt x="46" y="68"/>
                    </a:lnTo>
                    <a:lnTo>
                      <a:pt x="69" y="46"/>
                    </a:lnTo>
                    <a:lnTo>
                      <a:pt x="97" y="26"/>
                    </a:lnTo>
                    <a:lnTo>
                      <a:pt x="126" y="11"/>
                    </a:lnTo>
                    <a:lnTo>
                      <a:pt x="159" y="3"/>
                    </a:lnTo>
                    <a:lnTo>
                      <a:pt x="19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62" name="Freeform 11">
                <a:extLst>
                  <a:ext uri="{FF2B5EF4-FFF2-40B4-BE49-F238E27FC236}">
                    <a16:creationId xmlns:a16="http://schemas.microsoft.com/office/drawing/2014/main" id="{456A251F-D918-394A-A217-C9AF6E54F7C9}"/>
                  </a:ext>
                </a:extLst>
              </p:cNvPr>
              <p:cNvSpPr>
                <a:spLocks/>
              </p:cNvSpPr>
              <p:nvPr/>
            </p:nvSpPr>
            <p:spPr bwMode="auto">
              <a:xfrm>
                <a:off x="-4011613" y="5472113"/>
                <a:ext cx="403225" cy="660400"/>
              </a:xfrm>
              <a:custGeom>
                <a:avLst/>
                <a:gdLst>
                  <a:gd name="T0" fmla="*/ 89 w 508"/>
                  <a:gd name="T1" fmla="*/ 0 h 834"/>
                  <a:gd name="T2" fmla="*/ 417 w 508"/>
                  <a:gd name="T3" fmla="*/ 0 h 834"/>
                  <a:gd name="T4" fmla="*/ 441 w 508"/>
                  <a:gd name="T5" fmla="*/ 3 h 834"/>
                  <a:gd name="T6" fmla="*/ 463 w 508"/>
                  <a:gd name="T7" fmla="*/ 12 h 834"/>
                  <a:gd name="T8" fmla="*/ 480 w 508"/>
                  <a:gd name="T9" fmla="*/ 26 h 834"/>
                  <a:gd name="T10" fmla="*/ 495 w 508"/>
                  <a:gd name="T11" fmla="*/ 45 h 834"/>
                  <a:gd name="T12" fmla="*/ 504 w 508"/>
                  <a:gd name="T13" fmla="*/ 66 h 834"/>
                  <a:gd name="T14" fmla="*/ 508 w 508"/>
                  <a:gd name="T15" fmla="*/ 89 h 834"/>
                  <a:gd name="T16" fmla="*/ 504 w 508"/>
                  <a:gd name="T17" fmla="*/ 113 h 834"/>
                  <a:gd name="T18" fmla="*/ 495 w 508"/>
                  <a:gd name="T19" fmla="*/ 135 h 834"/>
                  <a:gd name="T20" fmla="*/ 480 w 508"/>
                  <a:gd name="T21" fmla="*/ 152 h 834"/>
                  <a:gd name="T22" fmla="*/ 463 w 508"/>
                  <a:gd name="T23" fmla="*/ 167 h 834"/>
                  <a:gd name="T24" fmla="*/ 441 w 508"/>
                  <a:gd name="T25" fmla="*/ 176 h 834"/>
                  <a:gd name="T26" fmla="*/ 417 w 508"/>
                  <a:gd name="T27" fmla="*/ 179 h 834"/>
                  <a:gd name="T28" fmla="*/ 343 w 508"/>
                  <a:gd name="T29" fmla="*/ 179 h 834"/>
                  <a:gd name="T30" fmla="*/ 343 w 508"/>
                  <a:gd name="T31" fmla="*/ 745 h 834"/>
                  <a:gd name="T32" fmla="*/ 341 w 508"/>
                  <a:gd name="T33" fmla="*/ 768 h 834"/>
                  <a:gd name="T34" fmla="*/ 331 w 508"/>
                  <a:gd name="T35" fmla="*/ 789 h 834"/>
                  <a:gd name="T36" fmla="*/ 317 w 508"/>
                  <a:gd name="T37" fmla="*/ 808 h 834"/>
                  <a:gd name="T38" fmla="*/ 298 w 508"/>
                  <a:gd name="T39" fmla="*/ 821 h 834"/>
                  <a:gd name="T40" fmla="*/ 277 w 508"/>
                  <a:gd name="T41" fmla="*/ 830 h 834"/>
                  <a:gd name="T42" fmla="*/ 254 w 508"/>
                  <a:gd name="T43" fmla="*/ 834 h 834"/>
                  <a:gd name="T44" fmla="*/ 229 w 508"/>
                  <a:gd name="T45" fmla="*/ 830 h 834"/>
                  <a:gd name="T46" fmla="*/ 208 w 508"/>
                  <a:gd name="T47" fmla="*/ 821 h 834"/>
                  <a:gd name="T48" fmla="*/ 190 w 508"/>
                  <a:gd name="T49" fmla="*/ 808 h 834"/>
                  <a:gd name="T50" fmla="*/ 176 w 508"/>
                  <a:gd name="T51" fmla="*/ 789 h 834"/>
                  <a:gd name="T52" fmla="*/ 167 w 508"/>
                  <a:gd name="T53" fmla="*/ 768 h 834"/>
                  <a:gd name="T54" fmla="*/ 164 w 508"/>
                  <a:gd name="T55" fmla="*/ 745 h 834"/>
                  <a:gd name="T56" fmla="*/ 164 w 508"/>
                  <a:gd name="T57" fmla="*/ 179 h 834"/>
                  <a:gd name="T58" fmla="*/ 89 w 508"/>
                  <a:gd name="T59" fmla="*/ 179 h 834"/>
                  <a:gd name="T60" fmla="*/ 66 w 508"/>
                  <a:gd name="T61" fmla="*/ 176 h 834"/>
                  <a:gd name="T62" fmla="*/ 45 w 508"/>
                  <a:gd name="T63" fmla="*/ 167 h 834"/>
                  <a:gd name="T64" fmla="*/ 26 w 508"/>
                  <a:gd name="T65" fmla="*/ 152 h 834"/>
                  <a:gd name="T66" fmla="*/ 12 w 508"/>
                  <a:gd name="T67" fmla="*/ 135 h 834"/>
                  <a:gd name="T68" fmla="*/ 3 w 508"/>
                  <a:gd name="T69" fmla="*/ 113 h 834"/>
                  <a:gd name="T70" fmla="*/ 0 w 508"/>
                  <a:gd name="T71" fmla="*/ 89 h 834"/>
                  <a:gd name="T72" fmla="*/ 3 w 508"/>
                  <a:gd name="T73" fmla="*/ 66 h 834"/>
                  <a:gd name="T74" fmla="*/ 12 w 508"/>
                  <a:gd name="T75" fmla="*/ 45 h 834"/>
                  <a:gd name="T76" fmla="*/ 26 w 508"/>
                  <a:gd name="T77" fmla="*/ 26 h 834"/>
                  <a:gd name="T78" fmla="*/ 45 w 508"/>
                  <a:gd name="T79" fmla="*/ 12 h 834"/>
                  <a:gd name="T80" fmla="*/ 66 w 508"/>
                  <a:gd name="T81" fmla="*/ 3 h 834"/>
                  <a:gd name="T82" fmla="*/ 89 w 508"/>
                  <a:gd name="T83"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8" h="834">
                    <a:moveTo>
                      <a:pt x="89" y="0"/>
                    </a:moveTo>
                    <a:lnTo>
                      <a:pt x="417" y="0"/>
                    </a:lnTo>
                    <a:lnTo>
                      <a:pt x="441" y="3"/>
                    </a:lnTo>
                    <a:lnTo>
                      <a:pt x="463" y="12"/>
                    </a:lnTo>
                    <a:lnTo>
                      <a:pt x="480" y="26"/>
                    </a:lnTo>
                    <a:lnTo>
                      <a:pt x="495" y="45"/>
                    </a:lnTo>
                    <a:lnTo>
                      <a:pt x="504" y="66"/>
                    </a:lnTo>
                    <a:lnTo>
                      <a:pt x="508" y="89"/>
                    </a:lnTo>
                    <a:lnTo>
                      <a:pt x="504" y="113"/>
                    </a:lnTo>
                    <a:lnTo>
                      <a:pt x="495" y="135"/>
                    </a:lnTo>
                    <a:lnTo>
                      <a:pt x="480" y="152"/>
                    </a:lnTo>
                    <a:lnTo>
                      <a:pt x="463" y="167"/>
                    </a:lnTo>
                    <a:lnTo>
                      <a:pt x="441" y="176"/>
                    </a:lnTo>
                    <a:lnTo>
                      <a:pt x="417" y="179"/>
                    </a:lnTo>
                    <a:lnTo>
                      <a:pt x="343" y="179"/>
                    </a:lnTo>
                    <a:lnTo>
                      <a:pt x="343" y="745"/>
                    </a:lnTo>
                    <a:lnTo>
                      <a:pt x="341" y="768"/>
                    </a:lnTo>
                    <a:lnTo>
                      <a:pt x="331" y="789"/>
                    </a:lnTo>
                    <a:lnTo>
                      <a:pt x="317" y="808"/>
                    </a:lnTo>
                    <a:lnTo>
                      <a:pt x="298" y="821"/>
                    </a:lnTo>
                    <a:lnTo>
                      <a:pt x="277" y="830"/>
                    </a:lnTo>
                    <a:lnTo>
                      <a:pt x="254" y="834"/>
                    </a:lnTo>
                    <a:lnTo>
                      <a:pt x="229" y="830"/>
                    </a:lnTo>
                    <a:lnTo>
                      <a:pt x="208" y="821"/>
                    </a:lnTo>
                    <a:lnTo>
                      <a:pt x="190" y="808"/>
                    </a:lnTo>
                    <a:lnTo>
                      <a:pt x="176" y="789"/>
                    </a:lnTo>
                    <a:lnTo>
                      <a:pt x="167" y="768"/>
                    </a:lnTo>
                    <a:lnTo>
                      <a:pt x="164" y="745"/>
                    </a:lnTo>
                    <a:lnTo>
                      <a:pt x="164" y="179"/>
                    </a:lnTo>
                    <a:lnTo>
                      <a:pt x="89" y="179"/>
                    </a:lnTo>
                    <a:lnTo>
                      <a:pt x="66" y="176"/>
                    </a:lnTo>
                    <a:lnTo>
                      <a:pt x="45" y="167"/>
                    </a:lnTo>
                    <a:lnTo>
                      <a:pt x="26" y="152"/>
                    </a:lnTo>
                    <a:lnTo>
                      <a:pt x="12" y="135"/>
                    </a:lnTo>
                    <a:lnTo>
                      <a:pt x="3" y="113"/>
                    </a:lnTo>
                    <a:lnTo>
                      <a:pt x="0" y="89"/>
                    </a:lnTo>
                    <a:lnTo>
                      <a:pt x="3" y="66"/>
                    </a:lnTo>
                    <a:lnTo>
                      <a:pt x="12" y="45"/>
                    </a:lnTo>
                    <a:lnTo>
                      <a:pt x="26" y="26"/>
                    </a:lnTo>
                    <a:lnTo>
                      <a:pt x="45" y="12"/>
                    </a:lnTo>
                    <a:lnTo>
                      <a:pt x="66" y="3"/>
                    </a:lnTo>
                    <a:lnTo>
                      <a:pt x="8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63" name="Freeform 12">
                <a:extLst>
                  <a:ext uri="{FF2B5EF4-FFF2-40B4-BE49-F238E27FC236}">
                    <a16:creationId xmlns:a16="http://schemas.microsoft.com/office/drawing/2014/main" id="{841C33B9-5838-CF46-9F37-C66B789908BA}"/>
                  </a:ext>
                </a:extLst>
              </p:cNvPr>
              <p:cNvSpPr>
                <a:spLocks/>
              </p:cNvSpPr>
              <p:nvPr/>
            </p:nvSpPr>
            <p:spPr bwMode="auto">
              <a:xfrm>
                <a:off x="-4479926" y="5472113"/>
                <a:ext cx="403225" cy="660400"/>
              </a:xfrm>
              <a:custGeom>
                <a:avLst/>
                <a:gdLst>
                  <a:gd name="T0" fmla="*/ 419 w 508"/>
                  <a:gd name="T1" fmla="*/ 0 h 834"/>
                  <a:gd name="T2" fmla="*/ 442 w 508"/>
                  <a:gd name="T3" fmla="*/ 3 h 834"/>
                  <a:gd name="T4" fmla="*/ 464 w 508"/>
                  <a:gd name="T5" fmla="*/ 12 h 834"/>
                  <a:gd name="T6" fmla="*/ 482 w 508"/>
                  <a:gd name="T7" fmla="*/ 26 h 834"/>
                  <a:gd name="T8" fmla="*/ 496 w 508"/>
                  <a:gd name="T9" fmla="*/ 45 h 834"/>
                  <a:gd name="T10" fmla="*/ 504 w 508"/>
                  <a:gd name="T11" fmla="*/ 66 h 834"/>
                  <a:gd name="T12" fmla="*/ 508 w 508"/>
                  <a:gd name="T13" fmla="*/ 89 h 834"/>
                  <a:gd name="T14" fmla="*/ 508 w 508"/>
                  <a:gd name="T15" fmla="*/ 745 h 834"/>
                  <a:gd name="T16" fmla="*/ 504 w 508"/>
                  <a:gd name="T17" fmla="*/ 768 h 834"/>
                  <a:gd name="T18" fmla="*/ 496 w 508"/>
                  <a:gd name="T19" fmla="*/ 790 h 834"/>
                  <a:gd name="T20" fmla="*/ 481 w 508"/>
                  <a:gd name="T21" fmla="*/ 809 h 834"/>
                  <a:gd name="T22" fmla="*/ 462 w 508"/>
                  <a:gd name="T23" fmla="*/ 823 h 834"/>
                  <a:gd name="T24" fmla="*/ 439 w 508"/>
                  <a:gd name="T25" fmla="*/ 831 h 834"/>
                  <a:gd name="T26" fmla="*/ 419 w 508"/>
                  <a:gd name="T27" fmla="*/ 834 h 834"/>
                  <a:gd name="T28" fmla="*/ 399 w 508"/>
                  <a:gd name="T29" fmla="*/ 831 h 834"/>
                  <a:gd name="T30" fmla="*/ 381 w 508"/>
                  <a:gd name="T31" fmla="*/ 825 h 834"/>
                  <a:gd name="T32" fmla="*/ 363 w 508"/>
                  <a:gd name="T33" fmla="*/ 815 h 834"/>
                  <a:gd name="T34" fmla="*/ 350 w 508"/>
                  <a:gd name="T35" fmla="*/ 802 h 834"/>
                  <a:gd name="T36" fmla="*/ 338 w 508"/>
                  <a:gd name="T37" fmla="*/ 784 h 834"/>
                  <a:gd name="T38" fmla="*/ 180 w 508"/>
                  <a:gd name="T39" fmla="*/ 469 h 834"/>
                  <a:gd name="T40" fmla="*/ 180 w 508"/>
                  <a:gd name="T41" fmla="*/ 745 h 834"/>
                  <a:gd name="T42" fmla="*/ 178 w 508"/>
                  <a:gd name="T43" fmla="*/ 768 h 834"/>
                  <a:gd name="T44" fmla="*/ 168 w 508"/>
                  <a:gd name="T45" fmla="*/ 789 h 834"/>
                  <a:gd name="T46" fmla="*/ 154 w 508"/>
                  <a:gd name="T47" fmla="*/ 808 h 834"/>
                  <a:gd name="T48" fmla="*/ 135 w 508"/>
                  <a:gd name="T49" fmla="*/ 821 h 834"/>
                  <a:gd name="T50" fmla="*/ 114 w 508"/>
                  <a:gd name="T51" fmla="*/ 830 h 834"/>
                  <a:gd name="T52" fmla="*/ 91 w 508"/>
                  <a:gd name="T53" fmla="*/ 834 h 834"/>
                  <a:gd name="T54" fmla="*/ 67 w 508"/>
                  <a:gd name="T55" fmla="*/ 830 h 834"/>
                  <a:gd name="T56" fmla="*/ 45 w 508"/>
                  <a:gd name="T57" fmla="*/ 821 h 834"/>
                  <a:gd name="T58" fmla="*/ 28 w 508"/>
                  <a:gd name="T59" fmla="*/ 808 h 834"/>
                  <a:gd name="T60" fmla="*/ 13 w 508"/>
                  <a:gd name="T61" fmla="*/ 789 h 834"/>
                  <a:gd name="T62" fmla="*/ 4 w 508"/>
                  <a:gd name="T63" fmla="*/ 768 h 834"/>
                  <a:gd name="T64" fmla="*/ 0 w 508"/>
                  <a:gd name="T65" fmla="*/ 745 h 834"/>
                  <a:gd name="T66" fmla="*/ 0 w 508"/>
                  <a:gd name="T67" fmla="*/ 89 h 834"/>
                  <a:gd name="T68" fmla="*/ 4 w 508"/>
                  <a:gd name="T69" fmla="*/ 66 h 834"/>
                  <a:gd name="T70" fmla="*/ 14 w 508"/>
                  <a:gd name="T71" fmla="*/ 43 h 834"/>
                  <a:gd name="T72" fmla="*/ 28 w 508"/>
                  <a:gd name="T73" fmla="*/ 25 h 834"/>
                  <a:gd name="T74" fmla="*/ 48 w 508"/>
                  <a:gd name="T75" fmla="*/ 11 h 834"/>
                  <a:gd name="T76" fmla="*/ 70 w 508"/>
                  <a:gd name="T77" fmla="*/ 3 h 834"/>
                  <a:gd name="T78" fmla="*/ 95 w 508"/>
                  <a:gd name="T79" fmla="*/ 0 h 834"/>
                  <a:gd name="T80" fmla="*/ 118 w 508"/>
                  <a:gd name="T81" fmla="*/ 4 h 834"/>
                  <a:gd name="T82" fmla="*/ 139 w 508"/>
                  <a:gd name="T83" fmla="*/ 14 h 834"/>
                  <a:gd name="T84" fmla="*/ 158 w 508"/>
                  <a:gd name="T85" fmla="*/ 29 h 834"/>
                  <a:gd name="T86" fmla="*/ 171 w 508"/>
                  <a:gd name="T87" fmla="*/ 50 h 834"/>
                  <a:gd name="T88" fmla="*/ 329 w 508"/>
                  <a:gd name="T89" fmla="*/ 365 h 834"/>
                  <a:gd name="T90" fmla="*/ 329 w 508"/>
                  <a:gd name="T91" fmla="*/ 89 h 834"/>
                  <a:gd name="T92" fmla="*/ 332 w 508"/>
                  <a:gd name="T93" fmla="*/ 66 h 834"/>
                  <a:gd name="T94" fmla="*/ 341 w 508"/>
                  <a:gd name="T95" fmla="*/ 45 h 834"/>
                  <a:gd name="T96" fmla="*/ 355 w 508"/>
                  <a:gd name="T97" fmla="*/ 26 h 834"/>
                  <a:gd name="T98" fmla="*/ 373 w 508"/>
                  <a:gd name="T99" fmla="*/ 12 h 834"/>
                  <a:gd name="T100" fmla="*/ 394 w 508"/>
                  <a:gd name="T101" fmla="*/ 3 h 834"/>
                  <a:gd name="T102" fmla="*/ 419 w 508"/>
                  <a:gd name="T103"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8" h="834">
                    <a:moveTo>
                      <a:pt x="419" y="0"/>
                    </a:moveTo>
                    <a:lnTo>
                      <a:pt x="442" y="3"/>
                    </a:lnTo>
                    <a:lnTo>
                      <a:pt x="464" y="12"/>
                    </a:lnTo>
                    <a:lnTo>
                      <a:pt x="482" y="26"/>
                    </a:lnTo>
                    <a:lnTo>
                      <a:pt x="496" y="45"/>
                    </a:lnTo>
                    <a:lnTo>
                      <a:pt x="504" y="66"/>
                    </a:lnTo>
                    <a:lnTo>
                      <a:pt x="508" y="89"/>
                    </a:lnTo>
                    <a:lnTo>
                      <a:pt x="508" y="745"/>
                    </a:lnTo>
                    <a:lnTo>
                      <a:pt x="504" y="768"/>
                    </a:lnTo>
                    <a:lnTo>
                      <a:pt x="496" y="790"/>
                    </a:lnTo>
                    <a:lnTo>
                      <a:pt x="481" y="809"/>
                    </a:lnTo>
                    <a:lnTo>
                      <a:pt x="462" y="823"/>
                    </a:lnTo>
                    <a:lnTo>
                      <a:pt x="439" y="831"/>
                    </a:lnTo>
                    <a:lnTo>
                      <a:pt x="419" y="834"/>
                    </a:lnTo>
                    <a:lnTo>
                      <a:pt x="399" y="831"/>
                    </a:lnTo>
                    <a:lnTo>
                      <a:pt x="381" y="825"/>
                    </a:lnTo>
                    <a:lnTo>
                      <a:pt x="363" y="815"/>
                    </a:lnTo>
                    <a:lnTo>
                      <a:pt x="350" y="802"/>
                    </a:lnTo>
                    <a:lnTo>
                      <a:pt x="338" y="784"/>
                    </a:lnTo>
                    <a:lnTo>
                      <a:pt x="180" y="469"/>
                    </a:lnTo>
                    <a:lnTo>
                      <a:pt x="180" y="745"/>
                    </a:lnTo>
                    <a:lnTo>
                      <a:pt x="178" y="768"/>
                    </a:lnTo>
                    <a:lnTo>
                      <a:pt x="168" y="789"/>
                    </a:lnTo>
                    <a:lnTo>
                      <a:pt x="154" y="808"/>
                    </a:lnTo>
                    <a:lnTo>
                      <a:pt x="135" y="821"/>
                    </a:lnTo>
                    <a:lnTo>
                      <a:pt x="114" y="830"/>
                    </a:lnTo>
                    <a:lnTo>
                      <a:pt x="91" y="834"/>
                    </a:lnTo>
                    <a:lnTo>
                      <a:pt x="67" y="830"/>
                    </a:lnTo>
                    <a:lnTo>
                      <a:pt x="45" y="821"/>
                    </a:lnTo>
                    <a:lnTo>
                      <a:pt x="28" y="808"/>
                    </a:lnTo>
                    <a:lnTo>
                      <a:pt x="13" y="789"/>
                    </a:lnTo>
                    <a:lnTo>
                      <a:pt x="4" y="768"/>
                    </a:lnTo>
                    <a:lnTo>
                      <a:pt x="0" y="745"/>
                    </a:lnTo>
                    <a:lnTo>
                      <a:pt x="0" y="89"/>
                    </a:lnTo>
                    <a:lnTo>
                      <a:pt x="4" y="66"/>
                    </a:lnTo>
                    <a:lnTo>
                      <a:pt x="14" y="43"/>
                    </a:lnTo>
                    <a:lnTo>
                      <a:pt x="28" y="25"/>
                    </a:lnTo>
                    <a:lnTo>
                      <a:pt x="48" y="11"/>
                    </a:lnTo>
                    <a:lnTo>
                      <a:pt x="70" y="3"/>
                    </a:lnTo>
                    <a:lnTo>
                      <a:pt x="95" y="0"/>
                    </a:lnTo>
                    <a:lnTo>
                      <a:pt x="118" y="4"/>
                    </a:lnTo>
                    <a:lnTo>
                      <a:pt x="139" y="14"/>
                    </a:lnTo>
                    <a:lnTo>
                      <a:pt x="158" y="29"/>
                    </a:lnTo>
                    <a:lnTo>
                      <a:pt x="171" y="50"/>
                    </a:lnTo>
                    <a:lnTo>
                      <a:pt x="329" y="365"/>
                    </a:lnTo>
                    <a:lnTo>
                      <a:pt x="329" y="89"/>
                    </a:lnTo>
                    <a:lnTo>
                      <a:pt x="332" y="66"/>
                    </a:lnTo>
                    <a:lnTo>
                      <a:pt x="341" y="45"/>
                    </a:lnTo>
                    <a:lnTo>
                      <a:pt x="355" y="26"/>
                    </a:lnTo>
                    <a:lnTo>
                      <a:pt x="373" y="12"/>
                    </a:lnTo>
                    <a:lnTo>
                      <a:pt x="394" y="3"/>
                    </a:lnTo>
                    <a:lnTo>
                      <a:pt x="41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11" name="Group 10">
              <a:extLst>
                <a:ext uri="{FF2B5EF4-FFF2-40B4-BE49-F238E27FC236}">
                  <a16:creationId xmlns:a16="http://schemas.microsoft.com/office/drawing/2014/main" id="{2A8CCBCB-FBC4-194D-8825-5F3AA7B804C0}"/>
                </a:ext>
              </a:extLst>
            </p:cNvPr>
            <p:cNvGrpSpPr/>
            <p:nvPr/>
          </p:nvGrpSpPr>
          <p:grpSpPr>
            <a:xfrm>
              <a:off x="6443532" y="1672587"/>
              <a:ext cx="417501" cy="402213"/>
              <a:chOff x="-2330450" y="2897188"/>
              <a:chExt cx="3381375" cy="3257550"/>
            </a:xfrm>
            <a:solidFill>
              <a:schemeClr val="accent5"/>
            </a:solidFill>
          </p:grpSpPr>
          <p:sp>
            <p:nvSpPr>
              <p:cNvPr id="254" name="Rectangle 17">
                <a:extLst>
                  <a:ext uri="{FF2B5EF4-FFF2-40B4-BE49-F238E27FC236}">
                    <a16:creationId xmlns:a16="http://schemas.microsoft.com/office/drawing/2014/main" id="{6E317C28-84DE-644D-ADD8-FE5ABE964131}"/>
                  </a:ext>
                </a:extLst>
              </p:cNvPr>
              <p:cNvSpPr>
                <a:spLocks noChangeArrowheads="1"/>
              </p:cNvSpPr>
              <p:nvPr/>
            </p:nvSpPr>
            <p:spPr bwMode="auto">
              <a:xfrm>
                <a:off x="-1258888" y="3173413"/>
                <a:ext cx="935038" cy="103188"/>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55" name="Rectangle 18">
                <a:extLst>
                  <a:ext uri="{FF2B5EF4-FFF2-40B4-BE49-F238E27FC236}">
                    <a16:creationId xmlns:a16="http://schemas.microsoft.com/office/drawing/2014/main" id="{DD8939FE-7B12-3C4B-9031-87FDFE9CD284}"/>
                  </a:ext>
                </a:extLst>
              </p:cNvPr>
              <p:cNvSpPr>
                <a:spLocks noChangeArrowheads="1"/>
              </p:cNvSpPr>
              <p:nvPr/>
            </p:nvSpPr>
            <p:spPr bwMode="auto">
              <a:xfrm>
                <a:off x="-1258888" y="3432176"/>
                <a:ext cx="935038" cy="103188"/>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56" name="Freeform 19">
                <a:extLst>
                  <a:ext uri="{FF2B5EF4-FFF2-40B4-BE49-F238E27FC236}">
                    <a16:creationId xmlns:a16="http://schemas.microsoft.com/office/drawing/2014/main" id="{88AF4548-D7F4-5447-9785-A12EB50CF27C}"/>
                  </a:ext>
                </a:extLst>
              </p:cNvPr>
              <p:cNvSpPr>
                <a:spLocks noEditPoints="1"/>
              </p:cNvSpPr>
              <p:nvPr/>
            </p:nvSpPr>
            <p:spPr bwMode="auto">
              <a:xfrm>
                <a:off x="-2330450" y="2897188"/>
                <a:ext cx="3381375" cy="3257550"/>
              </a:xfrm>
              <a:custGeom>
                <a:avLst/>
                <a:gdLst>
                  <a:gd name="T0" fmla="*/ 1512 w 4260"/>
                  <a:gd name="T1" fmla="*/ 3196 h 4105"/>
                  <a:gd name="T2" fmla="*/ 2055 w 4260"/>
                  <a:gd name="T3" fmla="*/ 2890 h 4105"/>
                  <a:gd name="T4" fmla="*/ 489 w 4260"/>
                  <a:gd name="T5" fmla="*/ 2890 h 4105"/>
                  <a:gd name="T6" fmla="*/ 1032 w 4260"/>
                  <a:gd name="T7" fmla="*/ 3196 h 4105"/>
                  <a:gd name="T8" fmla="*/ 489 w 4260"/>
                  <a:gd name="T9" fmla="*/ 2890 h 4105"/>
                  <a:gd name="T10" fmla="*/ 3223 w 4260"/>
                  <a:gd name="T11" fmla="*/ 2903 h 4105"/>
                  <a:gd name="T12" fmla="*/ 3889 w 4260"/>
                  <a:gd name="T13" fmla="*/ 2634 h 4105"/>
                  <a:gd name="T14" fmla="*/ 1512 w 4260"/>
                  <a:gd name="T15" fmla="*/ 2377 h 4105"/>
                  <a:gd name="T16" fmla="*/ 2055 w 4260"/>
                  <a:gd name="T17" fmla="*/ 2684 h 4105"/>
                  <a:gd name="T18" fmla="*/ 1512 w 4260"/>
                  <a:gd name="T19" fmla="*/ 2377 h 4105"/>
                  <a:gd name="T20" fmla="*/ 489 w 4260"/>
                  <a:gd name="T21" fmla="*/ 2684 h 4105"/>
                  <a:gd name="T22" fmla="*/ 1032 w 4260"/>
                  <a:gd name="T23" fmla="*/ 2377 h 4105"/>
                  <a:gd name="T24" fmla="*/ 3223 w 4260"/>
                  <a:gd name="T25" fmla="*/ 2123 h 4105"/>
                  <a:gd name="T26" fmla="*/ 3889 w 4260"/>
                  <a:gd name="T27" fmla="*/ 2392 h 4105"/>
                  <a:gd name="T28" fmla="*/ 3223 w 4260"/>
                  <a:gd name="T29" fmla="*/ 2123 h 4105"/>
                  <a:gd name="T30" fmla="*/ 1512 w 4260"/>
                  <a:gd name="T31" fmla="*/ 2173 h 4105"/>
                  <a:gd name="T32" fmla="*/ 2055 w 4260"/>
                  <a:gd name="T33" fmla="*/ 1867 h 4105"/>
                  <a:gd name="T34" fmla="*/ 489 w 4260"/>
                  <a:gd name="T35" fmla="*/ 1867 h 4105"/>
                  <a:gd name="T36" fmla="*/ 1032 w 4260"/>
                  <a:gd name="T37" fmla="*/ 2173 h 4105"/>
                  <a:gd name="T38" fmla="*/ 489 w 4260"/>
                  <a:gd name="T39" fmla="*/ 1867 h 4105"/>
                  <a:gd name="T40" fmla="*/ 3223 w 4260"/>
                  <a:gd name="T41" fmla="*/ 1881 h 4105"/>
                  <a:gd name="T42" fmla="*/ 3889 w 4260"/>
                  <a:gd name="T43" fmla="*/ 1610 h 4105"/>
                  <a:gd name="T44" fmla="*/ 1512 w 4260"/>
                  <a:gd name="T45" fmla="*/ 1356 h 4105"/>
                  <a:gd name="T46" fmla="*/ 2055 w 4260"/>
                  <a:gd name="T47" fmla="*/ 1662 h 4105"/>
                  <a:gd name="T48" fmla="*/ 1512 w 4260"/>
                  <a:gd name="T49" fmla="*/ 1356 h 4105"/>
                  <a:gd name="T50" fmla="*/ 489 w 4260"/>
                  <a:gd name="T51" fmla="*/ 1662 h 4105"/>
                  <a:gd name="T52" fmla="*/ 1032 w 4260"/>
                  <a:gd name="T53" fmla="*/ 1356 h 4105"/>
                  <a:gd name="T54" fmla="*/ 3223 w 4260"/>
                  <a:gd name="T55" fmla="*/ 1100 h 4105"/>
                  <a:gd name="T56" fmla="*/ 3889 w 4260"/>
                  <a:gd name="T57" fmla="*/ 1369 h 4105"/>
                  <a:gd name="T58" fmla="*/ 3223 w 4260"/>
                  <a:gd name="T59" fmla="*/ 1100 h 4105"/>
                  <a:gd name="T60" fmla="*/ 1162 w 4260"/>
                  <a:gd name="T61" fmla="*/ 1091 h 4105"/>
                  <a:gd name="T62" fmla="*/ 2371 w 4260"/>
                  <a:gd name="T63" fmla="*/ 3721 h 4105"/>
                  <a:gd name="T64" fmla="*/ 2564 w 4260"/>
                  <a:gd name="T65" fmla="*/ 1088 h 4105"/>
                  <a:gd name="T66" fmla="*/ 2714 w 4260"/>
                  <a:gd name="T67" fmla="*/ 177 h 4105"/>
                  <a:gd name="T68" fmla="*/ 985 w 4260"/>
                  <a:gd name="T69" fmla="*/ 0 h 4105"/>
                  <a:gd name="T70" fmla="*/ 2892 w 4260"/>
                  <a:gd name="T71" fmla="*/ 907 h 4105"/>
                  <a:gd name="T72" fmla="*/ 4087 w 4260"/>
                  <a:gd name="T73" fmla="*/ 832 h 4105"/>
                  <a:gd name="T74" fmla="*/ 4260 w 4260"/>
                  <a:gd name="T75" fmla="*/ 3721 h 4105"/>
                  <a:gd name="T76" fmla="*/ 0 w 4260"/>
                  <a:gd name="T77" fmla="*/ 4105 h 4105"/>
                  <a:gd name="T78" fmla="*/ 174 w 4260"/>
                  <a:gd name="T79" fmla="*/ 3721 h 4105"/>
                  <a:gd name="T80" fmla="*/ 985 w 4260"/>
                  <a:gd name="T81" fmla="*/ 1091 h 4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60" h="4105">
                    <a:moveTo>
                      <a:pt x="1512" y="2890"/>
                    </a:moveTo>
                    <a:lnTo>
                      <a:pt x="1512" y="3196"/>
                    </a:lnTo>
                    <a:lnTo>
                      <a:pt x="2055" y="3196"/>
                    </a:lnTo>
                    <a:lnTo>
                      <a:pt x="2055" y="2890"/>
                    </a:lnTo>
                    <a:lnTo>
                      <a:pt x="1512" y="2890"/>
                    </a:lnTo>
                    <a:close/>
                    <a:moveTo>
                      <a:pt x="489" y="2890"/>
                    </a:moveTo>
                    <a:lnTo>
                      <a:pt x="489" y="3196"/>
                    </a:lnTo>
                    <a:lnTo>
                      <a:pt x="1032" y="3196"/>
                    </a:lnTo>
                    <a:lnTo>
                      <a:pt x="1032" y="2890"/>
                    </a:lnTo>
                    <a:lnTo>
                      <a:pt x="489" y="2890"/>
                    </a:lnTo>
                    <a:close/>
                    <a:moveTo>
                      <a:pt x="3223" y="2634"/>
                    </a:moveTo>
                    <a:lnTo>
                      <a:pt x="3223" y="2903"/>
                    </a:lnTo>
                    <a:lnTo>
                      <a:pt x="3889" y="2903"/>
                    </a:lnTo>
                    <a:lnTo>
                      <a:pt x="3889" y="2634"/>
                    </a:lnTo>
                    <a:lnTo>
                      <a:pt x="3223" y="2634"/>
                    </a:lnTo>
                    <a:close/>
                    <a:moveTo>
                      <a:pt x="1512" y="2377"/>
                    </a:moveTo>
                    <a:lnTo>
                      <a:pt x="1512" y="2684"/>
                    </a:lnTo>
                    <a:lnTo>
                      <a:pt x="2055" y="2684"/>
                    </a:lnTo>
                    <a:lnTo>
                      <a:pt x="2055" y="2377"/>
                    </a:lnTo>
                    <a:lnTo>
                      <a:pt x="1512" y="2377"/>
                    </a:lnTo>
                    <a:close/>
                    <a:moveTo>
                      <a:pt x="489" y="2377"/>
                    </a:moveTo>
                    <a:lnTo>
                      <a:pt x="489" y="2684"/>
                    </a:lnTo>
                    <a:lnTo>
                      <a:pt x="1032" y="2684"/>
                    </a:lnTo>
                    <a:lnTo>
                      <a:pt x="1032" y="2377"/>
                    </a:lnTo>
                    <a:lnTo>
                      <a:pt x="489" y="2377"/>
                    </a:lnTo>
                    <a:close/>
                    <a:moveTo>
                      <a:pt x="3223" y="2123"/>
                    </a:moveTo>
                    <a:lnTo>
                      <a:pt x="3223" y="2392"/>
                    </a:lnTo>
                    <a:lnTo>
                      <a:pt x="3889" y="2392"/>
                    </a:lnTo>
                    <a:lnTo>
                      <a:pt x="3889" y="2123"/>
                    </a:lnTo>
                    <a:lnTo>
                      <a:pt x="3223" y="2123"/>
                    </a:lnTo>
                    <a:close/>
                    <a:moveTo>
                      <a:pt x="1512" y="1867"/>
                    </a:moveTo>
                    <a:lnTo>
                      <a:pt x="1512" y="2173"/>
                    </a:lnTo>
                    <a:lnTo>
                      <a:pt x="2055" y="2173"/>
                    </a:lnTo>
                    <a:lnTo>
                      <a:pt x="2055" y="1867"/>
                    </a:lnTo>
                    <a:lnTo>
                      <a:pt x="1512" y="1867"/>
                    </a:lnTo>
                    <a:close/>
                    <a:moveTo>
                      <a:pt x="489" y="1867"/>
                    </a:moveTo>
                    <a:lnTo>
                      <a:pt x="489" y="2173"/>
                    </a:lnTo>
                    <a:lnTo>
                      <a:pt x="1032" y="2173"/>
                    </a:lnTo>
                    <a:lnTo>
                      <a:pt x="1032" y="1867"/>
                    </a:lnTo>
                    <a:lnTo>
                      <a:pt x="489" y="1867"/>
                    </a:lnTo>
                    <a:close/>
                    <a:moveTo>
                      <a:pt x="3223" y="1610"/>
                    </a:moveTo>
                    <a:lnTo>
                      <a:pt x="3223" y="1881"/>
                    </a:lnTo>
                    <a:lnTo>
                      <a:pt x="3889" y="1881"/>
                    </a:lnTo>
                    <a:lnTo>
                      <a:pt x="3889" y="1610"/>
                    </a:lnTo>
                    <a:lnTo>
                      <a:pt x="3223" y="1610"/>
                    </a:lnTo>
                    <a:close/>
                    <a:moveTo>
                      <a:pt x="1512" y="1356"/>
                    </a:moveTo>
                    <a:lnTo>
                      <a:pt x="1512" y="1662"/>
                    </a:lnTo>
                    <a:lnTo>
                      <a:pt x="2055" y="1662"/>
                    </a:lnTo>
                    <a:lnTo>
                      <a:pt x="2055" y="1356"/>
                    </a:lnTo>
                    <a:lnTo>
                      <a:pt x="1512" y="1356"/>
                    </a:lnTo>
                    <a:close/>
                    <a:moveTo>
                      <a:pt x="489" y="1356"/>
                    </a:moveTo>
                    <a:lnTo>
                      <a:pt x="489" y="1662"/>
                    </a:lnTo>
                    <a:lnTo>
                      <a:pt x="1032" y="1662"/>
                    </a:lnTo>
                    <a:lnTo>
                      <a:pt x="1032" y="1356"/>
                    </a:lnTo>
                    <a:lnTo>
                      <a:pt x="489" y="1356"/>
                    </a:lnTo>
                    <a:close/>
                    <a:moveTo>
                      <a:pt x="3223" y="1100"/>
                    </a:moveTo>
                    <a:lnTo>
                      <a:pt x="3223" y="1369"/>
                    </a:lnTo>
                    <a:lnTo>
                      <a:pt x="3889" y="1369"/>
                    </a:lnTo>
                    <a:lnTo>
                      <a:pt x="3889" y="1100"/>
                    </a:lnTo>
                    <a:lnTo>
                      <a:pt x="3223" y="1100"/>
                    </a:lnTo>
                    <a:close/>
                    <a:moveTo>
                      <a:pt x="1162" y="177"/>
                    </a:moveTo>
                    <a:lnTo>
                      <a:pt x="1162" y="1091"/>
                    </a:lnTo>
                    <a:lnTo>
                      <a:pt x="2371" y="1091"/>
                    </a:lnTo>
                    <a:lnTo>
                      <a:pt x="2371" y="3721"/>
                    </a:lnTo>
                    <a:lnTo>
                      <a:pt x="2564" y="3721"/>
                    </a:lnTo>
                    <a:lnTo>
                      <a:pt x="2564" y="1088"/>
                    </a:lnTo>
                    <a:lnTo>
                      <a:pt x="2714" y="1005"/>
                    </a:lnTo>
                    <a:lnTo>
                      <a:pt x="2714" y="177"/>
                    </a:lnTo>
                    <a:lnTo>
                      <a:pt x="1162" y="177"/>
                    </a:lnTo>
                    <a:close/>
                    <a:moveTo>
                      <a:pt x="985" y="0"/>
                    </a:moveTo>
                    <a:lnTo>
                      <a:pt x="2892" y="0"/>
                    </a:lnTo>
                    <a:lnTo>
                      <a:pt x="2892" y="907"/>
                    </a:lnTo>
                    <a:lnTo>
                      <a:pt x="3025" y="832"/>
                    </a:lnTo>
                    <a:lnTo>
                      <a:pt x="4087" y="832"/>
                    </a:lnTo>
                    <a:lnTo>
                      <a:pt x="4087" y="3721"/>
                    </a:lnTo>
                    <a:lnTo>
                      <a:pt x="4260" y="3721"/>
                    </a:lnTo>
                    <a:lnTo>
                      <a:pt x="4260" y="4105"/>
                    </a:lnTo>
                    <a:lnTo>
                      <a:pt x="0" y="4105"/>
                    </a:lnTo>
                    <a:lnTo>
                      <a:pt x="0" y="3721"/>
                    </a:lnTo>
                    <a:lnTo>
                      <a:pt x="174" y="3721"/>
                    </a:lnTo>
                    <a:lnTo>
                      <a:pt x="174" y="1091"/>
                    </a:lnTo>
                    <a:lnTo>
                      <a:pt x="985" y="1091"/>
                    </a:lnTo>
                    <a:lnTo>
                      <a:pt x="98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sp>
          <p:nvSpPr>
            <p:cNvPr id="12" name="Freeform 11">
              <a:extLst>
                <a:ext uri="{FF2B5EF4-FFF2-40B4-BE49-F238E27FC236}">
                  <a16:creationId xmlns:a16="http://schemas.microsoft.com/office/drawing/2014/main" id="{3106004E-F13C-B34C-9ABD-1DDCD5D6E23B}"/>
                </a:ext>
              </a:extLst>
            </p:cNvPr>
            <p:cNvSpPr>
              <a:spLocks/>
            </p:cNvSpPr>
            <p:nvPr/>
          </p:nvSpPr>
          <p:spPr bwMode="auto">
            <a:xfrm>
              <a:off x="5829860" y="1078669"/>
              <a:ext cx="534600" cy="461686"/>
            </a:xfrm>
            <a:custGeom>
              <a:avLst/>
              <a:gdLst>
                <a:gd name="T0" fmla="*/ 1701 w 3402"/>
                <a:gd name="T1" fmla="*/ 0 h 2938"/>
                <a:gd name="T2" fmla="*/ 3402 w 3402"/>
                <a:gd name="T3" fmla="*/ 1554 h 2938"/>
                <a:gd name="T4" fmla="*/ 2892 w 3402"/>
                <a:gd name="T5" fmla="*/ 1554 h 2938"/>
                <a:gd name="T6" fmla="*/ 2892 w 3402"/>
                <a:gd name="T7" fmla="*/ 2938 h 2938"/>
                <a:gd name="T8" fmla="*/ 2041 w 3402"/>
                <a:gd name="T9" fmla="*/ 2938 h 2938"/>
                <a:gd name="T10" fmla="*/ 2041 w 3402"/>
                <a:gd name="T11" fmla="*/ 1901 h 2938"/>
                <a:gd name="T12" fmla="*/ 1361 w 3402"/>
                <a:gd name="T13" fmla="*/ 1901 h 2938"/>
                <a:gd name="T14" fmla="*/ 1361 w 3402"/>
                <a:gd name="T15" fmla="*/ 2938 h 2938"/>
                <a:gd name="T16" fmla="*/ 510 w 3402"/>
                <a:gd name="T17" fmla="*/ 2938 h 2938"/>
                <a:gd name="T18" fmla="*/ 510 w 3402"/>
                <a:gd name="T19" fmla="*/ 1554 h 2938"/>
                <a:gd name="T20" fmla="*/ 0 w 3402"/>
                <a:gd name="T21" fmla="*/ 1554 h 2938"/>
                <a:gd name="T22" fmla="*/ 1701 w 3402"/>
                <a:gd name="T23" fmla="*/ 0 h 2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2" h="2938">
                  <a:moveTo>
                    <a:pt x="1701" y="0"/>
                  </a:moveTo>
                  <a:lnTo>
                    <a:pt x="3402" y="1554"/>
                  </a:lnTo>
                  <a:lnTo>
                    <a:pt x="2892" y="1554"/>
                  </a:lnTo>
                  <a:lnTo>
                    <a:pt x="2892" y="2938"/>
                  </a:lnTo>
                  <a:lnTo>
                    <a:pt x="2041" y="2938"/>
                  </a:lnTo>
                  <a:lnTo>
                    <a:pt x="2041" y="1901"/>
                  </a:lnTo>
                  <a:lnTo>
                    <a:pt x="1361" y="1901"/>
                  </a:lnTo>
                  <a:lnTo>
                    <a:pt x="1361" y="2938"/>
                  </a:lnTo>
                  <a:lnTo>
                    <a:pt x="510" y="2938"/>
                  </a:lnTo>
                  <a:lnTo>
                    <a:pt x="510" y="1554"/>
                  </a:lnTo>
                  <a:lnTo>
                    <a:pt x="0" y="1554"/>
                  </a:lnTo>
                  <a:lnTo>
                    <a:pt x="1701"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3" name="Freeform 16">
              <a:extLst>
                <a:ext uri="{FF2B5EF4-FFF2-40B4-BE49-F238E27FC236}">
                  <a16:creationId xmlns:a16="http://schemas.microsoft.com/office/drawing/2014/main" id="{494775E6-11C0-1243-B98D-64F496C77826}"/>
                </a:ext>
              </a:extLst>
            </p:cNvPr>
            <p:cNvSpPr>
              <a:spLocks noEditPoints="1"/>
            </p:cNvSpPr>
            <p:nvPr/>
          </p:nvSpPr>
          <p:spPr bwMode="auto">
            <a:xfrm>
              <a:off x="5724024" y="2197638"/>
              <a:ext cx="723955" cy="491269"/>
            </a:xfrm>
            <a:custGeom>
              <a:avLst/>
              <a:gdLst>
                <a:gd name="T0" fmla="*/ 2262 w 3914"/>
                <a:gd name="T1" fmla="*/ 1101 h 2656"/>
                <a:gd name="T2" fmla="*/ 2371 w 3914"/>
                <a:gd name="T3" fmla="*/ 1389 h 2656"/>
                <a:gd name="T4" fmla="*/ 2659 w 3914"/>
                <a:gd name="T5" fmla="*/ 1280 h 2656"/>
                <a:gd name="T6" fmla="*/ 2550 w 3914"/>
                <a:gd name="T7" fmla="*/ 992 h 2656"/>
                <a:gd name="T8" fmla="*/ 2680 w 3914"/>
                <a:gd name="T9" fmla="*/ 969 h 2656"/>
                <a:gd name="T10" fmla="*/ 2762 w 3914"/>
                <a:gd name="T11" fmla="*/ 1268 h 2656"/>
                <a:gd name="T12" fmla="*/ 3061 w 3914"/>
                <a:gd name="T13" fmla="*/ 1186 h 2656"/>
                <a:gd name="T14" fmla="*/ 2979 w 3914"/>
                <a:gd name="T15" fmla="*/ 886 h 2656"/>
                <a:gd name="T16" fmla="*/ 2170 w 3914"/>
                <a:gd name="T17" fmla="*/ 662 h 2656"/>
                <a:gd name="T18" fmla="*/ 2225 w 3914"/>
                <a:gd name="T19" fmla="*/ 965 h 2656"/>
                <a:gd name="T20" fmla="*/ 2528 w 3914"/>
                <a:gd name="T21" fmla="*/ 911 h 2656"/>
                <a:gd name="T22" fmla="*/ 2474 w 3914"/>
                <a:gd name="T23" fmla="*/ 608 h 2656"/>
                <a:gd name="T24" fmla="*/ 2597 w 3914"/>
                <a:gd name="T25" fmla="*/ 537 h 2656"/>
                <a:gd name="T26" fmla="*/ 2621 w 3914"/>
                <a:gd name="T27" fmla="*/ 836 h 2656"/>
                <a:gd name="T28" fmla="*/ 2922 w 3914"/>
                <a:gd name="T29" fmla="*/ 811 h 2656"/>
                <a:gd name="T30" fmla="*/ 2897 w 3914"/>
                <a:gd name="T31" fmla="*/ 511 h 2656"/>
                <a:gd name="T32" fmla="*/ 2427 w 3914"/>
                <a:gd name="T33" fmla="*/ 7 h 2656"/>
                <a:gd name="T34" fmla="*/ 3457 w 3914"/>
                <a:gd name="T35" fmla="*/ 486 h 2656"/>
                <a:gd name="T36" fmla="*/ 3371 w 3914"/>
                <a:gd name="T37" fmla="*/ 603 h 2656"/>
                <a:gd name="T38" fmla="*/ 3409 w 3914"/>
                <a:gd name="T39" fmla="*/ 1274 h 2656"/>
                <a:gd name="T40" fmla="*/ 3863 w 3914"/>
                <a:gd name="T41" fmla="*/ 1211 h 2656"/>
                <a:gd name="T42" fmla="*/ 3891 w 3914"/>
                <a:gd name="T43" fmla="*/ 1383 h 2656"/>
                <a:gd name="T44" fmla="*/ 2492 w 3914"/>
                <a:gd name="T45" fmla="*/ 2523 h 2656"/>
                <a:gd name="T46" fmla="*/ 2420 w 3914"/>
                <a:gd name="T47" fmla="*/ 2654 h 2656"/>
                <a:gd name="T48" fmla="*/ 1118 w 3914"/>
                <a:gd name="T49" fmla="*/ 2593 h 2656"/>
                <a:gd name="T50" fmla="*/ 214 w 3914"/>
                <a:gd name="T51" fmla="*/ 2425 h 2656"/>
                <a:gd name="T52" fmla="*/ 62 w 3914"/>
                <a:gd name="T53" fmla="*/ 2338 h 2656"/>
                <a:gd name="T54" fmla="*/ 147 w 3914"/>
                <a:gd name="T55" fmla="*/ 2186 h 2656"/>
                <a:gd name="T56" fmla="*/ 522 w 3914"/>
                <a:gd name="T57" fmla="*/ 1890 h 2656"/>
                <a:gd name="T58" fmla="*/ 171 w 3914"/>
                <a:gd name="T59" fmla="*/ 1827 h 2656"/>
                <a:gd name="T60" fmla="*/ 154 w 3914"/>
                <a:gd name="T61" fmla="*/ 1671 h 2656"/>
                <a:gd name="T62" fmla="*/ 294 w 3914"/>
                <a:gd name="T63" fmla="*/ 1630 h 2656"/>
                <a:gd name="T64" fmla="*/ 639 w 3914"/>
                <a:gd name="T65" fmla="*/ 1640 h 2656"/>
                <a:gd name="T66" fmla="*/ 735 w 3914"/>
                <a:gd name="T67" fmla="*/ 1503 h 2656"/>
                <a:gd name="T68" fmla="*/ 660 w 3914"/>
                <a:gd name="T69" fmla="*/ 1433 h 2656"/>
                <a:gd name="T70" fmla="*/ 375 w 3914"/>
                <a:gd name="T71" fmla="*/ 1421 h 2656"/>
                <a:gd name="T72" fmla="*/ 116 w 3914"/>
                <a:gd name="T73" fmla="*/ 1351 h 2656"/>
                <a:gd name="T74" fmla="*/ 2 w 3914"/>
                <a:gd name="T75" fmla="*/ 1131 h 2656"/>
                <a:gd name="T76" fmla="*/ 127 w 3914"/>
                <a:gd name="T77" fmla="*/ 834 h 2656"/>
                <a:gd name="T78" fmla="*/ 209 w 3914"/>
                <a:gd name="T79" fmla="*/ 602 h 2656"/>
                <a:gd name="T80" fmla="*/ 362 w 3914"/>
                <a:gd name="T81" fmla="*/ 578 h 2656"/>
                <a:gd name="T82" fmla="*/ 622 w 3914"/>
                <a:gd name="T83" fmla="*/ 728 h 2656"/>
                <a:gd name="T84" fmla="*/ 765 w 3914"/>
                <a:gd name="T85" fmla="*/ 825 h 2656"/>
                <a:gd name="T86" fmla="*/ 683 w 3914"/>
                <a:gd name="T87" fmla="*/ 968 h 2656"/>
                <a:gd name="T88" fmla="*/ 410 w 3914"/>
                <a:gd name="T89" fmla="*/ 949 h 2656"/>
                <a:gd name="T90" fmla="*/ 247 w 3914"/>
                <a:gd name="T91" fmla="*/ 1052 h 2656"/>
                <a:gd name="T92" fmla="*/ 290 w 3914"/>
                <a:gd name="T93" fmla="*/ 1153 h 2656"/>
                <a:gd name="T94" fmla="*/ 527 w 3914"/>
                <a:gd name="T95" fmla="*/ 1176 h 2656"/>
                <a:gd name="T96" fmla="*/ 835 w 3914"/>
                <a:gd name="T97" fmla="*/ 1228 h 2656"/>
                <a:gd name="T98" fmla="*/ 969 w 3914"/>
                <a:gd name="T99" fmla="*/ 1413 h 2656"/>
                <a:gd name="T100" fmla="*/ 919 w 3914"/>
                <a:gd name="T101" fmla="*/ 1706 h 2656"/>
                <a:gd name="T102" fmla="*/ 760 w 3914"/>
                <a:gd name="T103" fmla="*/ 1944 h 2656"/>
                <a:gd name="T104" fmla="*/ 2098 w 3914"/>
                <a:gd name="T105" fmla="*/ 1635 h 2656"/>
                <a:gd name="T106" fmla="*/ 1788 w 3914"/>
                <a:gd name="T107" fmla="*/ 1040 h 2656"/>
                <a:gd name="T108" fmla="*/ 1648 w 3914"/>
                <a:gd name="T109" fmla="*/ 970 h 2656"/>
                <a:gd name="T110" fmla="*/ 1695 w 3914"/>
                <a:gd name="T111" fmla="*/ 409 h 2656"/>
                <a:gd name="T112" fmla="*/ 1777 w 3914"/>
                <a:gd name="T113" fmla="*/ 264 h 2656"/>
                <a:gd name="T114" fmla="*/ 2016 w 3914"/>
                <a:gd name="T115" fmla="*/ 292 h 2656"/>
                <a:gd name="T116" fmla="*/ 2378 w 3914"/>
                <a:gd name="T11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14" h="2656">
                  <a:moveTo>
                    <a:pt x="2530" y="989"/>
                  </a:moveTo>
                  <a:lnTo>
                    <a:pt x="2509" y="992"/>
                  </a:lnTo>
                  <a:lnTo>
                    <a:pt x="2318" y="1045"/>
                  </a:lnTo>
                  <a:lnTo>
                    <a:pt x="2297" y="1053"/>
                  </a:lnTo>
                  <a:lnTo>
                    <a:pt x="2282" y="1065"/>
                  </a:lnTo>
                  <a:lnTo>
                    <a:pt x="2270" y="1082"/>
                  </a:lnTo>
                  <a:lnTo>
                    <a:pt x="2262" y="1101"/>
                  </a:lnTo>
                  <a:lnTo>
                    <a:pt x="2259" y="1121"/>
                  </a:lnTo>
                  <a:lnTo>
                    <a:pt x="2262" y="1141"/>
                  </a:lnTo>
                  <a:lnTo>
                    <a:pt x="2315" y="1334"/>
                  </a:lnTo>
                  <a:lnTo>
                    <a:pt x="2323" y="1353"/>
                  </a:lnTo>
                  <a:lnTo>
                    <a:pt x="2335" y="1369"/>
                  </a:lnTo>
                  <a:lnTo>
                    <a:pt x="2352" y="1381"/>
                  </a:lnTo>
                  <a:lnTo>
                    <a:pt x="2371" y="1389"/>
                  </a:lnTo>
                  <a:lnTo>
                    <a:pt x="2391" y="1392"/>
                  </a:lnTo>
                  <a:lnTo>
                    <a:pt x="2413" y="1388"/>
                  </a:lnTo>
                  <a:lnTo>
                    <a:pt x="2604" y="1336"/>
                  </a:lnTo>
                  <a:lnTo>
                    <a:pt x="2624" y="1328"/>
                  </a:lnTo>
                  <a:lnTo>
                    <a:pt x="2639" y="1315"/>
                  </a:lnTo>
                  <a:lnTo>
                    <a:pt x="2651" y="1299"/>
                  </a:lnTo>
                  <a:lnTo>
                    <a:pt x="2659" y="1280"/>
                  </a:lnTo>
                  <a:lnTo>
                    <a:pt x="2662" y="1260"/>
                  </a:lnTo>
                  <a:lnTo>
                    <a:pt x="2659" y="1239"/>
                  </a:lnTo>
                  <a:lnTo>
                    <a:pt x="2606" y="1047"/>
                  </a:lnTo>
                  <a:lnTo>
                    <a:pt x="2598" y="1027"/>
                  </a:lnTo>
                  <a:lnTo>
                    <a:pt x="2585" y="1012"/>
                  </a:lnTo>
                  <a:lnTo>
                    <a:pt x="2569" y="999"/>
                  </a:lnTo>
                  <a:lnTo>
                    <a:pt x="2550" y="992"/>
                  </a:lnTo>
                  <a:lnTo>
                    <a:pt x="2530" y="989"/>
                  </a:lnTo>
                  <a:close/>
                  <a:moveTo>
                    <a:pt x="2940" y="876"/>
                  </a:moveTo>
                  <a:lnTo>
                    <a:pt x="2920" y="879"/>
                  </a:lnTo>
                  <a:lnTo>
                    <a:pt x="2727" y="931"/>
                  </a:lnTo>
                  <a:lnTo>
                    <a:pt x="2708" y="939"/>
                  </a:lnTo>
                  <a:lnTo>
                    <a:pt x="2692" y="952"/>
                  </a:lnTo>
                  <a:lnTo>
                    <a:pt x="2680" y="969"/>
                  </a:lnTo>
                  <a:lnTo>
                    <a:pt x="2671" y="987"/>
                  </a:lnTo>
                  <a:lnTo>
                    <a:pt x="2669" y="1008"/>
                  </a:lnTo>
                  <a:lnTo>
                    <a:pt x="2673" y="1028"/>
                  </a:lnTo>
                  <a:lnTo>
                    <a:pt x="2725" y="1221"/>
                  </a:lnTo>
                  <a:lnTo>
                    <a:pt x="2733" y="1240"/>
                  </a:lnTo>
                  <a:lnTo>
                    <a:pt x="2746" y="1256"/>
                  </a:lnTo>
                  <a:lnTo>
                    <a:pt x="2762" y="1268"/>
                  </a:lnTo>
                  <a:lnTo>
                    <a:pt x="2781" y="1275"/>
                  </a:lnTo>
                  <a:lnTo>
                    <a:pt x="2801" y="1279"/>
                  </a:lnTo>
                  <a:lnTo>
                    <a:pt x="2822" y="1275"/>
                  </a:lnTo>
                  <a:lnTo>
                    <a:pt x="3013" y="1223"/>
                  </a:lnTo>
                  <a:lnTo>
                    <a:pt x="3033" y="1215"/>
                  </a:lnTo>
                  <a:lnTo>
                    <a:pt x="3049" y="1202"/>
                  </a:lnTo>
                  <a:lnTo>
                    <a:pt x="3061" y="1186"/>
                  </a:lnTo>
                  <a:lnTo>
                    <a:pt x="3069" y="1167"/>
                  </a:lnTo>
                  <a:lnTo>
                    <a:pt x="3071" y="1147"/>
                  </a:lnTo>
                  <a:lnTo>
                    <a:pt x="3069" y="1126"/>
                  </a:lnTo>
                  <a:lnTo>
                    <a:pt x="3016" y="935"/>
                  </a:lnTo>
                  <a:lnTo>
                    <a:pt x="3007" y="914"/>
                  </a:lnTo>
                  <a:lnTo>
                    <a:pt x="2995" y="899"/>
                  </a:lnTo>
                  <a:lnTo>
                    <a:pt x="2979" y="886"/>
                  </a:lnTo>
                  <a:lnTo>
                    <a:pt x="2960" y="879"/>
                  </a:lnTo>
                  <a:lnTo>
                    <a:pt x="2940" y="876"/>
                  </a:lnTo>
                  <a:close/>
                  <a:moveTo>
                    <a:pt x="2418" y="586"/>
                  </a:moveTo>
                  <a:lnTo>
                    <a:pt x="2398" y="588"/>
                  </a:lnTo>
                  <a:lnTo>
                    <a:pt x="2206" y="641"/>
                  </a:lnTo>
                  <a:lnTo>
                    <a:pt x="2187" y="650"/>
                  </a:lnTo>
                  <a:lnTo>
                    <a:pt x="2170" y="662"/>
                  </a:lnTo>
                  <a:lnTo>
                    <a:pt x="2158" y="678"/>
                  </a:lnTo>
                  <a:lnTo>
                    <a:pt x="2150" y="697"/>
                  </a:lnTo>
                  <a:lnTo>
                    <a:pt x="2148" y="717"/>
                  </a:lnTo>
                  <a:lnTo>
                    <a:pt x="2151" y="738"/>
                  </a:lnTo>
                  <a:lnTo>
                    <a:pt x="2204" y="930"/>
                  </a:lnTo>
                  <a:lnTo>
                    <a:pt x="2212" y="949"/>
                  </a:lnTo>
                  <a:lnTo>
                    <a:pt x="2225" y="965"/>
                  </a:lnTo>
                  <a:lnTo>
                    <a:pt x="2240" y="977"/>
                  </a:lnTo>
                  <a:lnTo>
                    <a:pt x="2259" y="986"/>
                  </a:lnTo>
                  <a:lnTo>
                    <a:pt x="2280" y="988"/>
                  </a:lnTo>
                  <a:lnTo>
                    <a:pt x="2301" y="984"/>
                  </a:lnTo>
                  <a:lnTo>
                    <a:pt x="2493" y="932"/>
                  </a:lnTo>
                  <a:lnTo>
                    <a:pt x="2512" y="924"/>
                  </a:lnTo>
                  <a:lnTo>
                    <a:pt x="2528" y="911"/>
                  </a:lnTo>
                  <a:lnTo>
                    <a:pt x="2541" y="895"/>
                  </a:lnTo>
                  <a:lnTo>
                    <a:pt x="2548" y="876"/>
                  </a:lnTo>
                  <a:lnTo>
                    <a:pt x="2550" y="856"/>
                  </a:lnTo>
                  <a:lnTo>
                    <a:pt x="2548" y="835"/>
                  </a:lnTo>
                  <a:lnTo>
                    <a:pt x="2494" y="644"/>
                  </a:lnTo>
                  <a:lnTo>
                    <a:pt x="2486" y="624"/>
                  </a:lnTo>
                  <a:lnTo>
                    <a:pt x="2474" y="608"/>
                  </a:lnTo>
                  <a:lnTo>
                    <a:pt x="2458" y="595"/>
                  </a:lnTo>
                  <a:lnTo>
                    <a:pt x="2439" y="588"/>
                  </a:lnTo>
                  <a:lnTo>
                    <a:pt x="2418" y="586"/>
                  </a:lnTo>
                  <a:close/>
                  <a:moveTo>
                    <a:pt x="2829" y="473"/>
                  </a:moveTo>
                  <a:lnTo>
                    <a:pt x="2808" y="475"/>
                  </a:lnTo>
                  <a:lnTo>
                    <a:pt x="2616" y="529"/>
                  </a:lnTo>
                  <a:lnTo>
                    <a:pt x="2597" y="537"/>
                  </a:lnTo>
                  <a:lnTo>
                    <a:pt x="2580" y="549"/>
                  </a:lnTo>
                  <a:lnTo>
                    <a:pt x="2568" y="565"/>
                  </a:lnTo>
                  <a:lnTo>
                    <a:pt x="2561" y="584"/>
                  </a:lnTo>
                  <a:lnTo>
                    <a:pt x="2559" y="605"/>
                  </a:lnTo>
                  <a:lnTo>
                    <a:pt x="2561" y="625"/>
                  </a:lnTo>
                  <a:lnTo>
                    <a:pt x="2613" y="817"/>
                  </a:lnTo>
                  <a:lnTo>
                    <a:pt x="2621" y="836"/>
                  </a:lnTo>
                  <a:lnTo>
                    <a:pt x="2635" y="853"/>
                  </a:lnTo>
                  <a:lnTo>
                    <a:pt x="2651" y="865"/>
                  </a:lnTo>
                  <a:lnTo>
                    <a:pt x="2669" y="873"/>
                  </a:lnTo>
                  <a:lnTo>
                    <a:pt x="2689" y="875"/>
                  </a:lnTo>
                  <a:lnTo>
                    <a:pt x="2711" y="872"/>
                  </a:lnTo>
                  <a:lnTo>
                    <a:pt x="2903" y="819"/>
                  </a:lnTo>
                  <a:lnTo>
                    <a:pt x="2922" y="811"/>
                  </a:lnTo>
                  <a:lnTo>
                    <a:pt x="2939" y="798"/>
                  </a:lnTo>
                  <a:lnTo>
                    <a:pt x="2950" y="783"/>
                  </a:lnTo>
                  <a:lnTo>
                    <a:pt x="2957" y="764"/>
                  </a:lnTo>
                  <a:lnTo>
                    <a:pt x="2960" y="743"/>
                  </a:lnTo>
                  <a:lnTo>
                    <a:pt x="2957" y="722"/>
                  </a:lnTo>
                  <a:lnTo>
                    <a:pt x="2905" y="531"/>
                  </a:lnTo>
                  <a:lnTo>
                    <a:pt x="2897" y="511"/>
                  </a:lnTo>
                  <a:lnTo>
                    <a:pt x="2884" y="495"/>
                  </a:lnTo>
                  <a:lnTo>
                    <a:pt x="2867" y="482"/>
                  </a:lnTo>
                  <a:lnTo>
                    <a:pt x="2849" y="475"/>
                  </a:lnTo>
                  <a:lnTo>
                    <a:pt x="2829" y="473"/>
                  </a:lnTo>
                  <a:close/>
                  <a:moveTo>
                    <a:pt x="2378" y="0"/>
                  </a:moveTo>
                  <a:lnTo>
                    <a:pt x="2403" y="1"/>
                  </a:lnTo>
                  <a:lnTo>
                    <a:pt x="2427" y="7"/>
                  </a:lnTo>
                  <a:lnTo>
                    <a:pt x="3373" y="378"/>
                  </a:lnTo>
                  <a:lnTo>
                    <a:pt x="3394" y="386"/>
                  </a:lnTo>
                  <a:lnTo>
                    <a:pt x="3415" y="399"/>
                  </a:lnTo>
                  <a:lnTo>
                    <a:pt x="3431" y="416"/>
                  </a:lnTo>
                  <a:lnTo>
                    <a:pt x="3444" y="436"/>
                  </a:lnTo>
                  <a:lnTo>
                    <a:pt x="3454" y="460"/>
                  </a:lnTo>
                  <a:lnTo>
                    <a:pt x="3457" y="486"/>
                  </a:lnTo>
                  <a:lnTo>
                    <a:pt x="3456" y="512"/>
                  </a:lnTo>
                  <a:lnTo>
                    <a:pt x="3448" y="537"/>
                  </a:lnTo>
                  <a:lnTo>
                    <a:pt x="3435" y="559"/>
                  </a:lnTo>
                  <a:lnTo>
                    <a:pt x="3418" y="578"/>
                  </a:lnTo>
                  <a:lnTo>
                    <a:pt x="3397" y="593"/>
                  </a:lnTo>
                  <a:lnTo>
                    <a:pt x="3372" y="603"/>
                  </a:lnTo>
                  <a:lnTo>
                    <a:pt x="3371" y="603"/>
                  </a:lnTo>
                  <a:lnTo>
                    <a:pt x="3295" y="625"/>
                  </a:lnTo>
                  <a:lnTo>
                    <a:pt x="3442" y="1158"/>
                  </a:lnTo>
                  <a:lnTo>
                    <a:pt x="3447" y="1184"/>
                  </a:lnTo>
                  <a:lnTo>
                    <a:pt x="3444" y="1210"/>
                  </a:lnTo>
                  <a:lnTo>
                    <a:pt x="3437" y="1234"/>
                  </a:lnTo>
                  <a:lnTo>
                    <a:pt x="3425" y="1255"/>
                  </a:lnTo>
                  <a:lnTo>
                    <a:pt x="3409" y="1274"/>
                  </a:lnTo>
                  <a:lnTo>
                    <a:pt x="3388" y="1290"/>
                  </a:lnTo>
                  <a:lnTo>
                    <a:pt x="3364" y="1300"/>
                  </a:lnTo>
                  <a:lnTo>
                    <a:pt x="3758" y="1192"/>
                  </a:lnTo>
                  <a:lnTo>
                    <a:pt x="3786" y="1188"/>
                  </a:lnTo>
                  <a:lnTo>
                    <a:pt x="3814" y="1190"/>
                  </a:lnTo>
                  <a:lnTo>
                    <a:pt x="3840" y="1197"/>
                  </a:lnTo>
                  <a:lnTo>
                    <a:pt x="3863" y="1211"/>
                  </a:lnTo>
                  <a:lnTo>
                    <a:pt x="3884" y="1229"/>
                  </a:lnTo>
                  <a:lnTo>
                    <a:pt x="3900" y="1252"/>
                  </a:lnTo>
                  <a:lnTo>
                    <a:pt x="3911" y="1278"/>
                  </a:lnTo>
                  <a:lnTo>
                    <a:pt x="3914" y="1306"/>
                  </a:lnTo>
                  <a:lnTo>
                    <a:pt x="3913" y="1334"/>
                  </a:lnTo>
                  <a:lnTo>
                    <a:pt x="3905" y="1360"/>
                  </a:lnTo>
                  <a:lnTo>
                    <a:pt x="3891" y="1383"/>
                  </a:lnTo>
                  <a:lnTo>
                    <a:pt x="3873" y="1404"/>
                  </a:lnTo>
                  <a:lnTo>
                    <a:pt x="3850" y="1420"/>
                  </a:lnTo>
                  <a:lnTo>
                    <a:pt x="3824" y="1431"/>
                  </a:lnTo>
                  <a:lnTo>
                    <a:pt x="1936" y="1950"/>
                  </a:lnTo>
                  <a:lnTo>
                    <a:pt x="2467" y="2482"/>
                  </a:lnTo>
                  <a:lnTo>
                    <a:pt x="2483" y="2501"/>
                  </a:lnTo>
                  <a:lnTo>
                    <a:pt x="2492" y="2523"/>
                  </a:lnTo>
                  <a:lnTo>
                    <a:pt x="2497" y="2546"/>
                  </a:lnTo>
                  <a:lnTo>
                    <a:pt x="2497" y="2569"/>
                  </a:lnTo>
                  <a:lnTo>
                    <a:pt x="2490" y="2593"/>
                  </a:lnTo>
                  <a:lnTo>
                    <a:pt x="2478" y="2615"/>
                  </a:lnTo>
                  <a:lnTo>
                    <a:pt x="2461" y="2632"/>
                  </a:lnTo>
                  <a:lnTo>
                    <a:pt x="2442" y="2645"/>
                  </a:lnTo>
                  <a:lnTo>
                    <a:pt x="2420" y="2654"/>
                  </a:lnTo>
                  <a:lnTo>
                    <a:pt x="2395" y="2656"/>
                  </a:lnTo>
                  <a:lnTo>
                    <a:pt x="1213" y="2656"/>
                  </a:lnTo>
                  <a:lnTo>
                    <a:pt x="1188" y="2654"/>
                  </a:lnTo>
                  <a:lnTo>
                    <a:pt x="1166" y="2645"/>
                  </a:lnTo>
                  <a:lnTo>
                    <a:pt x="1147" y="2632"/>
                  </a:lnTo>
                  <a:lnTo>
                    <a:pt x="1130" y="2615"/>
                  </a:lnTo>
                  <a:lnTo>
                    <a:pt x="1118" y="2593"/>
                  </a:lnTo>
                  <a:lnTo>
                    <a:pt x="1111" y="2569"/>
                  </a:lnTo>
                  <a:lnTo>
                    <a:pt x="1111" y="2546"/>
                  </a:lnTo>
                  <a:lnTo>
                    <a:pt x="1116" y="2523"/>
                  </a:lnTo>
                  <a:lnTo>
                    <a:pt x="1126" y="2501"/>
                  </a:lnTo>
                  <a:lnTo>
                    <a:pt x="1141" y="2482"/>
                  </a:lnTo>
                  <a:lnTo>
                    <a:pt x="1572" y="2051"/>
                  </a:lnTo>
                  <a:lnTo>
                    <a:pt x="214" y="2425"/>
                  </a:lnTo>
                  <a:lnTo>
                    <a:pt x="185" y="2429"/>
                  </a:lnTo>
                  <a:lnTo>
                    <a:pt x="158" y="2427"/>
                  </a:lnTo>
                  <a:lnTo>
                    <a:pt x="132" y="2419"/>
                  </a:lnTo>
                  <a:lnTo>
                    <a:pt x="108" y="2406"/>
                  </a:lnTo>
                  <a:lnTo>
                    <a:pt x="88" y="2388"/>
                  </a:lnTo>
                  <a:lnTo>
                    <a:pt x="72" y="2365"/>
                  </a:lnTo>
                  <a:lnTo>
                    <a:pt x="62" y="2338"/>
                  </a:lnTo>
                  <a:lnTo>
                    <a:pt x="57" y="2311"/>
                  </a:lnTo>
                  <a:lnTo>
                    <a:pt x="59" y="2282"/>
                  </a:lnTo>
                  <a:lnTo>
                    <a:pt x="68" y="2256"/>
                  </a:lnTo>
                  <a:lnTo>
                    <a:pt x="81" y="2233"/>
                  </a:lnTo>
                  <a:lnTo>
                    <a:pt x="99" y="2213"/>
                  </a:lnTo>
                  <a:lnTo>
                    <a:pt x="121" y="2197"/>
                  </a:lnTo>
                  <a:lnTo>
                    <a:pt x="147" y="2186"/>
                  </a:lnTo>
                  <a:lnTo>
                    <a:pt x="629" y="2053"/>
                  </a:lnTo>
                  <a:lnTo>
                    <a:pt x="607" y="2046"/>
                  </a:lnTo>
                  <a:lnTo>
                    <a:pt x="587" y="2035"/>
                  </a:lnTo>
                  <a:lnTo>
                    <a:pt x="569" y="2020"/>
                  </a:lnTo>
                  <a:lnTo>
                    <a:pt x="554" y="2000"/>
                  </a:lnTo>
                  <a:lnTo>
                    <a:pt x="546" y="1977"/>
                  </a:lnTo>
                  <a:lnTo>
                    <a:pt x="522" y="1890"/>
                  </a:lnTo>
                  <a:lnTo>
                    <a:pt x="458" y="1893"/>
                  </a:lnTo>
                  <a:lnTo>
                    <a:pt x="395" y="1890"/>
                  </a:lnTo>
                  <a:lnTo>
                    <a:pt x="332" y="1882"/>
                  </a:lnTo>
                  <a:lnTo>
                    <a:pt x="270" y="1869"/>
                  </a:lnTo>
                  <a:lnTo>
                    <a:pt x="207" y="1849"/>
                  </a:lnTo>
                  <a:lnTo>
                    <a:pt x="189" y="1840"/>
                  </a:lnTo>
                  <a:lnTo>
                    <a:pt x="171" y="1827"/>
                  </a:lnTo>
                  <a:lnTo>
                    <a:pt x="157" y="1811"/>
                  </a:lnTo>
                  <a:lnTo>
                    <a:pt x="145" y="1792"/>
                  </a:lnTo>
                  <a:lnTo>
                    <a:pt x="137" y="1770"/>
                  </a:lnTo>
                  <a:lnTo>
                    <a:pt x="132" y="1743"/>
                  </a:lnTo>
                  <a:lnTo>
                    <a:pt x="134" y="1717"/>
                  </a:lnTo>
                  <a:lnTo>
                    <a:pt x="141" y="1693"/>
                  </a:lnTo>
                  <a:lnTo>
                    <a:pt x="154" y="1671"/>
                  </a:lnTo>
                  <a:lnTo>
                    <a:pt x="172" y="1652"/>
                  </a:lnTo>
                  <a:lnTo>
                    <a:pt x="194" y="1637"/>
                  </a:lnTo>
                  <a:lnTo>
                    <a:pt x="218" y="1627"/>
                  </a:lnTo>
                  <a:lnTo>
                    <a:pt x="241" y="1623"/>
                  </a:lnTo>
                  <a:lnTo>
                    <a:pt x="261" y="1623"/>
                  </a:lnTo>
                  <a:lnTo>
                    <a:pt x="279" y="1626"/>
                  </a:lnTo>
                  <a:lnTo>
                    <a:pt x="294" y="1630"/>
                  </a:lnTo>
                  <a:lnTo>
                    <a:pt x="344" y="1647"/>
                  </a:lnTo>
                  <a:lnTo>
                    <a:pt x="395" y="1659"/>
                  </a:lnTo>
                  <a:lnTo>
                    <a:pt x="446" y="1666"/>
                  </a:lnTo>
                  <a:lnTo>
                    <a:pt x="499" y="1667"/>
                  </a:lnTo>
                  <a:lnTo>
                    <a:pt x="551" y="1662"/>
                  </a:lnTo>
                  <a:lnTo>
                    <a:pt x="604" y="1652"/>
                  </a:lnTo>
                  <a:lnTo>
                    <a:pt x="639" y="1640"/>
                  </a:lnTo>
                  <a:lnTo>
                    <a:pt x="668" y="1626"/>
                  </a:lnTo>
                  <a:lnTo>
                    <a:pt x="693" y="1610"/>
                  </a:lnTo>
                  <a:lnTo>
                    <a:pt x="714" y="1591"/>
                  </a:lnTo>
                  <a:lnTo>
                    <a:pt x="728" y="1571"/>
                  </a:lnTo>
                  <a:lnTo>
                    <a:pt x="736" y="1550"/>
                  </a:lnTo>
                  <a:lnTo>
                    <a:pt x="738" y="1527"/>
                  </a:lnTo>
                  <a:lnTo>
                    <a:pt x="735" y="1503"/>
                  </a:lnTo>
                  <a:lnTo>
                    <a:pt x="734" y="1501"/>
                  </a:lnTo>
                  <a:lnTo>
                    <a:pt x="728" y="1484"/>
                  </a:lnTo>
                  <a:lnTo>
                    <a:pt x="721" y="1471"/>
                  </a:lnTo>
                  <a:lnTo>
                    <a:pt x="711" y="1459"/>
                  </a:lnTo>
                  <a:lnTo>
                    <a:pt x="698" y="1449"/>
                  </a:lnTo>
                  <a:lnTo>
                    <a:pt x="680" y="1440"/>
                  </a:lnTo>
                  <a:lnTo>
                    <a:pt x="660" y="1433"/>
                  </a:lnTo>
                  <a:lnTo>
                    <a:pt x="634" y="1429"/>
                  </a:lnTo>
                  <a:lnTo>
                    <a:pt x="603" y="1424"/>
                  </a:lnTo>
                  <a:lnTo>
                    <a:pt x="566" y="1423"/>
                  </a:lnTo>
                  <a:lnTo>
                    <a:pt x="522" y="1421"/>
                  </a:lnTo>
                  <a:lnTo>
                    <a:pt x="473" y="1421"/>
                  </a:lnTo>
                  <a:lnTo>
                    <a:pt x="423" y="1421"/>
                  </a:lnTo>
                  <a:lnTo>
                    <a:pt x="375" y="1421"/>
                  </a:lnTo>
                  <a:lnTo>
                    <a:pt x="330" y="1419"/>
                  </a:lnTo>
                  <a:lnTo>
                    <a:pt x="289" y="1414"/>
                  </a:lnTo>
                  <a:lnTo>
                    <a:pt x="248" y="1408"/>
                  </a:lnTo>
                  <a:lnTo>
                    <a:pt x="211" y="1399"/>
                  </a:lnTo>
                  <a:lnTo>
                    <a:pt x="177" y="1387"/>
                  </a:lnTo>
                  <a:lnTo>
                    <a:pt x="145" y="1372"/>
                  </a:lnTo>
                  <a:lnTo>
                    <a:pt x="116" y="1351"/>
                  </a:lnTo>
                  <a:lnTo>
                    <a:pt x="89" y="1329"/>
                  </a:lnTo>
                  <a:lnTo>
                    <a:pt x="66" y="1300"/>
                  </a:lnTo>
                  <a:lnTo>
                    <a:pt x="46" y="1267"/>
                  </a:lnTo>
                  <a:lnTo>
                    <a:pt x="28" y="1229"/>
                  </a:lnTo>
                  <a:lnTo>
                    <a:pt x="14" y="1185"/>
                  </a:lnTo>
                  <a:lnTo>
                    <a:pt x="13" y="1182"/>
                  </a:lnTo>
                  <a:lnTo>
                    <a:pt x="2" y="1131"/>
                  </a:lnTo>
                  <a:lnTo>
                    <a:pt x="0" y="1082"/>
                  </a:lnTo>
                  <a:lnTo>
                    <a:pt x="5" y="1034"/>
                  </a:lnTo>
                  <a:lnTo>
                    <a:pt x="17" y="989"/>
                  </a:lnTo>
                  <a:lnTo>
                    <a:pt x="34" y="945"/>
                  </a:lnTo>
                  <a:lnTo>
                    <a:pt x="59" y="905"/>
                  </a:lnTo>
                  <a:lnTo>
                    <a:pt x="90" y="868"/>
                  </a:lnTo>
                  <a:lnTo>
                    <a:pt x="127" y="834"/>
                  </a:lnTo>
                  <a:lnTo>
                    <a:pt x="169" y="804"/>
                  </a:lnTo>
                  <a:lnTo>
                    <a:pt x="216" y="778"/>
                  </a:lnTo>
                  <a:lnTo>
                    <a:pt x="194" y="696"/>
                  </a:lnTo>
                  <a:lnTo>
                    <a:pt x="189" y="671"/>
                  </a:lnTo>
                  <a:lnTo>
                    <a:pt x="191" y="646"/>
                  </a:lnTo>
                  <a:lnTo>
                    <a:pt x="198" y="624"/>
                  </a:lnTo>
                  <a:lnTo>
                    <a:pt x="209" y="602"/>
                  </a:lnTo>
                  <a:lnTo>
                    <a:pt x="226" y="584"/>
                  </a:lnTo>
                  <a:lnTo>
                    <a:pt x="246" y="571"/>
                  </a:lnTo>
                  <a:lnTo>
                    <a:pt x="268" y="562"/>
                  </a:lnTo>
                  <a:lnTo>
                    <a:pt x="293" y="558"/>
                  </a:lnTo>
                  <a:lnTo>
                    <a:pt x="318" y="559"/>
                  </a:lnTo>
                  <a:lnTo>
                    <a:pt x="341" y="567"/>
                  </a:lnTo>
                  <a:lnTo>
                    <a:pt x="362" y="578"/>
                  </a:lnTo>
                  <a:lnTo>
                    <a:pt x="380" y="594"/>
                  </a:lnTo>
                  <a:lnTo>
                    <a:pt x="393" y="614"/>
                  </a:lnTo>
                  <a:lnTo>
                    <a:pt x="402" y="638"/>
                  </a:lnTo>
                  <a:lnTo>
                    <a:pt x="426" y="721"/>
                  </a:lnTo>
                  <a:lnTo>
                    <a:pt x="493" y="716"/>
                  </a:lnTo>
                  <a:lnTo>
                    <a:pt x="559" y="720"/>
                  </a:lnTo>
                  <a:lnTo>
                    <a:pt x="622" y="728"/>
                  </a:lnTo>
                  <a:lnTo>
                    <a:pt x="685" y="743"/>
                  </a:lnTo>
                  <a:lnTo>
                    <a:pt x="700" y="749"/>
                  </a:lnTo>
                  <a:lnTo>
                    <a:pt x="716" y="758"/>
                  </a:lnTo>
                  <a:lnTo>
                    <a:pt x="731" y="770"/>
                  </a:lnTo>
                  <a:lnTo>
                    <a:pt x="746" y="785"/>
                  </a:lnTo>
                  <a:lnTo>
                    <a:pt x="756" y="803"/>
                  </a:lnTo>
                  <a:lnTo>
                    <a:pt x="765" y="825"/>
                  </a:lnTo>
                  <a:lnTo>
                    <a:pt x="769" y="852"/>
                  </a:lnTo>
                  <a:lnTo>
                    <a:pt x="767" y="878"/>
                  </a:lnTo>
                  <a:lnTo>
                    <a:pt x="760" y="903"/>
                  </a:lnTo>
                  <a:lnTo>
                    <a:pt x="747" y="925"/>
                  </a:lnTo>
                  <a:lnTo>
                    <a:pt x="729" y="943"/>
                  </a:lnTo>
                  <a:lnTo>
                    <a:pt x="708" y="958"/>
                  </a:lnTo>
                  <a:lnTo>
                    <a:pt x="683" y="968"/>
                  </a:lnTo>
                  <a:lnTo>
                    <a:pt x="659" y="973"/>
                  </a:lnTo>
                  <a:lnTo>
                    <a:pt x="638" y="973"/>
                  </a:lnTo>
                  <a:lnTo>
                    <a:pt x="616" y="968"/>
                  </a:lnTo>
                  <a:lnTo>
                    <a:pt x="562" y="955"/>
                  </a:lnTo>
                  <a:lnTo>
                    <a:pt x="508" y="948"/>
                  </a:lnTo>
                  <a:lnTo>
                    <a:pt x="458" y="945"/>
                  </a:lnTo>
                  <a:lnTo>
                    <a:pt x="410" y="949"/>
                  </a:lnTo>
                  <a:lnTo>
                    <a:pt x="363" y="957"/>
                  </a:lnTo>
                  <a:lnTo>
                    <a:pt x="331" y="969"/>
                  </a:lnTo>
                  <a:lnTo>
                    <a:pt x="304" y="982"/>
                  </a:lnTo>
                  <a:lnTo>
                    <a:pt x="283" y="998"/>
                  </a:lnTo>
                  <a:lnTo>
                    <a:pt x="266" y="1015"/>
                  </a:lnTo>
                  <a:lnTo>
                    <a:pt x="254" y="1033"/>
                  </a:lnTo>
                  <a:lnTo>
                    <a:pt x="247" y="1052"/>
                  </a:lnTo>
                  <a:lnTo>
                    <a:pt x="245" y="1072"/>
                  </a:lnTo>
                  <a:lnTo>
                    <a:pt x="248" y="1093"/>
                  </a:lnTo>
                  <a:lnTo>
                    <a:pt x="249" y="1096"/>
                  </a:lnTo>
                  <a:lnTo>
                    <a:pt x="255" y="1114"/>
                  </a:lnTo>
                  <a:lnTo>
                    <a:pt x="264" y="1129"/>
                  </a:lnTo>
                  <a:lnTo>
                    <a:pt x="275" y="1142"/>
                  </a:lnTo>
                  <a:lnTo>
                    <a:pt x="290" y="1153"/>
                  </a:lnTo>
                  <a:lnTo>
                    <a:pt x="309" y="1161"/>
                  </a:lnTo>
                  <a:lnTo>
                    <a:pt x="331" y="1167"/>
                  </a:lnTo>
                  <a:lnTo>
                    <a:pt x="359" y="1172"/>
                  </a:lnTo>
                  <a:lnTo>
                    <a:pt x="391" y="1174"/>
                  </a:lnTo>
                  <a:lnTo>
                    <a:pt x="430" y="1176"/>
                  </a:lnTo>
                  <a:lnTo>
                    <a:pt x="475" y="1176"/>
                  </a:lnTo>
                  <a:lnTo>
                    <a:pt x="527" y="1176"/>
                  </a:lnTo>
                  <a:lnTo>
                    <a:pt x="581" y="1176"/>
                  </a:lnTo>
                  <a:lnTo>
                    <a:pt x="632" y="1178"/>
                  </a:lnTo>
                  <a:lnTo>
                    <a:pt x="678" y="1183"/>
                  </a:lnTo>
                  <a:lnTo>
                    <a:pt x="722" y="1190"/>
                  </a:lnTo>
                  <a:lnTo>
                    <a:pt x="763" y="1199"/>
                  </a:lnTo>
                  <a:lnTo>
                    <a:pt x="800" y="1212"/>
                  </a:lnTo>
                  <a:lnTo>
                    <a:pt x="835" y="1228"/>
                  </a:lnTo>
                  <a:lnTo>
                    <a:pt x="866" y="1248"/>
                  </a:lnTo>
                  <a:lnTo>
                    <a:pt x="893" y="1272"/>
                  </a:lnTo>
                  <a:lnTo>
                    <a:pt x="917" y="1299"/>
                  </a:lnTo>
                  <a:lnTo>
                    <a:pt x="937" y="1331"/>
                  </a:lnTo>
                  <a:lnTo>
                    <a:pt x="955" y="1368"/>
                  </a:lnTo>
                  <a:lnTo>
                    <a:pt x="969" y="1411"/>
                  </a:lnTo>
                  <a:lnTo>
                    <a:pt x="969" y="1413"/>
                  </a:lnTo>
                  <a:lnTo>
                    <a:pt x="980" y="1462"/>
                  </a:lnTo>
                  <a:lnTo>
                    <a:pt x="983" y="1507"/>
                  </a:lnTo>
                  <a:lnTo>
                    <a:pt x="982" y="1551"/>
                  </a:lnTo>
                  <a:lnTo>
                    <a:pt x="975" y="1594"/>
                  </a:lnTo>
                  <a:lnTo>
                    <a:pt x="962" y="1633"/>
                  </a:lnTo>
                  <a:lnTo>
                    <a:pt x="943" y="1671"/>
                  </a:lnTo>
                  <a:lnTo>
                    <a:pt x="919" y="1706"/>
                  </a:lnTo>
                  <a:lnTo>
                    <a:pt x="892" y="1738"/>
                  </a:lnTo>
                  <a:lnTo>
                    <a:pt x="858" y="1768"/>
                  </a:lnTo>
                  <a:lnTo>
                    <a:pt x="822" y="1795"/>
                  </a:lnTo>
                  <a:lnTo>
                    <a:pt x="780" y="1820"/>
                  </a:lnTo>
                  <a:lnTo>
                    <a:pt x="734" y="1840"/>
                  </a:lnTo>
                  <a:lnTo>
                    <a:pt x="756" y="1919"/>
                  </a:lnTo>
                  <a:lnTo>
                    <a:pt x="760" y="1944"/>
                  </a:lnTo>
                  <a:lnTo>
                    <a:pt x="757" y="1967"/>
                  </a:lnTo>
                  <a:lnTo>
                    <a:pt x="750" y="1990"/>
                  </a:lnTo>
                  <a:lnTo>
                    <a:pt x="738" y="2010"/>
                  </a:lnTo>
                  <a:lnTo>
                    <a:pt x="723" y="2028"/>
                  </a:lnTo>
                  <a:lnTo>
                    <a:pt x="2149" y="1635"/>
                  </a:lnTo>
                  <a:lnTo>
                    <a:pt x="2123" y="1637"/>
                  </a:lnTo>
                  <a:lnTo>
                    <a:pt x="2098" y="1635"/>
                  </a:lnTo>
                  <a:lnTo>
                    <a:pt x="2074" y="1627"/>
                  </a:lnTo>
                  <a:lnTo>
                    <a:pt x="2054" y="1615"/>
                  </a:lnTo>
                  <a:lnTo>
                    <a:pt x="2035" y="1597"/>
                  </a:lnTo>
                  <a:lnTo>
                    <a:pt x="2021" y="1577"/>
                  </a:lnTo>
                  <a:lnTo>
                    <a:pt x="2011" y="1553"/>
                  </a:lnTo>
                  <a:lnTo>
                    <a:pt x="1864" y="1019"/>
                  </a:lnTo>
                  <a:lnTo>
                    <a:pt x="1788" y="1040"/>
                  </a:lnTo>
                  <a:lnTo>
                    <a:pt x="1763" y="1044"/>
                  </a:lnTo>
                  <a:lnTo>
                    <a:pt x="1739" y="1043"/>
                  </a:lnTo>
                  <a:lnTo>
                    <a:pt x="1716" y="1037"/>
                  </a:lnTo>
                  <a:lnTo>
                    <a:pt x="1694" y="1026"/>
                  </a:lnTo>
                  <a:lnTo>
                    <a:pt x="1675" y="1012"/>
                  </a:lnTo>
                  <a:lnTo>
                    <a:pt x="1660" y="993"/>
                  </a:lnTo>
                  <a:lnTo>
                    <a:pt x="1648" y="970"/>
                  </a:lnTo>
                  <a:lnTo>
                    <a:pt x="1641" y="948"/>
                  </a:lnTo>
                  <a:lnTo>
                    <a:pt x="1640" y="923"/>
                  </a:lnTo>
                  <a:lnTo>
                    <a:pt x="1643" y="899"/>
                  </a:lnTo>
                  <a:lnTo>
                    <a:pt x="1651" y="876"/>
                  </a:lnTo>
                  <a:lnTo>
                    <a:pt x="1665" y="855"/>
                  </a:lnTo>
                  <a:lnTo>
                    <a:pt x="1779" y="708"/>
                  </a:lnTo>
                  <a:lnTo>
                    <a:pt x="1695" y="409"/>
                  </a:lnTo>
                  <a:lnTo>
                    <a:pt x="1692" y="381"/>
                  </a:lnTo>
                  <a:lnTo>
                    <a:pt x="1693" y="355"/>
                  </a:lnTo>
                  <a:lnTo>
                    <a:pt x="1700" y="332"/>
                  </a:lnTo>
                  <a:lnTo>
                    <a:pt x="1713" y="309"/>
                  </a:lnTo>
                  <a:lnTo>
                    <a:pt x="1731" y="290"/>
                  </a:lnTo>
                  <a:lnTo>
                    <a:pt x="1752" y="275"/>
                  </a:lnTo>
                  <a:lnTo>
                    <a:pt x="1777" y="264"/>
                  </a:lnTo>
                  <a:lnTo>
                    <a:pt x="1882" y="235"/>
                  </a:lnTo>
                  <a:lnTo>
                    <a:pt x="1908" y="232"/>
                  </a:lnTo>
                  <a:lnTo>
                    <a:pt x="1934" y="233"/>
                  </a:lnTo>
                  <a:lnTo>
                    <a:pt x="1959" y="241"/>
                  </a:lnTo>
                  <a:lnTo>
                    <a:pt x="1982" y="253"/>
                  </a:lnTo>
                  <a:lnTo>
                    <a:pt x="2001" y="271"/>
                  </a:lnTo>
                  <a:lnTo>
                    <a:pt x="2016" y="292"/>
                  </a:lnTo>
                  <a:lnTo>
                    <a:pt x="2025" y="317"/>
                  </a:lnTo>
                  <a:lnTo>
                    <a:pt x="2040" y="370"/>
                  </a:lnTo>
                  <a:lnTo>
                    <a:pt x="2291" y="45"/>
                  </a:lnTo>
                  <a:lnTo>
                    <a:pt x="2309" y="26"/>
                  </a:lnTo>
                  <a:lnTo>
                    <a:pt x="2331" y="13"/>
                  </a:lnTo>
                  <a:lnTo>
                    <a:pt x="2353" y="4"/>
                  </a:lnTo>
                  <a:lnTo>
                    <a:pt x="2378"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nvGrpSpPr>
            <p:cNvPr id="14" name="Group 13">
              <a:extLst>
                <a:ext uri="{FF2B5EF4-FFF2-40B4-BE49-F238E27FC236}">
                  <a16:creationId xmlns:a16="http://schemas.microsoft.com/office/drawing/2014/main" id="{D98BB4DA-20DE-4645-9DD1-EEA62C6969E6}"/>
                </a:ext>
              </a:extLst>
            </p:cNvPr>
            <p:cNvGrpSpPr/>
            <p:nvPr/>
          </p:nvGrpSpPr>
          <p:grpSpPr>
            <a:xfrm>
              <a:off x="6336788" y="2446689"/>
              <a:ext cx="648532" cy="648137"/>
              <a:chOff x="9039225" y="529431"/>
              <a:chExt cx="5207000" cy="5203826"/>
            </a:xfrm>
            <a:solidFill>
              <a:schemeClr val="accent2"/>
            </a:solidFill>
          </p:grpSpPr>
          <p:sp>
            <p:nvSpPr>
              <p:cNvPr id="248" name="Freeform 21">
                <a:extLst>
                  <a:ext uri="{FF2B5EF4-FFF2-40B4-BE49-F238E27FC236}">
                    <a16:creationId xmlns:a16="http://schemas.microsoft.com/office/drawing/2014/main" id="{8F5E16FC-05BE-7C47-AAC9-583CBE94B552}"/>
                  </a:ext>
                </a:extLst>
              </p:cNvPr>
              <p:cNvSpPr>
                <a:spLocks/>
              </p:cNvSpPr>
              <p:nvPr/>
            </p:nvSpPr>
            <p:spPr bwMode="auto">
              <a:xfrm>
                <a:off x="12941300" y="3940969"/>
                <a:ext cx="358775" cy="357188"/>
              </a:xfrm>
              <a:custGeom>
                <a:avLst/>
                <a:gdLst>
                  <a:gd name="T0" fmla="*/ 109 w 450"/>
                  <a:gd name="T1" fmla="*/ 0 h 450"/>
                  <a:gd name="T2" fmla="*/ 137 w 450"/>
                  <a:gd name="T3" fmla="*/ 2 h 450"/>
                  <a:gd name="T4" fmla="*/ 163 w 450"/>
                  <a:gd name="T5" fmla="*/ 14 h 450"/>
                  <a:gd name="T6" fmla="*/ 187 w 450"/>
                  <a:gd name="T7" fmla="*/ 32 h 450"/>
                  <a:gd name="T8" fmla="*/ 418 w 450"/>
                  <a:gd name="T9" fmla="*/ 263 h 450"/>
                  <a:gd name="T10" fmla="*/ 436 w 450"/>
                  <a:gd name="T11" fmla="*/ 287 h 450"/>
                  <a:gd name="T12" fmla="*/ 448 w 450"/>
                  <a:gd name="T13" fmla="*/ 313 h 450"/>
                  <a:gd name="T14" fmla="*/ 450 w 450"/>
                  <a:gd name="T15" fmla="*/ 340 h 450"/>
                  <a:gd name="T16" fmla="*/ 448 w 450"/>
                  <a:gd name="T17" fmla="*/ 368 h 450"/>
                  <a:gd name="T18" fmla="*/ 436 w 450"/>
                  <a:gd name="T19" fmla="*/ 394 h 450"/>
                  <a:gd name="T20" fmla="*/ 418 w 450"/>
                  <a:gd name="T21" fmla="*/ 418 h 450"/>
                  <a:gd name="T22" fmla="*/ 396 w 450"/>
                  <a:gd name="T23" fmla="*/ 434 h 450"/>
                  <a:gd name="T24" fmla="*/ 369 w 450"/>
                  <a:gd name="T25" fmla="*/ 446 h 450"/>
                  <a:gd name="T26" fmla="*/ 343 w 450"/>
                  <a:gd name="T27" fmla="*/ 450 h 450"/>
                  <a:gd name="T28" fmla="*/ 315 w 450"/>
                  <a:gd name="T29" fmla="*/ 446 h 450"/>
                  <a:gd name="T30" fmla="*/ 287 w 450"/>
                  <a:gd name="T31" fmla="*/ 434 h 450"/>
                  <a:gd name="T32" fmla="*/ 265 w 450"/>
                  <a:gd name="T33" fmla="*/ 418 h 450"/>
                  <a:gd name="T34" fmla="*/ 31 w 450"/>
                  <a:gd name="T35" fmla="*/ 185 h 450"/>
                  <a:gd name="T36" fmla="*/ 15 w 450"/>
                  <a:gd name="T37" fmla="*/ 163 h 450"/>
                  <a:gd name="T38" fmla="*/ 4 w 450"/>
                  <a:gd name="T39" fmla="*/ 135 h 450"/>
                  <a:gd name="T40" fmla="*/ 0 w 450"/>
                  <a:gd name="T41" fmla="*/ 107 h 450"/>
                  <a:gd name="T42" fmla="*/ 4 w 450"/>
                  <a:gd name="T43" fmla="*/ 81 h 450"/>
                  <a:gd name="T44" fmla="*/ 15 w 450"/>
                  <a:gd name="T45" fmla="*/ 53 h 450"/>
                  <a:gd name="T46" fmla="*/ 31 w 450"/>
                  <a:gd name="T47" fmla="*/ 32 h 450"/>
                  <a:gd name="T48" fmla="*/ 55 w 450"/>
                  <a:gd name="T49" fmla="*/ 14 h 450"/>
                  <a:gd name="T50" fmla="*/ 81 w 450"/>
                  <a:gd name="T51" fmla="*/ 2 h 450"/>
                  <a:gd name="T52" fmla="*/ 109 w 450"/>
                  <a:gd name="T5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0" h="450">
                    <a:moveTo>
                      <a:pt x="109" y="0"/>
                    </a:moveTo>
                    <a:lnTo>
                      <a:pt x="137" y="2"/>
                    </a:lnTo>
                    <a:lnTo>
                      <a:pt x="163" y="14"/>
                    </a:lnTo>
                    <a:lnTo>
                      <a:pt x="187" y="32"/>
                    </a:lnTo>
                    <a:lnTo>
                      <a:pt x="418" y="263"/>
                    </a:lnTo>
                    <a:lnTo>
                      <a:pt x="436" y="287"/>
                    </a:lnTo>
                    <a:lnTo>
                      <a:pt x="448" y="313"/>
                    </a:lnTo>
                    <a:lnTo>
                      <a:pt x="450" y="340"/>
                    </a:lnTo>
                    <a:lnTo>
                      <a:pt x="448" y="368"/>
                    </a:lnTo>
                    <a:lnTo>
                      <a:pt x="436" y="394"/>
                    </a:lnTo>
                    <a:lnTo>
                      <a:pt x="418" y="418"/>
                    </a:lnTo>
                    <a:lnTo>
                      <a:pt x="396" y="434"/>
                    </a:lnTo>
                    <a:lnTo>
                      <a:pt x="369" y="446"/>
                    </a:lnTo>
                    <a:lnTo>
                      <a:pt x="343" y="450"/>
                    </a:lnTo>
                    <a:lnTo>
                      <a:pt x="315" y="446"/>
                    </a:lnTo>
                    <a:lnTo>
                      <a:pt x="287" y="434"/>
                    </a:lnTo>
                    <a:lnTo>
                      <a:pt x="265" y="418"/>
                    </a:lnTo>
                    <a:lnTo>
                      <a:pt x="31" y="185"/>
                    </a:lnTo>
                    <a:lnTo>
                      <a:pt x="15" y="163"/>
                    </a:lnTo>
                    <a:lnTo>
                      <a:pt x="4" y="135"/>
                    </a:lnTo>
                    <a:lnTo>
                      <a:pt x="0" y="107"/>
                    </a:lnTo>
                    <a:lnTo>
                      <a:pt x="4" y="81"/>
                    </a:lnTo>
                    <a:lnTo>
                      <a:pt x="15" y="53"/>
                    </a:lnTo>
                    <a:lnTo>
                      <a:pt x="31" y="32"/>
                    </a:lnTo>
                    <a:lnTo>
                      <a:pt x="55" y="14"/>
                    </a:lnTo>
                    <a:lnTo>
                      <a:pt x="81" y="2"/>
                    </a:lnTo>
                    <a:lnTo>
                      <a:pt x="10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49" name="Freeform 22">
                <a:extLst>
                  <a:ext uri="{FF2B5EF4-FFF2-40B4-BE49-F238E27FC236}">
                    <a16:creationId xmlns:a16="http://schemas.microsoft.com/office/drawing/2014/main" id="{324358E8-B910-6649-89F8-B2F245C2317F}"/>
                  </a:ext>
                </a:extLst>
              </p:cNvPr>
              <p:cNvSpPr>
                <a:spLocks/>
              </p:cNvSpPr>
              <p:nvPr/>
            </p:nvSpPr>
            <p:spPr bwMode="auto">
              <a:xfrm>
                <a:off x="13117512" y="1570831"/>
                <a:ext cx="1128713" cy="1908175"/>
              </a:xfrm>
              <a:custGeom>
                <a:avLst/>
                <a:gdLst>
                  <a:gd name="T0" fmla="*/ 110 w 1422"/>
                  <a:gd name="T1" fmla="*/ 0 h 2404"/>
                  <a:gd name="T2" fmla="*/ 138 w 1422"/>
                  <a:gd name="T3" fmla="*/ 4 h 2404"/>
                  <a:gd name="T4" fmla="*/ 163 w 1422"/>
                  <a:gd name="T5" fmla="*/ 14 h 2404"/>
                  <a:gd name="T6" fmla="*/ 187 w 1422"/>
                  <a:gd name="T7" fmla="*/ 31 h 2404"/>
                  <a:gd name="T8" fmla="*/ 1171 w 1422"/>
                  <a:gd name="T9" fmla="*/ 1014 h 2404"/>
                  <a:gd name="T10" fmla="*/ 1171 w 1422"/>
                  <a:gd name="T11" fmla="*/ 1014 h 2404"/>
                  <a:gd name="T12" fmla="*/ 1390 w 1422"/>
                  <a:gd name="T13" fmla="*/ 1233 h 2404"/>
                  <a:gd name="T14" fmla="*/ 1408 w 1422"/>
                  <a:gd name="T15" fmla="*/ 1257 h 2404"/>
                  <a:gd name="T16" fmla="*/ 1418 w 1422"/>
                  <a:gd name="T17" fmla="*/ 1283 h 2404"/>
                  <a:gd name="T18" fmla="*/ 1422 w 1422"/>
                  <a:gd name="T19" fmla="*/ 1311 h 2404"/>
                  <a:gd name="T20" fmla="*/ 1418 w 1422"/>
                  <a:gd name="T21" fmla="*/ 1339 h 2404"/>
                  <a:gd name="T22" fmla="*/ 1408 w 1422"/>
                  <a:gd name="T23" fmla="*/ 1365 h 2404"/>
                  <a:gd name="T24" fmla="*/ 1390 w 1422"/>
                  <a:gd name="T25" fmla="*/ 1389 h 2404"/>
                  <a:gd name="T26" fmla="*/ 1366 w 1422"/>
                  <a:gd name="T27" fmla="*/ 1405 h 2404"/>
                  <a:gd name="T28" fmla="*/ 1340 w 1422"/>
                  <a:gd name="T29" fmla="*/ 1417 h 2404"/>
                  <a:gd name="T30" fmla="*/ 1312 w 1422"/>
                  <a:gd name="T31" fmla="*/ 1421 h 2404"/>
                  <a:gd name="T32" fmla="*/ 1284 w 1422"/>
                  <a:gd name="T33" fmla="*/ 1417 h 2404"/>
                  <a:gd name="T34" fmla="*/ 1258 w 1422"/>
                  <a:gd name="T35" fmla="*/ 1405 h 2404"/>
                  <a:gd name="T36" fmla="*/ 1235 w 1422"/>
                  <a:gd name="T37" fmla="*/ 1389 h 2404"/>
                  <a:gd name="T38" fmla="*/ 1203 w 1422"/>
                  <a:gd name="T39" fmla="*/ 1355 h 2404"/>
                  <a:gd name="T40" fmla="*/ 1203 w 1422"/>
                  <a:gd name="T41" fmla="*/ 2294 h 2404"/>
                  <a:gd name="T42" fmla="*/ 1197 w 1422"/>
                  <a:gd name="T43" fmla="*/ 2328 h 2404"/>
                  <a:gd name="T44" fmla="*/ 1183 w 1422"/>
                  <a:gd name="T45" fmla="*/ 2358 h 2404"/>
                  <a:gd name="T46" fmla="*/ 1159 w 1422"/>
                  <a:gd name="T47" fmla="*/ 2382 h 2404"/>
                  <a:gd name="T48" fmla="*/ 1129 w 1422"/>
                  <a:gd name="T49" fmla="*/ 2398 h 2404"/>
                  <a:gd name="T50" fmla="*/ 1093 w 1422"/>
                  <a:gd name="T51" fmla="*/ 2404 h 2404"/>
                  <a:gd name="T52" fmla="*/ 437 w 1422"/>
                  <a:gd name="T53" fmla="*/ 2404 h 2404"/>
                  <a:gd name="T54" fmla="*/ 403 w 1422"/>
                  <a:gd name="T55" fmla="*/ 2398 h 2404"/>
                  <a:gd name="T56" fmla="*/ 373 w 1422"/>
                  <a:gd name="T57" fmla="*/ 2382 h 2404"/>
                  <a:gd name="T58" fmla="*/ 349 w 1422"/>
                  <a:gd name="T59" fmla="*/ 2358 h 2404"/>
                  <a:gd name="T60" fmla="*/ 333 w 1422"/>
                  <a:gd name="T61" fmla="*/ 2328 h 2404"/>
                  <a:gd name="T62" fmla="*/ 329 w 1422"/>
                  <a:gd name="T63" fmla="*/ 2294 h 2404"/>
                  <a:gd name="T64" fmla="*/ 329 w 1422"/>
                  <a:gd name="T65" fmla="*/ 1638 h 2404"/>
                  <a:gd name="T66" fmla="*/ 333 w 1422"/>
                  <a:gd name="T67" fmla="*/ 1604 h 2404"/>
                  <a:gd name="T68" fmla="*/ 349 w 1422"/>
                  <a:gd name="T69" fmla="*/ 1574 h 2404"/>
                  <a:gd name="T70" fmla="*/ 373 w 1422"/>
                  <a:gd name="T71" fmla="*/ 1550 h 2404"/>
                  <a:gd name="T72" fmla="*/ 403 w 1422"/>
                  <a:gd name="T73" fmla="*/ 1534 h 2404"/>
                  <a:gd name="T74" fmla="*/ 437 w 1422"/>
                  <a:gd name="T75" fmla="*/ 1528 h 2404"/>
                  <a:gd name="T76" fmla="*/ 473 w 1422"/>
                  <a:gd name="T77" fmla="*/ 1534 h 2404"/>
                  <a:gd name="T78" fmla="*/ 503 w 1422"/>
                  <a:gd name="T79" fmla="*/ 1550 h 2404"/>
                  <a:gd name="T80" fmla="*/ 526 w 1422"/>
                  <a:gd name="T81" fmla="*/ 1574 h 2404"/>
                  <a:gd name="T82" fmla="*/ 540 w 1422"/>
                  <a:gd name="T83" fmla="*/ 1604 h 2404"/>
                  <a:gd name="T84" fmla="*/ 546 w 1422"/>
                  <a:gd name="T85" fmla="*/ 1638 h 2404"/>
                  <a:gd name="T86" fmla="*/ 546 w 1422"/>
                  <a:gd name="T87" fmla="*/ 2184 h 2404"/>
                  <a:gd name="T88" fmla="*/ 985 w 1422"/>
                  <a:gd name="T89" fmla="*/ 2184 h 2404"/>
                  <a:gd name="T90" fmla="*/ 985 w 1422"/>
                  <a:gd name="T91" fmla="*/ 1138 h 2404"/>
                  <a:gd name="T92" fmla="*/ 32 w 1422"/>
                  <a:gd name="T93" fmla="*/ 187 h 2404"/>
                  <a:gd name="T94" fmla="*/ 14 w 1422"/>
                  <a:gd name="T95" fmla="*/ 163 h 2404"/>
                  <a:gd name="T96" fmla="*/ 4 w 1422"/>
                  <a:gd name="T97" fmla="*/ 137 h 2404"/>
                  <a:gd name="T98" fmla="*/ 0 w 1422"/>
                  <a:gd name="T99" fmla="*/ 109 h 2404"/>
                  <a:gd name="T100" fmla="*/ 4 w 1422"/>
                  <a:gd name="T101" fmla="*/ 81 h 2404"/>
                  <a:gd name="T102" fmla="*/ 14 w 1422"/>
                  <a:gd name="T103" fmla="*/ 55 h 2404"/>
                  <a:gd name="T104" fmla="*/ 32 w 1422"/>
                  <a:gd name="T105" fmla="*/ 31 h 2404"/>
                  <a:gd name="T106" fmla="*/ 56 w 1422"/>
                  <a:gd name="T107" fmla="*/ 14 h 2404"/>
                  <a:gd name="T108" fmla="*/ 82 w 1422"/>
                  <a:gd name="T109" fmla="*/ 4 h 2404"/>
                  <a:gd name="T110" fmla="*/ 110 w 1422"/>
                  <a:gd name="T111" fmla="*/ 0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22" h="2404">
                    <a:moveTo>
                      <a:pt x="110" y="0"/>
                    </a:moveTo>
                    <a:lnTo>
                      <a:pt x="138" y="4"/>
                    </a:lnTo>
                    <a:lnTo>
                      <a:pt x="163" y="14"/>
                    </a:lnTo>
                    <a:lnTo>
                      <a:pt x="187" y="31"/>
                    </a:lnTo>
                    <a:lnTo>
                      <a:pt x="1171" y="1014"/>
                    </a:lnTo>
                    <a:lnTo>
                      <a:pt x="1171" y="1014"/>
                    </a:lnTo>
                    <a:lnTo>
                      <a:pt x="1390" y="1233"/>
                    </a:lnTo>
                    <a:lnTo>
                      <a:pt x="1408" y="1257"/>
                    </a:lnTo>
                    <a:lnTo>
                      <a:pt x="1418" y="1283"/>
                    </a:lnTo>
                    <a:lnTo>
                      <a:pt x="1422" y="1311"/>
                    </a:lnTo>
                    <a:lnTo>
                      <a:pt x="1418" y="1339"/>
                    </a:lnTo>
                    <a:lnTo>
                      <a:pt x="1408" y="1365"/>
                    </a:lnTo>
                    <a:lnTo>
                      <a:pt x="1390" y="1389"/>
                    </a:lnTo>
                    <a:lnTo>
                      <a:pt x="1366" y="1405"/>
                    </a:lnTo>
                    <a:lnTo>
                      <a:pt x="1340" y="1417"/>
                    </a:lnTo>
                    <a:lnTo>
                      <a:pt x="1312" y="1421"/>
                    </a:lnTo>
                    <a:lnTo>
                      <a:pt x="1284" y="1417"/>
                    </a:lnTo>
                    <a:lnTo>
                      <a:pt x="1258" y="1405"/>
                    </a:lnTo>
                    <a:lnTo>
                      <a:pt x="1235" y="1389"/>
                    </a:lnTo>
                    <a:lnTo>
                      <a:pt x="1203" y="1355"/>
                    </a:lnTo>
                    <a:lnTo>
                      <a:pt x="1203" y="2294"/>
                    </a:lnTo>
                    <a:lnTo>
                      <a:pt x="1197" y="2328"/>
                    </a:lnTo>
                    <a:lnTo>
                      <a:pt x="1183" y="2358"/>
                    </a:lnTo>
                    <a:lnTo>
                      <a:pt x="1159" y="2382"/>
                    </a:lnTo>
                    <a:lnTo>
                      <a:pt x="1129" y="2398"/>
                    </a:lnTo>
                    <a:lnTo>
                      <a:pt x="1093" y="2404"/>
                    </a:lnTo>
                    <a:lnTo>
                      <a:pt x="437" y="2404"/>
                    </a:lnTo>
                    <a:lnTo>
                      <a:pt x="403" y="2398"/>
                    </a:lnTo>
                    <a:lnTo>
                      <a:pt x="373" y="2382"/>
                    </a:lnTo>
                    <a:lnTo>
                      <a:pt x="349" y="2358"/>
                    </a:lnTo>
                    <a:lnTo>
                      <a:pt x="333" y="2328"/>
                    </a:lnTo>
                    <a:lnTo>
                      <a:pt x="329" y="2294"/>
                    </a:lnTo>
                    <a:lnTo>
                      <a:pt x="329" y="1638"/>
                    </a:lnTo>
                    <a:lnTo>
                      <a:pt x="333" y="1604"/>
                    </a:lnTo>
                    <a:lnTo>
                      <a:pt x="349" y="1574"/>
                    </a:lnTo>
                    <a:lnTo>
                      <a:pt x="373" y="1550"/>
                    </a:lnTo>
                    <a:lnTo>
                      <a:pt x="403" y="1534"/>
                    </a:lnTo>
                    <a:lnTo>
                      <a:pt x="437" y="1528"/>
                    </a:lnTo>
                    <a:lnTo>
                      <a:pt x="473" y="1534"/>
                    </a:lnTo>
                    <a:lnTo>
                      <a:pt x="503" y="1550"/>
                    </a:lnTo>
                    <a:lnTo>
                      <a:pt x="526" y="1574"/>
                    </a:lnTo>
                    <a:lnTo>
                      <a:pt x="540" y="1604"/>
                    </a:lnTo>
                    <a:lnTo>
                      <a:pt x="546" y="1638"/>
                    </a:lnTo>
                    <a:lnTo>
                      <a:pt x="546" y="2184"/>
                    </a:lnTo>
                    <a:lnTo>
                      <a:pt x="985" y="2184"/>
                    </a:lnTo>
                    <a:lnTo>
                      <a:pt x="985" y="1138"/>
                    </a:lnTo>
                    <a:lnTo>
                      <a:pt x="32" y="187"/>
                    </a:lnTo>
                    <a:lnTo>
                      <a:pt x="14" y="163"/>
                    </a:lnTo>
                    <a:lnTo>
                      <a:pt x="4" y="137"/>
                    </a:lnTo>
                    <a:lnTo>
                      <a:pt x="0" y="109"/>
                    </a:lnTo>
                    <a:lnTo>
                      <a:pt x="4" y="81"/>
                    </a:lnTo>
                    <a:lnTo>
                      <a:pt x="14" y="55"/>
                    </a:lnTo>
                    <a:lnTo>
                      <a:pt x="32" y="31"/>
                    </a:lnTo>
                    <a:lnTo>
                      <a:pt x="56" y="14"/>
                    </a:lnTo>
                    <a:lnTo>
                      <a:pt x="82" y="4"/>
                    </a:lnTo>
                    <a:lnTo>
                      <a:pt x="1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50" name="Freeform 23">
                <a:extLst>
                  <a:ext uri="{FF2B5EF4-FFF2-40B4-BE49-F238E27FC236}">
                    <a16:creationId xmlns:a16="http://schemas.microsoft.com/office/drawing/2014/main" id="{593A1E1E-0B51-1E4F-882C-F8913F85504B}"/>
                  </a:ext>
                </a:extLst>
              </p:cNvPr>
              <p:cNvSpPr>
                <a:spLocks noEditPoints="1"/>
              </p:cNvSpPr>
              <p:nvPr/>
            </p:nvSpPr>
            <p:spPr bwMode="auto">
              <a:xfrm>
                <a:off x="10080625" y="1570831"/>
                <a:ext cx="2082800" cy="1908175"/>
              </a:xfrm>
              <a:custGeom>
                <a:avLst/>
                <a:gdLst>
                  <a:gd name="T0" fmla="*/ 437 w 2623"/>
                  <a:gd name="T1" fmla="*/ 1138 h 2404"/>
                  <a:gd name="T2" fmla="*/ 984 w 2623"/>
                  <a:gd name="T3" fmla="*/ 2184 h 2404"/>
                  <a:gd name="T4" fmla="*/ 990 w 2623"/>
                  <a:gd name="T5" fmla="*/ 1604 h 2404"/>
                  <a:gd name="T6" fmla="*/ 1028 w 2623"/>
                  <a:gd name="T7" fmla="*/ 1550 h 2404"/>
                  <a:gd name="T8" fmla="*/ 1093 w 2623"/>
                  <a:gd name="T9" fmla="*/ 1528 h 2404"/>
                  <a:gd name="T10" fmla="*/ 1564 w 2623"/>
                  <a:gd name="T11" fmla="*/ 1534 h 2404"/>
                  <a:gd name="T12" fmla="*/ 1618 w 2623"/>
                  <a:gd name="T13" fmla="*/ 1574 h 2404"/>
                  <a:gd name="T14" fmla="*/ 1640 w 2623"/>
                  <a:gd name="T15" fmla="*/ 1638 h 2404"/>
                  <a:gd name="T16" fmla="*/ 2186 w 2623"/>
                  <a:gd name="T17" fmla="*/ 2184 h 2404"/>
                  <a:gd name="T18" fmla="*/ 1313 w 2623"/>
                  <a:gd name="T19" fmla="*/ 263 h 2404"/>
                  <a:gd name="T20" fmla="*/ 1339 w 2623"/>
                  <a:gd name="T21" fmla="*/ 4 h 2404"/>
                  <a:gd name="T22" fmla="*/ 1389 w 2623"/>
                  <a:gd name="T23" fmla="*/ 31 h 2404"/>
                  <a:gd name="T24" fmla="*/ 2374 w 2623"/>
                  <a:gd name="T25" fmla="*/ 1014 h 2404"/>
                  <a:gd name="T26" fmla="*/ 2609 w 2623"/>
                  <a:gd name="T27" fmla="*/ 1257 h 2404"/>
                  <a:gd name="T28" fmla="*/ 2623 w 2623"/>
                  <a:gd name="T29" fmla="*/ 1311 h 2404"/>
                  <a:gd name="T30" fmla="*/ 2609 w 2623"/>
                  <a:gd name="T31" fmla="*/ 1365 h 2404"/>
                  <a:gd name="T32" fmla="*/ 2569 w 2623"/>
                  <a:gd name="T33" fmla="*/ 1405 h 2404"/>
                  <a:gd name="T34" fmla="*/ 2514 w 2623"/>
                  <a:gd name="T35" fmla="*/ 1421 h 2404"/>
                  <a:gd name="T36" fmla="*/ 2460 w 2623"/>
                  <a:gd name="T37" fmla="*/ 1405 h 2404"/>
                  <a:gd name="T38" fmla="*/ 2406 w 2623"/>
                  <a:gd name="T39" fmla="*/ 1355 h 2404"/>
                  <a:gd name="T40" fmla="*/ 2400 w 2623"/>
                  <a:gd name="T41" fmla="*/ 2328 h 2404"/>
                  <a:gd name="T42" fmla="*/ 2360 w 2623"/>
                  <a:gd name="T43" fmla="*/ 2382 h 2404"/>
                  <a:gd name="T44" fmla="*/ 2296 w 2623"/>
                  <a:gd name="T45" fmla="*/ 2404 h 2404"/>
                  <a:gd name="T46" fmla="*/ 1496 w 2623"/>
                  <a:gd name="T47" fmla="*/ 2398 h 2404"/>
                  <a:gd name="T48" fmla="*/ 1442 w 2623"/>
                  <a:gd name="T49" fmla="*/ 2358 h 2404"/>
                  <a:gd name="T50" fmla="*/ 1421 w 2623"/>
                  <a:gd name="T51" fmla="*/ 2294 h 2404"/>
                  <a:gd name="T52" fmla="*/ 1203 w 2623"/>
                  <a:gd name="T53" fmla="*/ 1748 h 2404"/>
                  <a:gd name="T54" fmla="*/ 1197 w 2623"/>
                  <a:gd name="T55" fmla="*/ 2328 h 2404"/>
                  <a:gd name="T56" fmla="*/ 1157 w 2623"/>
                  <a:gd name="T57" fmla="*/ 2382 h 2404"/>
                  <a:gd name="T58" fmla="*/ 1093 w 2623"/>
                  <a:gd name="T59" fmla="*/ 2404 h 2404"/>
                  <a:gd name="T60" fmla="*/ 294 w 2623"/>
                  <a:gd name="T61" fmla="*/ 2398 h 2404"/>
                  <a:gd name="T62" fmla="*/ 240 w 2623"/>
                  <a:gd name="T63" fmla="*/ 2358 h 2404"/>
                  <a:gd name="T64" fmla="*/ 218 w 2623"/>
                  <a:gd name="T65" fmla="*/ 2294 h 2404"/>
                  <a:gd name="T66" fmla="*/ 186 w 2623"/>
                  <a:gd name="T67" fmla="*/ 1389 h 2404"/>
                  <a:gd name="T68" fmla="*/ 136 w 2623"/>
                  <a:gd name="T69" fmla="*/ 1417 h 2404"/>
                  <a:gd name="T70" fmla="*/ 82 w 2623"/>
                  <a:gd name="T71" fmla="*/ 1417 h 2404"/>
                  <a:gd name="T72" fmla="*/ 32 w 2623"/>
                  <a:gd name="T73" fmla="*/ 1389 h 2404"/>
                  <a:gd name="T74" fmla="*/ 4 w 2623"/>
                  <a:gd name="T75" fmla="*/ 1339 h 2404"/>
                  <a:gd name="T76" fmla="*/ 4 w 2623"/>
                  <a:gd name="T77" fmla="*/ 1283 h 2404"/>
                  <a:gd name="T78" fmla="*/ 32 w 2623"/>
                  <a:gd name="T79" fmla="*/ 1233 h 2404"/>
                  <a:gd name="T80" fmla="*/ 250 w 2623"/>
                  <a:gd name="T81" fmla="*/ 1014 h 2404"/>
                  <a:gd name="T82" fmla="*/ 1257 w 2623"/>
                  <a:gd name="T83" fmla="*/ 14 h 2404"/>
                  <a:gd name="T84" fmla="*/ 1313 w 2623"/>
                  <a:gd name="T85" fmla="*/ 0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3" h="2404">
                    <a:moveTo>
                      <a:pt x="1313" y="263"/>
                    </a:moveTo>
                    <a:lnTo>
                      <a:pt x="437" y="1138"/>
                    </a:lnTo>
                    <a:lnTo>
                      <a:pt x="437" y="2184"/>
                    </a:lnTo>
                    <a:lnTo>
                      <a:pt x="984" y="2184"/>
                    </a:lnTo>
                    <a:lnTo>
                      <a:pt x="984" y="1638"/>
                    </a:lnTo>
                    <a:lnTo>
                      <a:pt x="990" y="1604"/>
                    </a:lnTo>
                    <a:lnTo>
                      <a:pt x="1006" y="1574"/>
                    </a:lnTo>
                    <a:lnTo>
                      <a:pt x="1028" y="1550"/>
                    </a:lnTo>
                    <a:lnTo>
                      <a:pt x="1060" y="1534"/>
                    </a:lnTo>
                    <a:lnTo>
                      <a:pt x="1093" y="1528"/>
                    </a:lnTo>
                    <a:lnTo>
                      <a:pt x="1530" y="1528"/>
                    </a:lnTo>
                    <a:lnTo>
                      <a:pt x="1564" y="1534"/>
                    </a:lnTo>
                    <a:lnTo>
                      <a:pt x="1596" y="1550"/>
                    </a:lnTo>
                    <a:lnTo>
                      <a:pt x="1618" y="1574"/>
                    </a:lnTo>
                    <a:lnTo>
                      <a:pt x="1634" y="1604"/>
                    </a:lnTo>
                    <a:lnTo>
                      <a:pt x="1640" y="1638"/>
                    </a:lnTo>
                    <a:lnTo>
                      <a:pt x="1640" y="2184"/>
                    </a:lnTo>
                    <a:lnTo>
                      <a:pt x="2186" y="2184"/>
                    </a:lnTo>
                    <a:lnTo>
                      <a:pt x="2186" y="1138"/>
                    </a:lnTo>
                    <a:lnTo>
                      <a:pt x="1313" y="263"/>
                    </a:lnTo>
                    <a:close/>
                    <a:moveTo>
                      <a:pt x="1313" y="0"/>
                    </a:moveTo>
                    <a:lnTo>
                      <a:pt x="1339" y="4"/>
                    </a:lnTo>
                    <a:lnTo>
                      <a:pt x="1367" y="14"/>
                    </a:lnTo>
                    <a:lnTo>
                      <a:pt x="1389" y="31"/>
                    </a:lnTo>
                    <a:lnTo>
                      <a:pt x="2374" y="1014"/>
                    </a:lnTo>
                    <a:lnTo>
                      <a:pt x="2374" y="1014"/>
                    </a:lnTo>
                    <a:lnTo>
                      <a:pt x="2591" y="1233"/>
                    </a:lnTo>
                    <a:lnTo>
                      <a:pt x="2609" y="1257"/>
                    </a:lnTo>
                    <a:lnTo>
                      <a:pt x="2619" y="1283"/>
                    </a:lnTo>
                    <a:lnTo>
                      <a:pt x="2623" y="1311"/>
                    </a:lnTo>
                    <a:lnTo>
                      <a:pt x="2619" y="1339"/>
                    </a:lnTo>
                    <a:lnTo>
                      <a:pt x="2609" y="1365"/>
                    </a:lnTo>
                    <a:lnTo>
                      <a:pt x="2591" y="1389"/>
                    </a:lnTo>
                    <a:lnTo>
                      <a:pt x="2569" y="1405"/>
                    </a:lnTo>
                    <a:lnTo>
                      <a:pt x="2541" y="1417"/>
                    </a:lnTo>
                    <a:lnTo>
                      <a:pt x="2514" y="1421"/>
                    </a:lnTo>
                    <a:lnTo>
                      <a:pt x="2488" y="1417"/>
                    </a:lnTo>
                    <a:lnTo>
                      <a:pt x="2460" y="1405"/>
                    </a:lnTo>
                    <a:lnTo>
                      <a:pt x="2438" y="1389"/>
                    </a:lnTo>
                    <a:lnTo>
                      <a:pt x="2406" y="1355"/>
                    </a:lnTo>
                    <a:lnTo>
                      <a:pt x="2406" y="2294"/>
                    </a:lnTo>
                    <a:lnTo>
                      <a:pt x="2400" y="2328"/>
                    </a:lnTo>
                    <a:lnTo>
                      <a:pt x="2384" y="2358"/>
                    </a:lnTo>
                    <a:lnTo>
                      <a:pt x="2360" y="2382"/>
                    </a:lnTo>
                    <a:lnTo>
                      <a:pt x="2330" y="2398"/>
                    </a:lnTo>
                    <a:lnTo>
                      <a:pt x="2296" y="2404"/>
                    </a:lnTo>
                    <a:lnTo>
                      <a:pt x="1530" y="2404"/>
                    </a:lnTo>
                    <a:lnTo>
                      <a:pt x="1496" y="2398"/>
                    </a:lnTo>
                    <a:lnTo>
                      <a:pt x="1466" y="2382"/>
                    </a:lnTo>
                    <a:lnTo>
                      <a:pt x="1442" y="2358"/>
                    </a:lnTo>
                    <a:lnTo>
                      <a:pt x="1426" y="2328"/>
                    </a:lnTo>
                    <a:lnTo>
                      <a:pt x="1421" y="2294"/>
                    </a:lnTo>
                    <a:lnTo>
                      <a:pt x="1421" y="1748"/>
                    </a:lnTo>
                    <a:lnTo>
                      <a:pt x="1203" y="1748"/>
                    </a:lnTo>
                    <a:lnTo>
                      <a:pt x="1203" y="2294"/>
                    </a:lnTo>
                    <a:lnTo>
                      <a:pt x="1197" y="2328"/>
                    </a:lnTo>
                    <a:lnTo>
                      <a:pt x="1181" y="2358"/>
                    </a:lnTo>
                    <a:lnTo>
                      <a:pt x="1157" y="2382"/>
                    </a:lnTo>
                    <a:lnTo>
                      <a:pt x="1127" y="2398"/>
                    </a:lnTo>
                    <a:lnTo>
                      <a:pt x="1093" y="2404"/>
                    </a:lnTo>
                    <a:lnTo>
                      <a:pt x="328" y="2404"/>
                    </a:lnTo>
                    <a:lnTo>
                      <a:pt x="294" y="2398"/>
                    </a:lnTo>
                    <a:lnTo>
                      <a:pt x="264" y="2382"/>
                    </a:lnTo>
                    <a:lnTo>
                      <a:pt x="240" y="2358"/>
                    </a:lnTo>
                    <a:lnTo>
                      <a:pt x="224" y="2328"/>
                    </a:lnTo>
                    <a:lnTo>
                      <a:pt x="218" y="2294"/>
                    </a:lnTo>
                    <a:lnTo>
                      <a:pt x="218" y="1355"/>
                    </a:lnTo>
                    <a:lnTo>
                      <a:pt x="186" y="1389"/>
                    </a:lnTo>
                    <a:lnTo>
                      <a:pt x="164" y="1405"/>
                    </a:lnTo>
                    <a:lnTo>
                      <a:pt x="136" y="1417"/>
                    </a:lnTo>
                    <a:lnTo>
                      <a:pt x="110" y="1421"/>
                    </a:lnTo>
                    <a:lnTo>
                      <a:pt x="82" y="1417"/>
                    </a:lnTo>
                    <a:lnTo>
                      <a:pt x="56" y="1405"/>
                    </a:lnTo>
                    <a:lnTo>
                      <a:pt x="32" y="1389"/>
                    </a:lnTo>
                    <a:lnTo>
                      <a:pt x="14" y="1365"/>
                    </a:lnTo>
                    <a:lnTo>
                      <a:pt x="4" y="1339"/>
                    </a:lnTo>
                    <a:lnTo>
                      <a:pt x="0" y="1311"/>
                    </a:lnTo>
                    <a:lnTo>
                      <a:pt x="4" y="1283"/>
                    </a:lnTo>
                    <a:lnTo>
                      <a:pt x="14" y="1257"/>
                    </a:lnTo>
                    <a:lnTo>
                      <a:pt x="32" y="1233"/>
                    </a:lnTo>
                    <a:lnTo>
                      <a:pt x="250" y="1014"/>
                    </a:lnTo>
                    <a:lnTo>
                      <a:pt x="250" y="1014"/>
                    </a:lnTo>
                    <a:lnTo>
                      <a:pt x="1235" y="31"/>
                    </a:lnTo>
                    <a:lnTo>
                      <a:pt x="1257" y="14"/>
                    </a:lnTo>
                    <a:lnTo>
                      <a:pt x="1285" y="4"/>
                    </a:lnTo>
                    <a:lnTo>
                      <a:pt x="131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51" name="Freeform 24">
                <a:extLst>
                  <a:ext uri="{FF2B5EF4-FFF2-40B4-BE49-F238E27FC236}">
                    <a16:creationId xmlns:a16="http://schemas.microsoft.com/office/drawing/2014/main" id="{406E9205-3854-B849-B238-BC6E20CCA72F}"/>
                  </a:ext>
                </a:extLst>
              </p:cNvPr>
              <p:cNvSpPr>
                <a:spLocks noEditPoints="1"/>
              </p:cNvSpPr>
              <p:nvPr/>
            </p:nvSpPr>
            <p:spPr bwMode="auto">
              <a:xfrm>
                <a:off x="9385300" y="877094"/>
                <a:ext cx="3471863" cy="3468688"/>
              </a:xfrm>
              <a:custGeom>
                <a:avLst/>
                <a:gdLst>
                  <a:gd name="T0" fmla="*/ 1883 w 4374"/>
                  <a:gd name="T1" fmla="*/ 241 h 4369"/>
                  <a:gd name="T2" fmla="*/ 1456 w 4374"/>
                  <a:gd name="T3" fmla="*/ 358 h 4369"/>
                  <a:gd name="T4" fmla="*/ 1073 w 4374"/>
                  <a:gd name="T5" fmla="*/ 564 h 4369"/>
                  <a:gd name="T6" fmla="*/ 746 w 4374"/>
                  <a:gd name="T7" fmla="*/ 845 h 4369"/>
                  <a:gd name="T8" fmla="*/ 488 w 4374"/>
                  <a:gd name="T9" fmla="*/ 1192 h 4369"/>
                  <a:gd name="T10" fmla="*/ 311 w 4374"/>
                  <a:gd name="T11" fmla="*/ 1590 h 4369"/>
                  <a:gd name="T12" fmla="*/ 225 w 4374"/>
                  <a:gd name="T13" fmla="*/ 2031 h 4369"/>
                  <a:gd name="T14" fmla="*/ 243 w 4374"/>
                  <a:gd name="T15" fmla="*/ 2487 h 4369"/>
                  <a:gd name="T16" fmla="*/ 361 w 4374"/>
                  <a:gd name="T17" fmla="*/ 2916 h 4369"/>
                  <a:gd name="T18" fmla="*/ 566 w 4374"/>
                  <a:gd name="T19" fmla="*/ 3298 h 4369"/>
                  <a:gd name="T20" fmla="*/ 847 w 4374"/>
                  <a:gd name="T21" fmla="*/ 3623 h 4369"/>
                  <a:gd name="T22" fmla="*/ 1195 w 4374"/>
                  <a:gd name="T23" fmla="*/ 3883 h 4369"/>
                  <a:gd name="T24" fmla="*/ 1593 w 4374"/>
                  <a:gd name="T25" fmla="*/ 4060 h 4369"/>
                  <a:gd name="T26" fmla="*/ 2034 w 4374"/>
                  <a:gd name="T27" fmla="*/ 4144 h 4369"/>
                  <a:gd name="T28" fmla="*/ 2491 w 4374"/>
                  <a:gd name="T29" fmla="*/ 4128 h 4369"/>
                  <a:gd name="T30" fmla="*/ 2918 w 4374"/>
                  <a:gd name="T31" fmla="*/ 4010 h 4369"/>
                  <a:gd name="T32" fmla="*/ 3301 w 4374"/>
                  <a:gd name="T33" fmla="*/ 3805 h 4369"/>
                  <a:gd name="T34" fmla="*/ 3628 w 4374"/>
                  <a:gd name="T35" fmla="*/ 3522 h 4369"/>
                  <a:gd name="T36" fmla="*/ 3885 w 4374"/>
                  <a:gd name="T37" fmla="*/ 3175 h 4369"/>
                  <a:gd name="T38" fmla="*/ 4063 w 4374"/>
                  <a:gd name="T39" fmla="*/ 2776 h 4369"/>
                  <a:gd name="T40" fmla="*/ 4148 w 4374"/>
                  <a:gd name="T41" fmla="*/ 2338 h 4369"/>
                  <a:gd name="T42" fmla="*/ 4130 w 4374"/>
                  <a:gd name="T43" fmla="*/ 1879 h 4369"/>
                  <a:gd name="T44" fmla="*/ 4013 w 4374"/>
                  <a:gd name="T45" fmla="*/ 1453 h 4369"/>
                  <a:gd name="T46" fmla="*/ 3807 w 4374"/>
                  <a:gd name="T47" fmla="*/ 1070 h 4369"/>
                  <a:gd name="T48" fmla="*/ 3526 w 4374"/>
                  <a:gd name="T49" fmla="*/ 743 h 4369"/>
                  <a:gd name="T50" fmla="*/ 3179 w 4374"/>
                  <a:gd name="T51" fmla="*/ 486 h 4369"/>
                  <a:gd name="T52" fmla="*/ 2780 w 4374"/>
                  <a:gd name="T53" fmla="*/ 308 h 4369"/>
                  <a:gd name="T54" fmla="*/ 2341 w 4374"/>
                  <a:gd name="T55" fmla="*/ 223 h 4369"/>
                  <a:gd name="T56" fmla="*/ 2349 w 4374"/>
                  <a:gd name="T57" fmla="*/ 5 h 4369"/>
                  <a:gd name="T58" fmla="*/ 2818 w 4374"/>
                  <a:gd name="T59" fmla="*/ 91 h 4369"/>
                  <a:gd name="T60" fmla="*/ 3245 w 4374"/>
                  <a:gd name="T61" fmla="*/ 273 h 4369"/>
                  <a:gd name="T62" fmla="*/ 3620 w 4374"/>
                  <a:gd name="T63" fmla="*/ 536 h 4369"/>
                  <a:gd name="T64" fmla="*/ 3933 w 4374"/>
                  <a:gd name="T65" fmla="*/ 869 h 4369"/>
                  <a:gd name="T66" fmla="*/ 4170 w 4374"/>
                  <a:gd name="T67" fmla="*/ 1263 h 4369"/>
                  <a:gd name="T68" fmla="*/ 4320 w 4374"/>
                  <a:gd name="T69" fmla="*/ 1706 h 4369"/>
                  <a:gd name="T70" fmla="*/ 4374 w 4374"/>
                  <a:gd name="T71" fmla="*/ 2184 h 4369"/>
                  <a:gd name="T72" fmla="*/ 4320 w 4374"/>
                  <a:gd name="T73" fmla="*/ 2663 h 4369"/>
                  <a:gd name="T74" fmla="*/ 4170 w 4374"/>
                  <a:gd name="T75" fmla="*/ 3105 h 4369"/>
                  <a:gd name="T76" fmla="*/ 3933 w 4374"/>
                  <a:gd name="T77" fmla="*/ 3498 h 4369"/>
                  <a:gd name="T78" fmla="*/ 3620 w 4374"/>
                  <a:gd name="T79" fmla="*/ 3833 h 4369"/>
                  <a:gd name="T80" fmla="*/ 3245 w 4374"/>
                  <a:gd name="T81" fmla="*/ 4096 h 4369"/>
                  <a:gd name="T82" fmla="*/ 2818 w 4374"/>
                  <a:gd name="T83" fmla="*/ 4277 h 4369"/>
                  <a:gd name="T84" fmla="*/ 2349 w 4374"/>
                  <a:gd name="T85" fmla="*/ 4363 h 4369"/>
                  <a:gd name="T86" fmla="*/ 1865 w 4374"/>
                  <a:gd name="T87" fmla="*/ 4345 h 4369"/>
                  <a:gd name="T88" fmla="*/ 1408 w 4374"/>
                  <a:gd name="T89" fmla="*/ 4225 h 4369"/>
                  <a:gd name="T90" fmla="*/ 997 w 4374"/>
                  <a:gd name="T91" fmla="*/ 4016 h 4369"/>
                  <a:gd name="T92" fmla="*/ 642 w 4374"/>
                  <a:gd name="T93" fmla="*/ 3729 h 4369"/>
                  <a:gd name="T94" fmla="*/ 353 w 4374"/>
                  <a:gd name="T95" fmla="*/ 3372 h 4369"/>
                  <a:gd name="T96" fmla="*/ 143 w 4374"/>
                  <a:gd name="T97" fmla="*/ 2962 h 4369"/>
                  <a:gd name="T98" fmla="*/ 24 w 4374"/>
                  <a:gd name="T99" fmla="*/ 2507 h 4369"/>
                  <a:gd name="T100" fmla="*/ 6 w 4374"/>
                  <a:gd name="T101" fmla="*/ 2021 h 4369"/>
                  <a:gd name="T102" fmla="*/ 94 w 4374"/>
                  <a:gd name="T103" fmla="*/ 1554 h 4369"/>
                  <a:gd name="T104" fmla="*/ 273 w 4374"/>
                  <a:gd name="T105" fmla="*/ 1126 h 4369"/>
                  <a:gd name="T106" fmla="*/ 536 w 4374"/>
                  <a:gd name="T107" fmla="*/ 751 h 4369"/>
                  <a:gd name="T108" fmla="*/ 871 w 4374"/>
                  <a:gd name="T109" fmla="*/ 438 h 4369"/>
                  <a:gd name="T110" fmla="*/ 1266 w 4374"/>
                  <a:gd name="T111" fmla="*/ 203 h 4369"/>
                  <a:gd name="T112" fmla="*/ 1707 w 4374"/>
                  <a:gd name="T113" fmla="*/ 51 h 4369"/>
                  <a:gd name="T114" fmla="*/ 2188 w 4374"/>
                  <a:gd name="T115" fmla="*/ 0 h 4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74" h="4369">
                    <a:moveTo>
                      <a:pt x="2188" y="217"/>
                    </a:moveTo>
                    <a:lnTo>
                      <a:pt x="2034" y="223"/>
                    </a:lnTo>
                    <a:lnTo>
                      <a:pt x="1883" y="241"/>
                    </a:lnTo>
                    <a:lnTo>
                      <a:pt x="1737" y="269"/>
                    </a:lnTo>
                    <a:lnTo>
                      <a:pt x="1593" y="308"/>
                    </a:lnTo>
                    <a:lnTo>
                      <a:pt x="1456" y="358"/>
                    </a:lnTo>
                    <a:lnTo>
                      <a:pt x="1322" y="418"/>
                    </a:lnTo>
                    <a:lnTo>
                      <a:pt x="1195" y="486"/>
                    </a:lnTo>
                    <a:lnTo>
                      <a:pt x="1073" y="564"/>
                    </a:lnTo>
                    <a:lnTo>
                      <a:pt x="957" y="649"/>
                    </a:lnTo>
                    <a:lnTo>
                      <a:pt x="847" y="743"/>
                    </a:lnTo>
                    <a:lnTo>
                      <a:pt x="746" y="845"/>
                    </a:lnTo>
                    <a:lnTo>
                      <a:pt x="652" y="954"/>
                    </a:lnTo>
                    <a:lnTo>
                      <a:pt x="566" y="1070"/>
                    </a:lnTo>
                    <a:lnTo>
                      <a:pt x="488" y="1192"/>
                    </a:lnTo>
                    <a:lnTo>
                      <a:pt x="419" y="1319"/>
                    </a:lnTo>
                    <a:lnTo>
                      <a:pt x="361" y="1453"/>
                    </a:lnTo>
                    <a:lnTo>
                      <a:pt x="311" y="1590"/>
                    </a:lnTo>
                    <a:lnTo>
                      <a:pt x="271" y="1734"/>
                    </a:lnTo>
                    <a:lnTo>
                      <a:pt x="243" y="1879"/>
                    </a:lnTo>
                    <a:lnTo>
                      <a:pt x="225" y="2031"/>
                    </a:lnTo>
                    <a:lnTo>
                      <a:pt x="219" y="2184"/>
                    </a:lnTo>
                    <a:lnTo>
                      <a:pt x="225" y="2338"/>
                    </a:lnTo>
                    <a:lnTo>
                      <a:pt x="243" y="2487"/>
                    </a:lnTo>
                    <a:lnTo>
                      <a:pt x="271" y="2635"/>
                    </a:lnTo>
                    <a:lnTo>
                      <a:pt x="311" y="2776"/>
                    </a:lnTo>
                    <a:lnTo>
                      <a:pt x="361" y="2916"/>
                    </a:lnTo>
                    <a:lnTo>
                      <a:pt x="419" y="3047"/>
                    </a:lnTo>
                    <a:lnTo>
                      <a:pt x="488" y="3175"/>
                    </a:lnTo>
                    <a:lnTo>
                      <a:pt x="566" y="3298"/>
                    </a:lnTo>
                    <a:lnTo>
                      <a:pt x="652" y="3414"/>
                    </a:lnTo>
                    <a:lnTo>
                      <a:pt x="746" y="3522"/>
                    </a:lnTo>
                    <a:lnTo>
                      <a:pt x="847" y="3623"/>
                    </a:lnTo>
                    <a:lnTo>
                      <a:pt x="957" y="3717"/>
                    </a:lnTo>
                    <a:lnTo>
                      <a:pt x="1073" y="3805"/>
                    </a:lnTo>
                    <a:lnTo>
                      <a:pt x="1195" y="3883"/>
                    </a:lnTo>
                    <a:lnTo>
                      <a:pt x="1322" y="3950"/>
                    </a:lnTo>
                    <a:lnTo>
                      <a:pt x="1456" y="4010"/>
                    </a:lnTo>
                    <a:lnTo>
                      <a:pt x="1593" y="4060"/>
                    </a:lnTo>
                    <a:lnTo>
                      <a:pt x="1737" y="4098"/>
                    </a:lnTo>
                    <a:lnTo>
                      <a:pt x="1883" y="4128"/>
                    </a:lnTo>
                    <a:lnTo>
                      <a:pt x="2034" y="4144"/>
                    </a:lnTo>
                    <a:lnTo>
                      <a:pt x="2188" y="4150"/>
                    </a:lnTo>
                    <a:lnTo>
                      <a:pt x="2341" y="4144"/>
                    </a:lnTo>
                    <a:lnTo>
                      <a:pt x="2491" y="4128"/>
                    </a:lnTo>
                    <a:lnTo>
                      <a:pt x="2637" y="4098"/>
                    </a:lnTo>
                    <a:lnTo>
                      <a:pt x="2780" y="4060"/>
                    </a:lnTo>
                    <a:lnTo>
                      <a:pt x="2918" y="4010"/>
                    </a:lnTo>
                    <a:lnTo>
                      <a:pt x="3051" y="3950"/>
                    </a:lnTo>
                    <a:lnTo>
                      <a:pt x="3179" y="3883"/>
                    </a:lnTo>
                    <a:lnTo>
                      <a:pt x="3301" y="3805"/>
                    </a:lnTo>
                    <a:lnTo>
                      <a:pt x="3416" y="3717"/>
                    </a:lnTo>
                    <a:lnTo>
                      <a:pt x="3526" y="3623"/>
                    </a:lnTo>
                    <a:lnTo>
                      <a:pt x="3628" y="3522"/>
                    </a:lnTo>
                    <a:lnTo>
                      <a:pt x="3722" y="3414"/>
                    </a:lnTo>
                    <a:lnTo>
                      <a:pt x="3807" y="3298"/>
                    </a:lnTo>
                    <a:lnTo>
                      <a:pt x="3885" y="3175"/>
                    </a:lnTo>
                    <a:lnTo>
                      <a:pt x="3955" y="3047"/>
                    </a:lnTo>
                    <a:lnTo>
                      <a:pt x="4013" y="2916"/>
                    </a:lnTo>
                    <a:lnTo>
                      <a:pt x="4063" y="2776"/>
                    </a:lnTo>
                    <a:lnTo>
                      <a:pt x="4103" y="2635"/>
                    </a:lnTo>
                    <a:lnTo>
                      <a:pt x="4130" y="2487"/>
                    </a:lnTo>
                    <a:lnTo>
                      <a:pt x="4148" y="2338"/>
                    </a:lnTo>
                    <a:lnTo>
                      <a:pt x="4154" y="2184"/>
                    </a:lnTo>
                    <a:lnTo>
                      <a:pt x="4148" y="2031"/>
                    </a:lnTo>
                    <a:lnTo>
                      <a:pt x="4130" y="1879"/>
                    </a:lnTo>
                    <a:lnTo>
                      <a:pt x="4103" y="1734"/>
                    </a:lnTo>
                    <a:lnTo>
                      <a:pt x="4063" y="1590"/>
                    </a:lnTo>
                    <a:lnTo>
                      <a:pt x="4013" y="1453"/>
                    </a:lnTo>
                    <a:lnTo>
                      <a:pt x="3955" y="1319"/>
                    </a:lnTo>
                    <a:lnTo>
                      <a:pt x="3885" y="1192"/>
                    </a:lnTo>
                    <a:lnTo>
                      <a:pt x="3807" y="1070"/>
                    </a:lnTo>
                    <a:lnTo>
                      <a:pt x="3722" y="954"/>
                    </a:lnTo>
                    <a:lnTo>
                      <a:pt x="3628" y="845"/>
                    </a:lnTo>
                    <a:lnTo>
                      <a:pt x="3526" y="743"/>
                    </a:lnTo>
                    <a:lnTo>
                      <a:pt x="3416" y="649"/>
                    </a:lnTo>
                    <a:lnTo>
                      <a:pt x="3301" y="564"/>
                    </a:lnTo>
                    <a:lnTo>
                      <a:pt x="3179" y="486"/>
                    </a:lnTo>
                    <a:lnTo>
                      <a:pt x="3051" y="418"/>
                    </a:lnTo>
                    <a:lnTo>
                      <a:pt x="2918" y="358"/>
                    </a:lnTo>
                    <a:lnTo>
                      <a:pt x="2780" y="308"/>
                    </a:lnTo>
                    <a:lnTo>
                      <a:pt x="2637" y="269"/>
                    </a:lnTo>
                    <a:lnTo>
                      <a:pt x="2491" y="241"/>
                    </a:lnTo>
                    <a:lnTo>
                      <a:pt x="2341" y="223"/>
                    </a:lnTo>
                    <a:lnTo>
                      <a:pt x="2188" y="217"/>
                    </a:lnTo>
                    <a:close/>
                    <a:moveTo>
                      <a:pt x="2188" y="0"/>
                    </a:moveTo>
                    <a:lnTo>
                      <a:pt x="2349" y="5"/>
                    </a:lnTo>
                    <a:lnTo>
                      <a:pt x="2509" y="21"/>
                    </a:lnTo>
                    <a:lnTo>
                      <a:pt x="2666" y="51"/>
                    </a:lnTo>
                    <a:lnTo>
                      <a:pt x="2818" y="91"/>
                    </a:lnTo>
                    <a:lnTo>
                      <a:pt x="2966" y="141"/>
                    </a:lnTo>
                    <a:lnTo>
                      <a:pt x="3107" y="203"/>
                    </a:lnTo>
                    <a:lnTo>
                      <a:pt x="3245" y="273"/>
                    </a:lnTo>
                    <a:lnTo>
                      <a:pt x="3377" y="350"/>
                    </a:lnTo>
                    <a:lnTo>
                      <a:pt x="3502" y="438"/>
                    </a:lnTo>
                    <a:lnTo>
                      <a:pt x="3620" y="536"/>
                    </a:lnTo>
                    <a:lnTo>
                      <a:pt x="3732" y="639"/>
                    </a:lnTo>
                    <a:lnTo>
                      <a:pt x="3837" y="751"/>
                    </a:lnTo>
                    <a:lnTo>
                      <a:pt x="3933" y="869"/>
                    </a:lnTo>
                    <a:lnTo>
                      <a:pt x="4021" y="994"/>
                    </a:lnTo>
                    <a:lnTo>
                      <a:pt x="4101" y="1126"/>
                    </a:lnTo>
                    <a:lnTo>
                      <a:pt x="4170" y="1263"/>
                    </a:lnTo>
                    <a:lnTo>
                      <a:pt x="4230" y="1407"/>
                    </a:lnTo>
                    <a:lnTo>
                      <a:pt x="4280" y="1554"/>
                    </a:lnTo>
                    <a:lnTo>
                      <a:pt x="4320" y="1706"/>
                    </a:lnTo>
                    <a:lnTo>
                      <a:pt x="4350" y="1861"/>
                    </a:lnTo>
                    <a:lnTo>
                      <a:pt x="4368" y="2021"/>
                    </a:lnTo>
                    <a:lnTo>
                      <a:pt x="4374" y="2184"/>
                    </a:lnTo>
                    <a:lnTo>
                      <a:pt x="4368" y="2346"/>
                    </a:lnTo>
                    <a:lnTo>
                      <a:pt x="4350" y="2507"/>
                    </a:lnTo>
                    <a:lnTo>
                      <a:pt x="4320" y="2663"/>
                    </a:lnTo>
                    <a:lnTo>
                      <a:pt x="4280" y="2814"/>
                    </a:lnTo>
                    <a:lnTo>
                      <a:pt x="4230" y="2962"/>
                    </a:lnTo>
                    <a:lnTo>
                      <a:pt x="4170" y="3105"/>
                    </a:lnTo>
                    <a:lnTo>
                      <a:pt x="4101" y="3241"/>
                    </a:lnTo>
                    <a:lnTo>
                      <a:pt x="4021" y="3372"/>
                    </a:lnTo>
                    <a:lnTo>
                      <a:pt x="3933" y="3498"/>
                    </a:lnTo>
                    <a:lnTo>
                      <a:pt x="3837" y="3617"/>
                    </a:lnTo>
                    <a:lnTo>
                      <a:pt x="3732" y="3729"/>
                    </a:lnTo>
                    <a:lnTo>
                      <a:pt x="3620" y="3833"/>
                    </a:lnTo>
                    <a:lnTo>
                      <a:pt x="3502" y="3928"/>
                    </a:lnTo>
                    <a:lnTo>
                      <a:pt x="3377" y="4016"/>
                    </a:lnTo>
                    <a:lnTo>
                      <a:pt x="3245" y="4096"/>
                    </a:lnTo>
                    <a:lnTo>
                      <a:pt x="3107" y="4166"/>
                    </a:lnTo>
                    <a:lnTo>
                      <a:pt x="2966" y="4225"/>
                    </a:lnTo>
                    <a:lnTo>
                      <a:pt x="2818" y="4277"/>
                    </a:lnTo>
                    <a:lnTo>
                      <a:pt x="2666" y="4317"/>
                    </a:lnTo>
                    <a:lnTo>
                      <a:pt x="2509" y="4345"/>
                    </a:lnTo>
                    <a:lnTo>
                      <a:pt x="2349" y="4363"/>
                    </a:lnTo>
                    <a:lnTo>
                      <a:pt x="2188" y="4369"/>
                    </a:lnTo>
                    <a:lnTo>
                      <a:pt x="2024" y="4363"/>
                    </a:lnTo>
                    <a:lnTo>
                      <a:pt x="1865" y="4345"/>
                    </a:lnTo>
                    <a:lnTo>
                      <a:pt x="1707" y="4317"/>
                    </a:lnTo>
                    <a:lnTo>
                      <a:pt x="1556" y="4277"/>
                    </a:lnTo>
                    <a:lnTo>
                      <a:pt x="1408" y="4225"/>
                    </a:lnTo>
                    <a:lnTo>
                      <a:pt x="1266" y="4166"/>
                    </a:lnTo>
                    <a:lnTo>
                      <a:pt x="1129" y="4096"/>
                    </a:lnTo>
                    <a:lnTo>
                      <a:pt x="997" y="4016"/>
                    </a:lnTo>
                    <a:lnTo>
                      <a:pt x="871" y="3928"/>
                    </a:lnTo>
                    <a:lnTo>
                      <a:pt x="754" y="3833"/>
                    </a:lnTo>
                    <a:lnTo>
                      <a:pt x="642" y="3729"/>
                    </a:lnTo>
                    <a:lnTo>
                      <a:pt x="536" y="3617"/>
                    </a:lnTo>
                    <a:lnTo>
                      <a:pt x="441" y="3498"/>
                    </a:lnTo>
                    <a:lnTo>
                      <a:pt x="353" y="3372"/>
                    </a:lnTo>
                    <a:lnTo>
                      <a:pt x="273" y="3241"/>
                    </a:lnTo>
                    <a:lnTo>
                      <a:pt x="203" y="3105"/>
                    </a:lnTo>
                    <a:lnTo>
                      <a:pt x="143" y="2962"/>
                    </a:lnTo>
                    <a:lnTo>
                      <a:pt x="94" y="2814"/>
                    </a:lnTo>
                    <a:lnTo>
                      <a:pt x="54" y="2663"/>
                    </a:lnTo>
                    <a:lnTo>
                      <a:pt x="24" y="2507"/>
                    </a:lnTo>
                    <a:lnTo>
                      <a:pt x="6" y="2346"/>
                    </a:lnTo>
                    <a:lnTo>
                      <a:pt x="0" y="2184"/>
                    </a:lnTo>
                    <a:lnTo>
                      <a:pt x="6" y="2021"/>
                    </a:lnTo>
                    <a:lnTo>
                      <a:pt x="24" y="1861"/>
                    </a:lnTo>
                    <a:lnTo>
                      <a:pt x="54" y="1706"/>
                    </a:lnTo>
                    <a:lnTo>
                      <a:pt x="94" y="1554"/>
                    </a:lnTo>
                    <a:lnTo>
                      <a:pt x="143" y="1407"/>
                    </a:lnTo>
                    <a:lnTo>
                      <a:pt x="203" y="1263"/>
                    </a:lnTo>
                    <a:lnTo>
                      <a:pt x="273" y="1126"/>
                    </a:lnTo>
                    <a:lnTo>
                      <a:pt x="353" y="994"/>
                    </a:lnTo>
                    <a:lnTo>
                      <a:pt x="441" y="869"/>
                    </a:lnTo>
                    <a:lnTo>
                      <a:pt x="536" y="751"/>
                    </a:lnTo>
                    <a:lnTo>
                      <a:pt x="642" y="639"/>
                    </a:lnTo>
                    <a:lnTo>
                      <a:pt x="754" y="536"/>
                    </a:lnTo>
                    <a:lnTo>
                      <a:pt x="871" y="438"/>
                    </a:lnTo>
                    <a:lnTo>
                      <a:pt x="997" y="350"/>
                    </a:lnTo>
                    <a:lnTo>
                      <a:pt x="1129" y="273"/>
                    </a:lnTo>
                    <a:lnTo>
                      <a:pt x="1266" y="203"/>
                    </a:lnTo>
                    <a:lnTo>
                      <a:pt x="1408" y="141"/>
                    </a:lnTo>
                    <a:lnTo>
                      <a:pt x="1556" y="91"/>
                    </a:lnTo>
                    <a:lnTo>
                      <a:pt x="1707" y="51"/>
                    </a:lnTo>
                    <a:lnTo>
                      <a:pt x="1865" y="21"/>
                    </a:lnTo>
                    <a:lnTo>
                      <a:pt x="2024" y="5"/>
                    </a:lnTo>
                    <a:lnTo>
                      <a:pt x="218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52" name="Freeform 25">
                <a:extLst>
                  <a:ext uri="{FF2B5EF4-FFF2-40B4-BE49-F238E27FC236}">
                    <a16:creationId xmlns:a16="http://schemas.microsoft.com/office/drawing/2014/main" id="{43D95AAB-E8F3-8E4E-9A25-1FAAB5E72AD9}"/>
                  </a:ext>
                </a:extLst>
              </p:cNvPr>
              <p:cNvSpPr>
                <a:spLocks/>
              </p:cNvSpPr>
              <p:nvPr/>
            </p:nvSpPr>
            <p:spPr bwMode="auto">
              <a:xfrm>
                <a:off x="12450762" y="4360069"/>
                <a:ext cx="1795463" cy="1373188"/>
              </a:xfrm>
              <a:custGeom>
                <a:avLst/>
                <a:gdLst>
                  <a:gd name="T0" fmla="*/ 1259 w 2262"/>
                  <a:gd name="T1" fmla="*/ 0 h 1730"/>
                  <a:gd name="T2" fmla="*/ 1313 w 2262"/>
                  <a:gd name="T3" fmla="*/ 14 h 1730"/>
                  <a:gd name="T4" fmla="*/ 2100 w 2262"/>
                  <a:gd name="T5" fmla="*/ 797 h 1730"/>
                  <a:gd name="T6" fmla="*/ 2188 w 2262"/>
                  <a:gd name="T7" fmla="*/ 911 h 1730"/>
                  <a:gd name="T8" fmla="*/ 2242 w 2262"/>
                  <a:gd name="T9" fmla="*/ 1042 h 1730"/>
                  <a:gd name="T10" fmla="*/ 2262 w 2262"/>
                  <a:gd name="T11" fmla="*/ 1184 h 1730"/>
                  <a:gd name="T12" fmla="*/ 2242 w 2262"/>
                  <a:gd name="T13" fmla="*/ 1325 h 1730"/>
                  <a:gd name="T14" fmla="*/ 2188 w 2262"/>
                  <a:gd name="T15" fmla="*/ 1457 h 1730"/>
                  <a:gd name="T16" fmla="*/ 2100 w 2262"/>
                  <a:gd name="T17" fmla="*/ 1571 h 1730"/>
                  <a:gd name="T18" fmla="*/ 1985 w 2262"/>
                  <a:gd name="T19" fmla="*/ 1658 h 1730"/>
                  <a:gd name="T20" fmla="*/ 1853 w 2262"/>
                  <a:gd name="T21" fmla="*/ 1712 h 1730"/>
                  <a:gd name="T22" fmla="*/ 1716 w 2262"/>
                  <a:gd name="T23" fmla="*/ 1730 h 1730"/>
                  <a:gd name="T24" fmla="*/ 1576 w 2262"/>
                  <a:gd name="T25" fmla="*/ 1712 h 1730"/>
                  <a:gd name="T26" fmla="*/ 1444 w 2262"/>
                  <a:gd name="T27" fmla="*/ 1658 h 1730"/>
                  <a:gd name="T28" fmla="*/ 1329 w 2262"/>
                  <a:gd name="T29" fmla="*/ 1571 h 1730"/>
                  <a:gd name="T30" fmla="*/ 16 w 2262"/>
                  <a:gd name="T31" fmla="*/ 253 h 1730"/>
                  <a:gd name="T32" fmla="*/ 0 w 2262"/>
                  <a:gd name="T33" fmla="*/ 199 h 1730"/>
                  <a:gd name="T34" fmla="*/ 16 w 2262"/>
                  <a:gd name="T35" fmla="*/ 143 h 1730"/>
                  <a:gd name="T36" fmla="*/ 56 w 2262"/>
                  <a:gd name="T37" fmla="*/ 103 h 1730"/>
                  <a:gd name="T38" fmla="*/ 110 w 2262"/>
                  <a:gd name="T39" fmla="*/ 90 h 1730"/>
                  <a:gd name="T40" fmla="*/ 164 w 2262"/>
                  <a:gd name="T41" fmla="*/ 103 h 1730"/>
                  <a:gd name="T42" fmla="*/ 1482 w 2262"/>
                  <a:gd name="T43" fmla="*/ 1415 h 1730"/>
                  <a:gd name="T44" fmla="*/ 1578 w 2262"/>
                  <a:gd name="T45" fmla="*/ 1483 h 1730"/>
                  <a:gd name="T46" fmla="*/ 1688 w 2262"/>
                  <a:gd name="T47" fmla="*/ 1511 h 1730"/>
                  <a:gd name="T48" fmla="*/ 1797 w 2262"/>
                  <a:gd name="T49" fmla="*/ 1501 h 1730"/>
                  <a:gd name="T50" fmla="*/ 1901 w 2262"/>
                  <a:gd name="T51" fmla="*/ 1453 h 1730"/>
                  <a:gd name="T52" fmla="*/ 1981 w 2262"/>
                  <a:gd name="T53" fmla="*/ 1375 h 1730"/>
                  <a:gd name="T54" fmla="*/ 2027 w 2262"/>
                  <a:gd name="T55" fmla="*/ 1286 h 1730"/>
                  <a:gd name="T56" fmla="*/ 2043 w 2262"/>
                  <a:gd name="T57" fmla="*/ 1184 h 1730"/>
                  <a:gd name="T58" fmla="*/ 2027 w 2262"/>
                  <a:gd name="T59" fmla="*/ 1082 h 1730"/>
                  <a:gd name="T60" fmla="*/ 1981 w 2262"/>
                  <a:gd name="T61" fmla="*/ 993 h 1730"/>
                  <a:gd name="T62" fmla="*/ 1259 w 2262"/>
                  <a:gd name="T63" fmla="*/ 265 h 1730"/>
                  <a:gd name="T64" fmla="*/ 1003 w 2262"/>
                  <a:gd name="T65" fmla="*/ 514 h 1730"/>
                  <a:gd name="T66" fmla="*/ 950 w 2262"/>
                  <a:gd name="T67" fmla="*/ 528 h 1730"/>
                  <a:gd name="T68" fmla="*/ 896 w 2262"/>
                  <a:gd name="T69" fmla="*/ 514 h 1730"/>
                  <a:gd name="T70" fmla="*/ 854 w 2262"/>
                  <a:gd name="T71" fmla="*/ 472 h 1730"/>
                  <a:gd name="T72" fmla="*/ 840 w 2262"/>
                  <a:gd name="T73" fmla="*/ 418 h 1730"/>
                  <a:gd name="T74" fmla="*/ 854 w 2262"/>
                  <a:gd name="T75" fmla="*/ 365 h 1730"/>
                  <a:gd name="T76" fmla="*/ 1181 w 2262"/>
                  <a:gd name="T77" fmla="*/ 32 h 1730"/>
                  <a:gd name="T78" fmla="*/ 1229 w 2262"/>
                  <a:gd name="T79" fmla="*/ 4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62" h="1730">
                    <a:moveTo>
                      <a:pt x="1259" y="0"/>
                    </a:moveTo>
                    <a:lnTo>
                      <a:pt x="1259" y="0"/>
                    </a:lnTo>
                    <a:lnTo>
                      <a:pt x="1287" y="4"/>
                    </a:lnTo>
                    <a:lnTo>
                      <a:pt x="1313" y="14"/>
                    </a:lnTo>
                    <a:lnTo>
                      <a:pt x="1335" y="32"/>
                    </a:lnTo>
                    <a:lnTo>
                      <a:pt x="2100" y="797"/>
                    </a:lnTo>
                    <a:lnTo>
                      <a:pt x="2148" y="851"/>
                    </a:lnTo>
                    <a:lnTo>
                      <a:pt x="2188" y="911"/>
                    </a:lnTo>
                    <a:lnTo>
                      <a:pt x="2220" y="975"/>
                    </a:lnTo>
                    <a:lnTo>
                      <a:pt x="2242" y="1042"/>
                    </a:lnTo>
                    <a:lnTo>
                      <a:pt x="2256" y="1112"/>
                    </a:lnTo>
                    <a:lnTo>
                      <a:pt x="2262" y="1184"/>
                    </a:lnTo>
                    <a:lnTo>
                      <a:pt x="2256" y="1256"/>
                    </a:lnTo>
                    <a:lnTo>
                      <a:pt x="2242" y="1325"/>
                    </a:lnTo>
                    <a:lnTo>
                      <a:pt x="2220" y="1393"/>
                    </a:lnTo>
                    <a:lnTo>
                      <a:pt x="2188" y="1457"/>
                    </a:lnTo>
                    <a:lnTo>
                      <a:pt x="2148" y="1517"/>
                    </a:lnTo>
                    <a:lnTo>
                      <a:pt x="2100" y="1571"/>
                    </a:lnTo>
                    <a:lnTo>
                      <a:pt x="2045" y="1618"/>
                    </a:lnTo>
                    <a:lnTo>
                      <a:pt x="1985" y="1658"/>
                    </a:lnTo>
                    <a:lnTo>
                      <a:pt x="1921" y="1690"/>
                    </a:lnTo>
                    <a:lnTo>
                      <a:pt x="1853" y="1712"/>
                    </a:lnTo>
                    <a:lnTo>
                      <a:pt x="1785" y="1726"/>
                    </a:lnTo>
                    <a:lnTo>
                      <a:pt x="1716" y="1730"/>
                    </a:lnTo>
                    <a:lnTo>
                      <a:pt x="1646" y="1726"/>
                    </a:lnTo>
                    <a:lnTo>
                      <a:pt x="1576" y="1712"/>
                    </a:lnTo>
                    <a:lnTo>
                      <a:pt x="1510" y="1690"/>
                    </a:lnTo>
                    <a:lnTo>
                      <a:pt x="1444" y="1658"/>
                    </a:lnTo>
                    <a:lnTo>
                      <a:pt x="1384" y="1618"/>
                    </a:lnTo>
                    <a:lnTo>
                      <a:pt x="1329" y="1571"/>
                    </a:lnTo>
                    <a:lnTo>
                      <a:pt x="32" y="275"/>
                    </a:lnTo>
                    <a:lnTo>
                      <a:pt x="16" y="253"/>
                    </a:lnTo>
                    <a:lnTo>
                      <a:pt x="4" y="225"/>
                    </a:lnTo>
                    <a:lnTo>
                      <a:pt x="0" y="199"/>
                    </a:lnTo>
                    <a:lnTo>
                      <a:pt x="4" y="171"/>
                    </a:lnTo>
                    <a:lnTo>
                      <a:pt x="16" y="143"/>
                    </a:lnTo>
                    <a:lnTo>
                      <a:pt x="32" y="121"/>
                    </a:lnTo>
                    <a:lnTo>
                      <a:pt x="56" y="103"/>
                    </a:lnTo>
                    <a:lnTo>
                      <a:pt x="82" y="94"/>
                    </a:lnTo>
                    <a:lnTo>
                      <a:pt x="110" y="90"/>
                    </a:lnTo>
                    <a:lnTo>
                      <a:pt x="138" y="94"/>
                    </a:lnTo>
                    <a:lnTo>
                      <a:pt x="164" y="103"/>
                    </a:lnTo>
                    <a:lnTo>
                      <a:pt x="188" y="121"/>
                    </a:lnTo>
                    <a:lnTo>
                      <a:pt x="1482" y="1415"/>
                    </a:lnTo>
                    <a:lnTo>
                      <a:pt x="1528" y="1453"/>
                    </a:lnTo>
                    <a:lnTo>
                      <a:pt x="1578" y="1483"/>
                    </a:lnTo>
                    <a:lnTo>
                      <a:pt x="1632" y="1501"/>
                    </a:lnTo>
                    <a:lnTo>
                      <a:pt x="1688" y="1511"/>
                    </a:lnTo>
                    <a:lnTo>
                      <a:pt x="1743" y="1511"/>
                    </a:lnTo>
                    <a:lnTo>
                      <a:pt x="1797" y="1501"/>
                    </a:lnTo>
                    <a:lnTo>
                      <a:pt x="1851" y="1481"/>
                    </a:lnTo>
                    <a:lnTo>
                      <a:pt x="1901" y="1453"/>
                    </a:lnTo>
                    <a:lnTo>
                      <a:pt x="1947" y="1415"/>
                    </a:lnTo>
                    <a:lnTo>
                      <a:pt x="1981" y="1375"/>
                    </a:lnTo>
                    <a:lnTo>
                      <a:pt x="2007" y="1333"/>
                    </a:lnTo>
                    <a:lnTo>
                      <a:pt x="2027" y="1286"/>
                    </a:lnTo>
                    <a:lnTo>
                      <a:pt x="2039" y="1236"/>
                    </a:lnTo>
                    <a:lnTo>
                      <a:pt x="2043" y="1184"/>
                    </a:lnTo>
                    <a:lnTo>
                      <a:pt x="2039" y="1132"/>
                    </a:lnTo>
                    <a:lnTo>
                      <a:pt x="2027" y="1082"/>
                    </a:lnTo>
                    <a:lnTo>
                      <a:pt x="2007" y="1034"/>
                    </a:lnTo>
                    <a:lnTo>
                      <a:pt x="1981" y="993"/>
                    </a:lnTo>
                    <a:lnTo>
                      <a:pt x="1947" y="953"/>
                    </a:lnTo>
                    <a:lnTo>
                      <a:pt x="1259" y="265"/>
                    </a:lnTo>
                    <a:lnTo>
                      <a:pt x="1027" y="496"/>
                    </a:lnTo>
                    <a:lnTo>
                      <a:pt x="1003" y="514"/>
                    </a:lnTo>
                    <a:lnTo>
                      <a:pt x="978" y="524"/>
                    </a:lnTo>
                    <a:lnTo>
                      <a:pt x="950" y="528"/>
                    </a:lnTo>
                    <a:lnTo>
                      <a:pt x="922" y="524"/>
                    </a:lnTo>
                    <a:lnTo>
                      <a:pt x="896" y="514"/>
                    </a:lnTo>
                    <a:lnTo>
                      <a:pt x="872" y="496"/>
                    </a:lnTo>
                    <a:lnTo>
                      <a:pt x="854" y="472"/>
                    </a:lnTo>
                    <a:lnTo>
                      <a:pt x="844" y="446"/>
                    </a:lnTo>
                    <a:lnTo>
                      <a:pt x="840" y="418"/>
                    </a:lnTo>
                    <a:lnTo>
                      <a:pt x="844" y="393"/>
                    </a:lnTo>
                    <a:lnTo>
                      <a:pt x="854" y="365"/>
                    </a:lnTo>
                    <a:lnTo>
                      <a:pt x="872" y="343"/>
                    </a:lnTo>
                    <a:lnTo>
                      <a:pt x="1181" y="32"/>
                    </a:lnTo>
                    <a:lnTo>
                      <a:pt x="1203" y="14"/>
                    </a:lnTo>
                    <a:lnTo>
                      <a:pt x="1229" y="4"/>
                    </a:lnTo>
                    <a:lnTo>
                      <a:pt x="125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53" name="Freeform 26">
                <a:extLst>
                  <a:ext uri="{FF2B5EF4-FFF2-40B4-BE49-F238E27FC236}">
                    <a16:creationId xmlns:a16="http://schemas.microsoft.com/office/drawing/2014/main" id="{C8D79704-092D-F043-9FEB-2F0D497228AE}"/>
                  </a:ext>
                </a:extLst>
              </p:cNvPr>
              <p:cNvSpPr>
                <a:spLocks noEditPoints="1"/>
              </p:cNvSpPr>
              <p:nvPr/>
            </p:nvSpPr>
            <p:spPr bwMode="auto">
              <a:xfrm>
                <a:off x="9039225" y="529431"/>
                <a:ext cx="4165600" cy="4162425"/>
              </a:xfrm>
              <a:custGeom>
                <a:avLst/>
                <a:gdLst>
                  <a:gd name="T0" fmla="*/ 2284 w 5248"/>
                  <a:gd name="T1" fmla="*/ 243 h 5244"/>
                  <a:gd name="T2" fmla="*/ 1803 w 5248"/>
                  <a:gd name="T3" fmla="*/ 363 h 5244"/>
                  <a:gd name="T4" fmla="*/ 1364 w 5248"/>
                  <a:gd name="T5" fmla="*/ 576 h 5244"/>
                  <a:gd name="T6" fmla="*/ 981 w 5248"/>
                  <a:gd name="T7" fmla="*/ 867 h 5244"/>
                  <a:gd name="T8" fmla="*/ 664 w 5248"/>
                  <a:gd name="T9" fmla="*/ 1230 h 5244"/>
                  <a:gd name="T10" fmla="*/ 425 w 5248"/>
                  <a:gd name="T11" fmla="*/ 1650 h 5244"/>
                  <a:gd name="T12" fmla="*/ 271 w 5248"/>
                  <a:gd name="T13" fmla="*/ 2119 h 5244"/>
                  <a:gd name="T14" fmla="*/ 219 w 5248"/>
                  <a:gd name="T15" fmla="*/ 2623 h 5244"/>
                  <a:gd name="T16" fmla="*/ 271 w 5248"/>
                  <a:gd name="T17" fmla="*/ 3128 h 5244"/>
                  <a:gd name="T18" fmla="*/ 425 w 5248"/>
                  <a:gd name="T19" fmla="*/ 3594 h 5244"/>
                  <a:gd name="T20" fmla="*/ 664 w 5248"/>
                  <a:gd name="T21" fmla="*/ 4015 h 5244"/>
                  <a:gd name="T22" fmla="*/ 981 w 5248"/>
                  <a:gd name="T23" fmla="*/ 4377 h 5244"/>
                  <a:gd name="T24" fmla="*/ 1364 w 5248"/>
                  <a:gd name="T25" fmla="*/ 4670 h 5244"/>
                  <a:gd name="T26" fmla="*/ 1803 w 5248"/>
                  <a:gd name="T27" fmla="*/ 4882 h 5244"/>
                  <a:gd name="T28" fmla="*/ 2284 w 5248"/>
                  <a:gd name="T29" fmla="*/ 5003 h 5244"/>
                  <a:gd name="T30" fmla="*/ 2796 w 5248"/>
                  <a:gd name="T31" fmla="*/ 5021 h 5244"/>
                  <a:gd name="T32" fmla="*/ 3289 w 5248"/>
                  <a:gd name="T33" fmla="*/ 4933 h 5244"/>
                  <a:gd name="T34" fmla="*/ 3742 w 5248"/>
                  <a:gd name="T35" fmla="*/ 4750 h 5244"/>
                  <a:gd name="T36" fmla="*/ 4145 w 5248"/>
                  <a:gd name="T37" fmla="*/ 4483 h 5244"/>
                  <a:gd name="T38" fmla="*/ 4486 w 5248"/>
                  <a:gd name="T39" fmla="*/ 4144 h 5244"/>
                  <a:gd name="T40" fmla="*/ 4753 w 5248"/>
                  <a:gd name="T41" fmla="*/ 3741 h 5244"/>
                  <a:gd name="T42" fmla="*/ 4936 w 5248"/>
                  <a:gd name="T43" fmla="*/ 3287 h 5244"/>
                  <a:gd name="T44" fmla="*/ 5022 w 5248"/>
                  <a:gd name="T45" fmla="*/ 2795 h 5244"/>
                  <a:gd name="T46" fmla="*/ 5004 w 5248"/>
                  <a:gd name="T47" fmla="*/ 2282 h 5244"/>
                  <a:gd name="T48" fmla="*/ 4885 w 5248"/>
                  <a:gd name="T49" fmla="*/ 1802 h 5244"/>
                  <a:gd name="T50" fmla="*/ 4673 w 5248"/>
                  <a:gd name="T51" fmla="*/ 1363 h 5244"/>
                  <a:gd name="T52" fmla="*/ 4380 w 5248"/>
                  <a:gd name="T53" fmla="*/ 981 h 5244"/>
                  <a:gd name="T54" fmla="*/ 4017 w 5248"/>
                  <a:gd name="T55" fmla="*/ 664 h 5244"/>
                  <a:gd name="T56" fmla="*/ 3596 w 5248"/>
                  <a:gd name="T57" fmla="*/ 425 h 5244"/>
                  <a:gd name="T58" fmla="*/ 3127 w 5248"/>
                  <a:gd name="T59" fmla="*/ 273 h 5244"/>
                  <a:gd name="T60" fmla="*/ 2625 w 5248"/>
                  <a:gd name="T61" fmla="*/ 219 h 5244"/>
                  <a:gd name="T62" fmla="*/ 2980 w 5248"/>
                  <a:gd name="T63" fmla="*/ 24 h 5244"/>
                  <a:gd name="T64" fmla="*/ 3484 w 5248"/>
                  <a:gd name="T65" fmla="*/ 145 h 5244"/>
                  <a:gd name="T66" fmla="*/ 3947 w 5248"/>
                  <a:gd name="T67" fmla="*/ 359 h 5244"/>
                  <a:gd name="T68" fmla="*/ 4356 w 5248"/>
                  <a:gd name="T69" fmla="*/ 654 h 5244"/>
                  <a:gd name="T70" fmla="*/ 4701 w 5248"/>
                  <a:gd name="T71" fmla="*/ 1021 h 5244"/>
                  <a:gd name="T72" fmla="*/ 4970 w 5248"/>
                  <a:gd name="T73" fmla="*/ 1449 h 5244"/>
                  <a:gd name="T74" fmla="*/ 5154 w 5248"/>
                  <a:gd name="T75" fmla="*/ 1926 h 5244"/>
                  <a:gd name="T76" fmla="*/ 5242 w 5248"/>
                  <a:gd name="T77" fmla="*/ 2444 h 5244"/>
                  <a:gd name="T78" fmla="*/ 5224 w 5248"/>
                  <a:gd name="T79" fmla="*/ 2978 h 5244"/>
                  <a:gd name="T80" fmla="*/ 5102 w 5248"/>
                  <a:gd name="T81" fmla="*/ 3482 h 5244"/>
                  <a:gd name="T82" fmla="*/ 4889 w 5248"/>
                  <a:gd name="T83" fmla="*/ 3945 h 5244"/>
                  <a:gd name="T84" fmla="*/ 4593 w 5248"/>
                  <a:gd name="T85" fmla="*/ 4353 h 5244"/>
                  <a:gd name="T86" fmla="*/ 4226 w 5248"/>
                  <a:gd name="T87" fmla="*/ 4698 h 5244"/>
                  <a:gd name="T88" fmla="*/ 3798 w 5248"/>
                  <a:gd name="T89" fmla="*/ 4967 h 5244"/>
                  <a:gd name="T90" fmla="*/ 3321 w 5248"/>
                  <a:gd name="T91" fmla="*/ 5151 h 5244"/>
                  <a:gd name="T92" fmla="*/ 2802 w 5248"/>
                  <a:gd name="T93" fmla="*/ 5238 h 5244"/>
                  <a:gd name="T94" fmla="*/ 2268 w 5248"/>
                  <a:gd name="T95" fmla="*/ 5221 h 5244"/>
                  <a:gd name="T96" fmla="*/ 1763 w 5248"/>
                  <a:gd name="T97" fmla="*/ 5101 h 5244"/>
                  <a:gd name="T98" fmla="*/ 1300 w 5248"/>
                  <a:gd name="T99" fmla="*/ 4886 h 5244"/>
                  <a:gd name="T100" fmla="*/ 892 w 5248"/>
                  <a:gd name="T101" fmla="*/ 4591 h 5244"/>
                  <a:gd name="T102" fmla="*/ 547 w 5248"/>
                  <a:gd name="T103" fmla="*/ 4224 h 5244"/>
                  <a:gd name="T104" fmla="*/ 277 w 5248"/>
                  <a:gd name="T105" fmla="*/ 3797 h 5244"/>
                  <a:gd name="T106" fmla="*/ 94 w 5248"/>
                  <a:gd name="T107" fmla="*/ 3319 h 5244"/>
                  <a:gd name="T108" fmla="*/ 6 w 5248"/>
                  <a:gd name="T109" fmla="*/ 2803 h 5244"/>
                  <a:gd name="T110" fmla="*/ 24 w 5248"/>
                  <a:gd name="T111" fmla="*/ 2268 h 5244"/>
                  <a:gd name="T112" fmla="*/ 146 w 5248"/>
                  <a:gd name="T113" fmla="*/ 1762 h 5244"/>
                  <a:gd name="T114" fmla="*/ 359 w 5248"/>
                  <a:gd name="T115" fmla="*/ 1300 h 5244"/>
                  <a:gd name="T116" fmla="*/ 654 w 5248"/>
                  <a:gd name="T117" fmla="*/ 891 h 5244"/>
                  <a:gd name="T118" fmla="*/ 1021 w 5248"/>
                  <a:gd name="T119" fmla="*/ 548 h 5244"/>
                  <a:gd name="T120" fmla="*/ 1450 w 5248"/>
                  <a:gd name="T121" fmla="*/ 279 h 5244"/>
                  <a:gd name="T122" fmla="*/ 1927 w 5248"/>
                  <a:gd name="T123" fmla="*/ 94 h 5244"/>
                  <a:gd name="T124" fmla="*/ 2445 w 5248"/>
                  <a:gd name="T125" fmla="*/ 6 h 5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48" h="5244">
                    <a:moveTo>
                      <a:pt x="2625" y="219"/>
                    </a:moveTo>
                    <a:lnTo>
                      <a:pt x="2453" y="225"/>
                    </a:lnTo>
                    <a:lnTo>
                      <a:pt x="2284" y="243"/>
                    </a:lnTo>
                    <a:lnTo>
                      <a:pt x="2120" y="273"/>
                    </a:lnTo>
                    <a:lnTo>
                      <a:pt x="1959" y="313"/>
                    </a:lnTo>
                    <a:lnTo>
                      <a:pt x="1803" y="363"/>
                    </a:lnTo>
                    <a:lnTo>
                      <a:pt x="1651" y="425"/>
                    </a:lnTo>
                    <a:lnTo>
                      <a:pt x="1506" y="494"/>
                    </a:lnTo>
                    <a:lnTo>
                      <a:pt x="1364" y="576"/>
                    </a:lnTo>
                    <a:lnTo>
                      <a:pt x="1231" y="664"/>
                    </a:lnTo>
                    <a:lnTo>
                      <a:pt x="1103" y="761"/>
                    </a:lnTo>
                    <a:lnTo>
                      <a:pt x="981" y="867"/>
                    </a:lnTo>
                    <a:lnTo>
                      <a:pt x="868" y="981"/>
                    </a:lnTo>
                    <a:lnTo>
                      <a:pt x="762" y="1102"/>
                    </a:lnTo>
                    <a:lnTo>
                      <a:pt x="664" y="1230"/>
                    </a:lnTo>
                    <a:lnTo>
                      <a:pt x="574" y="1363"/>
                    </a:lnTo>
                    <a:lnTo>
                      <a:pt x="495" y="1505"/>
                    </a:lnTo>
                    <a:lnTo>
                      <a:pt x="425" y="1650"/>
                    </a:lnTo>
                    <a:lnTo>
                      <a:pt x="363" y="1802"/>
                    </a:lnTo>
                    <a:lnTo>
                      <a:pt x="313" y="1957"/>
                    </a:lnTo>
                    <a:lnTo>
                      <a:pt x="271" y="2119"/>
                    </a:lnTo>
                    <a:lnTo>
                      <a:pt x="243" y="2282"/>
                    </a:lnTo>
                    <a:lnTo>
                      <a:pt x="225" y="2452"/>
                    </a:lnTo>
                    <a:lnTo>
                      <a:pt x="219" y="2623"/>
                    </a:lnTo>
                    <a:lnTo>
                      <a:pt x="225" y="2795"/>
                    </a:lnTo>
                    <a:lnTo>
                      <a:pt x="243" y="2962"/>
                    </a:lnTo>
                    <a:lnTo>
                      <a:pt x="271" y="3128"/>
                    </a:lnTo>
                    <a:lnTo>
                      <a:pt x="313" y="3287"/>
                    </a:lnTo>
                    <a:lnTo>
                      <a:pt x="363" y="3444"/>
                    </a:lnTo>
                    <a:lnTo>
                      <a:pt x="425" y="3594"/>
                    </a:lnTo>
                    <a:lnTo>
                      <a:pt x="495" y="3741"/>
                    </a:lnTo>
                    <a:lnTo>
                      <a:pt x="574" y="3881"/>
                    </a:lnTo>
                    <a:lnTo>
                      <a:pt x="664" y="4015"/>
                    </a:lnTo>
                    <a:lnTo>
                      <a:pt x="762" y="4144"/>
                    </a:lnTo>
                    <a:lnTo>
                      <a:pt x="868" y="4264"/>
                    </a:lnTo>
                    <a:lnTo>
                      <a:pt x="981" y="4377"/>
                    </a:lnTo>
                    <a:lnTo>
                      <a:pt x="1103" y="4483"/>
                    </a:lnTo>
                    <a:lnTo>
                      <a:pt x="1231" y="4581"/>
                    </a:lnTo>
                    <a:lnTo>
                      <a:pt x="1364" y="4670"/>
                    </a:lnTo>
                    <a:lnTo>
                      <a:pt x="1506" y="4750"/>
                    </a:lnTo>
                    <a:lnTo>
                      <a:pt x="1651" y="4822"/>
                    </a:lnTo>
                    <a:lnTo>
                      <a:pt x="1803" y="4882"/>
                    </a:lnTo>
                    <a:lnTo>
                      <a:pt x="1959" y="4933"/>
                    </a:lnTo>
                    <a:lnTo>
                      <a:pt x="2120" y="4973"/>
                    </a:lnTo>
                    <a:lnTo>
                      <a:pt x="2284" y="5003"/>
                    </a:lnTo>
                    <a:lnTo>
                      <a:pt x="2453" y="5021"/>
                    </a:lnTo>
                    <a:lnTo>
                      <a:pt x="2625" y="5027"/>
                    </a:lnTo>
                    <a:lnTo>
                      <a:pt x="2796" y="5021"/>
                    </a:lnTo>
                    <a:lnTo>
                      <a:pt x="2964" y="5003"/>
                    </a:lnTo>
                    <a:lnTo>
                      <a:pt x="3127" y="4973"/>
                    </a:lnTo>
                    <a:lnTo>
                      <a:pt x="3289" y="4933"/>
                    </a:lnTo>
                    <a:lnTo>
                      <a:pt x="3445" y="4882"/>
                    </a:lnTo>
                    <a:lnTo>
                      <a:pt x="3596" y="4822"/>
                    </a:lnTo>
                    <a:lnTo>
                      <a:pt x="3742" y="4750"/>
                    </a:lnTo>
                    <a:lnTo>
                      <a:pt x="3883" y="4670"/>
                    </a:lnTo>
                    <a:lnTo>
                      <a:pt x="4017" y="4581"/>
                    </a:lnTo>
                    <a:lnTo>
                      <a:pt x="4145" y="4483"/>
                    </a:lnTo>
                    <a:lnTo>
                      <a:pt x="4266" y="4377"/>
                    </a:lnTo>
                    <a:lnTo>
                      <a:pt x="4380" y="4264"/>
                    </a:lnTo>
                    <a:lnTo>
                      <a:pt x="4486" y="4144"/>
                    </a:lnTo>
                    <a:lnTo>
                      <a:pt x="4583" y="4015"/>
                    </a:lnTo>
                    <a:lnTo>
                      <a:pt x="4673" y="3881"/>
                    </a:lnTo>
                    <a:lnTo>
                      <a:pt x="4753" y="3741"/>
                    </a:lnTo>
                    <a:lnTo>
                      <a:pt x="4823" y="3594"/>
                    </a:lnTo>
                    <a:lnTo>
                      <a:pt x="4885" y="3444"/>
                    </a:lnTo>
                    <a:lnTo>
                      <a:pt x="4936" y="3287"/>
                    </a:lnTo>
                    <a:lnTo>
                      <a:pt x="4976" y="3128"/>
                    </a:lnTo>
                    <a:lnTo>
                      <a:pt x="5004" y="2962"/>
                    </a:lnTo>
                    <a:lnTo>
                      <a:pt x="5022" y="2795"/>
                    </a:lnTo>
                    <a:lnTo>
                      <a:pt x="5028" y="2623"/>
                    </a:lnTo>
                    <a:lnTo>
                      <a:pt x="5022" y="2452"/>
                    </a:lnTo>
                    <a:lnTo>
                      <a:pt x="5004" y="2282"/>
                    </a:lnTo>
                    <a:lnTo>
                      <a:pt x="4976" y="2119"/>
                    </a:lnTo>
                    <a:lnTo>
                      <a:pt x="4936" y="1957"/>
                    </a:lnTo>
                    <a:lnTo>
                      <a:pt x="4885" y="1802"/>
                    </a:lnTo>
                    <a:lnTo>
                      <a:pt x="4823" y="1650"/>
                    </a:lnTo>
                    <a:lnTo>
                      <a:pt x="4753" y="1505"/>
                    </a:lnTo>
                    <a:lnTo>
                      <a:pt x="4673" y="1363"/>
                    </a:lnTo>
                    <a:lnTo>
                      <a:pt x="4583" y="1230"/>
                    </a:lnTo>
                    <a:lnTo>
                      <a:pt x="4486" y="1102"/>
                    </a:lnTo>
                    <a:lnTo>
                      <a:pt x="4380" y="981"/>
                    </a:lnTo>
                    <a:lnTo>
                      <a:pt x="4266" y="867"/>
                    </a:lnTo>
                    <a:lnTo>
                      <a:pt x="4145" y="761"/>
                    </a:lnTo>
                    <a:lnTo>
                      <a:pt x="4017" y="664"/>
                    </a:lnTo>
                    <a:lnTo>
                      <a:pt x="3883" y="576"/>
                    </a:lnTo>
                    <a:lnTo>
                      <a:pt x="3742" y="494"/>
                    </a:lnTo>
                    <a:lnTo>
                      <a:pt x="3596" y="425"/>
                    </a:lnTo>
                    <a:lnTo>
                      <a:pt x="3445" y="363"/>
                    </a:lnTo>
                    <a:lnTo>
                      <a:pt x="3289" y="313"/>
                    </a:lnTo>
                    <a:lnTo>
                      <a:pt x="3127" y="273"/>
                    </a:lnTo>
                    <a:lnTo>
                      <a:pt x="2964" y="243"/>
                    </a:lnTo>
                    <a:lnTo>
                      <a:pt x="2796" y="225"/>
                    </a:lnTo>
                    <a:lnTo>
                      <a:pt x="2625" y="219"/>
                    </a:lnTo>
                    <a:close/>
                    <a:moveTo>
                      <a:pt x="2625" y="0"/>
                    </a:moveTo>
                    <a:lnTo>
                      <a:pt x="2802" y="6"/>
                    </a:lnTo>
                    <a:lnTo>
                      <a:pt x="2980" y="24"/>
                    </a:lnTo>
                    <a:lnTo>
                      <a:pt x="3151" y="54"/>
                    </a:lnTo>
                    <a:lnTo>
                      <a:pt x="3321" y="94"/>
                    </a:lnTo>
                    <a:lnTo>
                      <a:pt x="3484" y="145"/>
                    </a:lnTo>
                    <a:lnTo>
                      <a:pt x="3644" y="207"/>
                    </a:lnTo>
                    <a:lnTo>
                      <a:pt x="3798" y="279"/>
                    </a:lnTo>
                    <a:lnTo>
                      <a:pt x="3947" y="359"/>
                    </a:lnTo>
                    <a:lnTo>
                      <a:pt x="4089" y="448"/>
                    </a:lnTo>
                    <a:lnTo>
                      <a:pt x="4226" y="548"/>
                    </a:lnTo>
                    <a:lnTo>
                      <a:pt x="4356" y="654"/>
                    </a:lnTo>
                    <a:lnTo>
                      <a:pt x="4478" y="769"/>
                    </a:lnTo>
                    <a:lnTo>
                      <a:pt x="4593" y="891"/>
                    </a:lnTo>
                    <a:lnTo>
                      <a:pt x="4701" y="1021"/>
                    </a:lnTo>
                    <a:lnTo>
                      <a:pt x="4799" y="1158"/>
                    </a:lnTo>
                    <a:lnTo>
                      <a:pt x="4889" y="1300"/>
                    </a:lnTo>
                    <a:lnTo>
                      <a:pt x="4970" y="1449"/>
                    </a:lnTo>
                    <a:lnTo>
                      <a:pt x="5040" y="1603"/>
                    </a:lnTo>
                    <a:lnTo>
                      <a:pt x="5102" y="1762"/>
                    </a:lnTo>
                    <a:lnTo>
                      <a:pt x="5154" y="1926"/>
                    </a:lnTo>
                    <a:lnTo>
                      <a:pt x="5194" y="2095"/>
                    </a:lnTo>
                    <a:lnTo>
                      <a:pt x="5224" y="2268"/>
                    </a:lnTo>
                    <a:lnTo>
                      <a:pt x="5242" y="2444"/>
                    </a:lnTo>
                    <a:lnTo>
                      <a:pt x="5248" y="2623"/>
                    </a:lnTo>
                    <a:lnTo>
                      <a:pt x="5242" y="2803"/>
                    </a:lnTo>
                    <a:lnTo>
                      <a:pt x="5224" y="2978"/>
                    </a:lnTo>
                    <a:lnTo>
                      <a:pt x="5194" y="3151"/>
                    </a:lnTo>
                    <a:lnTo>
                      <a:pt x="5154" y="3319"/>
                    </a:lnTo>
                    <a:lnTo>
                      <a:pt x="5102" y="3482"/>
                    </a:lnTo>
                    <a:lnTo>
                      <a:pt x="5040" y="3642"/>
                    </a:lnTo>
                    <a:lnTo>
                      <a:pt x="4970" y="3797"/>
                    </a:lnTo>
                    <a:lnTo>
                      <a:pt x="4889" y="3945"/>
                    </a:lnTo>
                    <a:lnTo>
                      <a:pt x="4799" y="4088"/>
                    </a:lnTo>
                    <a:lnTo>
                      <a:pt x="4701" y="4224"/>
                    </a:lnTo>
                    <a:lnTo>
                      <a:pt x="4593" y="4353"/>
                    </a:lnTo>
                    <a:lnTo>
                      <a:pt x="4478" y="4477"/>
                    </a:lnTo>
                    <a:lnTo>
                      <a:pt x="4356" y="4591"/>
                    </a:lnTo>
                    <a:lnTo>
                      <a:pt x="4226" y="4698"/>
                    </a:lnTo>
                    <a:lnTo>
                      <a:pt x="4089" y="4796"/>
                    </a:lnTo>
                    <a:lnTo>
                      <a:pt x="3947" y="4886"/>
                    </a:lnTo>
                    <a:lnTo>
                      <a:pt x="3798" y="4967"/>
                    </a:lnTo>
                    <a:lnTo>
                      <a:pt x="3644" y="5039"/>
                    </a:lnTo>
                    <a:lnTo>
                      <a:pt x="3484" y="5101"/>
                    </a:lnTo>
                    <a:lnTo>
                      <a:pt x="3321" y="5151"/>
                    </a:lnTo>
                    <a:lnTo>
                      <a:pt x="3151" y="5193"/>
                    </a:lnTo>
                    <a:lnTo>
                      <a:pt x="2980" y="5221"/>
                    </a:lnTo>
                    <a:lnTo>
                      <a:pt x="2802" y="5238"/>
                    </a:lnTo>
                    <a:lnTo>
                      <a:pt x="2625" y="5244"/>
                    </a:lnTo>
                    <a:lnTo>
                      <a:pt x="2445" y="5238"/>
                    </a:lnTo>
                    <a:lnTo>
                      <a:pt x="2268" y="5221"/>
                    </a:lnTo>
                    <a:lnTo>
                      <a:pt x="2096" y="5193"/>
                    </a:lnTo>
                    <a:lnTo>
                      <a:pt x="1927" y="5151"/>
                    </a:lnTo>
                    <a:lnTo>
                      <a:pt x="1763" y="5101"/>
                    </a:lnTo>
                    <a:lnTo>
                      <a:pt x="1604" y="5039"/>
                    </a:lnTo>
                    <a:lnTo>
                      <a:pt x="1450" y="4967"/>
                    </a:lnTo>
                    <a:lnTo>
                      <a:pt x="1300" y="4886"/>
                    </a:lnTo>
                    <a:lnTo>
                      <a:pt x="1159" y="4796"/>
                    </a:lnTo>
                    <a:lnTo>
                      <a:pt x="1021" y="4698"/>
                    </a:lnTo>
                    <a:lnTo>
                      <a:pt x="892" y="4591"/>
                    </a:lnTo>
                    <a:lnTo>
                      <a:pt x="770" y="4477"/>
                    </a:lnTo>
                    <a:lnTo>
                      <a:pt x="654" y="4353"/>
                    </a:lnTo>
                    <a:lnTo>
                      <a:pt x="547" y="4224"/>
                    </a:lnTo>
                    <a:lnTo>
                      <a:pt x="449" y="4088"/>
                    </a:lnTo>
                    <a:lnTo>
                      <a:pt x="359" y="3945"/>
                    </a:lnTo>
                    <a:lnTo>
                      <a:pt x="277" y="3797"/>
                    </a:lnTo>
                    <a:lnTo>
                      <a:pt x="207" y="3642"/>
                    </a:lnTo>
                    <a:lnTo>
                      <a:pt x="146" y="3482"/>
                    </a:lnTo>
                    <a:lnTo>
                      <a:pt x="94" y="3319"/>
                    </a:lnTo>
                    <a:lnTo>
                      <a:pt x="54" y="3151"/>
                    </a:lnTo>
                    <a:lnTo>
                      <a:pt x="24" y="2978"/>
                    </a:lnTo>
                    <a:lnTo>
                      <a:pt x="6" y="2803"/>
                    </a:lnTo>
                    <a:lnTo>
                      <a:pt x="0" y="2623"/>
                    </a:lnTo>
                    <a:lnTo>
                      <a:pt x="6" y="2444"/>
                    </a:lnTo>
                    <a:lnTo>
                      <a:pt x="24" y="2268"/>
                    </a:lnTo>
                    <a:lnTo>
                      <a:pt x="54" y="2095"/>
                    </a:lnTo>
                    <a:lnTo>
                      <a:pt x="94" y="1926"/>
                    </a:lnTo>
                    <a:lnTo>
                      <a:pt x="146" y="1762"/>
                    </a:lnTo>
                    <a:lnTo>
                      <a:pt x="207" y="1603"/>
                    </a:lnTo>
                    <a:lnTo>
                      <a:pt x="277" y="1449"/>
                    </a:lnTo>
                    <a:lnTo>
                      <a:pt x="359" y="1300"/>
                    </a:lnTo>
                    <a:lnTo>
                      <a:pt x="449" y="1158"/>
                    </a:lnTo>
                    <a:lnTo>
                      <a:pt x="547" y="1021"/>
                    </a:lnTo>
                    <a:lnTo>
                      <a:pt x="654" y="891"/>
                    </a:lnTo>
                    <a:lnTo>
                      <a:pt x="770" y="769"/>
                    </a:lnTo>
                    <a:lnTo>
                      <a:pt x="892" y="654"/>
                    </a:lnTo>
                    <a:lnTo>
                      <a:pt x="1021" y="548"/>
                    </a:lnTo>
                    <a:lnTo>
                      <a:pt x="1159" y="448"/>
                    </a:lnTo>
                    <a:lnTo>
                      <a:pt x="1300" y="359"/>
                    </a:lnTo>
                    <a:lnTo>
                      <a:pt x="1450" y="279"/>
                    </a:lnTo>
                    <a:lnTo>
                      <a:pt x="1604" y="207"/>
                    </a:lnTo>
                    <a:lnTo>
                      <a:pt x="1763" y="145"/>
                    </a:lnTo>
                    <a:lnTo>
                      <a:pt x="1927" y="94"/>
                    </a:lnTo>
                    <a:lnTo>
                      <a:pt x="2096" y="54"/>
                    </a:lnTo>
                    <a:lnTo>
                      <a:pt x="2268" y="24"/>
                    </a:lnTo>
                    <a:lnTo>
                      <a:pt x="2445" y="6"/>
                    </a:lnTo>
                    <a:lnTo>
                      <a:pt x="262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15" name="Group 14">
              <a:extLst>
                <a:ext uri="{FF2B5EF4-FFF2-40B4-BE49-F238E27FC236}">
                  <a16:creationId xmlns:a16="http://schemas.microsoft.com/office/drawing/2014/main" id="{B09FB975-A7ED-5647-81E0-FD0D2EB45B86}"/>
                </a:ext>
              </a:extLst>
            </p:cNvPr>
            <p:cNvGrpSpPr/>
            <p:nvPr/>
          </p:nvGrpSpPr>
          <p:grpSpPr>
            <a:xfrm>
              <a:off x="5383827" y="1509184"/>
              <a:ext cx="638861" cy="483625"/>
              <a:chOff x="-4911725" y="188913"/>
              <a:chExt cx="5207000" cy="3941763"/>
            </a:xfrm>
            <a:solidFill>
              <a:schemeClr val="accent3"/>
            </a:solidFill>
          </p:grpSpPr>
          <p:sp>
            <p:nvSpPr>
              <p:cNvPr id="246" name="Freeform 33">
                <a:extLst>
                  <a:ext uri="{FF2B5EF4-FFF2-40B4-BE49-F238E27FC236}">
                    <a16:creationId xmlns:a16="http://schemas.microsoft.com/office/drawing/2014/main" id="{2C1CDD42-35FF-7546-9B01-A098BFB72072}"/>
                  </a:ext>
                </a:extLst>
              </p:cNvPr>
              <p:cNvSpPr>
                <a:spLocks noEditPoints="1"/>
              </p:cNvSpPr>
              <p:nvPr/>
            </p:nvSpPr>
            <p:spPr bwMode="auto">
              <a:xfrm>
                <a:off x="-4911725" y="1422401"/>
                <a:ext cx="5207000" cy="2708275"/>
              </a:xfrm>
              <a:custGeom>
                <a:avLst/>
                <a:gdLst>
                  <a:gd name="T0" fmla="*/ 1295 w 6560"/>
                  <a:gd name="T1" fmla="*/ 2892 h 3411"/>
                  <a:gd name="T2" fmla="*/ 5917 w 6560"/>
                  <a:gd name="T3" fmla="*/ 383 h 3411"/>
                  <a:gd name="T4" fmla="*/ 5774 w 6560"/>
                  <a:gd name="T5" fmla="*/ 427 h 3411"/>
                  <a:gd name="T6" fmla="*/ 4503 w 6560"/>
                  <a:gd name="T7" fmla="*/ 1405 h 3411"/>
                  <a:gd name="T8" fmla="*/ 4363 w 6560"/>
                  <a:gd name="T9" fmla="*/ 1580 h 3411"/>
                  <a:gd name="T10" fmla="*/ 4164 w 6560"/>
                  <a:gd name="T11" fmla="*/ 1685 h 3411"/>
                  <a:gd name="T12" fmla="*/ 2851 w 6560"/>
                  <a:gd name="T13" fmla="*/ 1709 h 3411"/>
                  <a:gd name="T14" fmla="*/ 4053 w 6560"/>
                  <a:gd name="T15" fmla="*/ 1318 h 3411"/>
                  <a:gd name="T16" fmla="*/ 4156 w 6560"/>
                  <a:gd name="T17" fmla="*/ 1238 h 3411"/>
                  <a:gd name="T18" fmla="*/ 4172 w 6560"/>
                  <a:gd name="T19" fmla="*/ 1107 h 3411"/>
                  <a:gd name="T20" fmla="*/ 4095 w 6560"/>
                  <a:gd name="T21" fmla="*/ 1006 h 3411"/>
                  <a:gd name="T22" fmla="*/ 3122 w 6560"/>
                  <a:gd name="T23" fmla="*/ 982 h 3411"/>
                  <a:gd name="T24" fmla="*/ 3056 w 6560"/>
                  <a:gd name="T25" fmla="*/ 876 h 3411"/>
                  <a:gd name="T26" fmla="*/ 2994 w 6560"/>
                  <a:gd name="T27" fmla="*/ 825 h 3411"/>
                  <a:gd name="T28" fmla="*/ 2879 w 6560"/>
                  <a:gd name="T29" fmla="*/ 763 h 3411"/>
                  <a:gd name="T30" fmla="*/ 2702 w 6560"/>
                  <a:gd name="T31" fmla="*/ 713 h 3411"/>
                  <a:gd name="T32" fmla="*/ 2455 w 6560"/>
                  <a:gd name="T33" fmla="*/ 691 h 3411"/>
                  <a:gd name="T34" fmla="*/ 2197 w 6560"/>
                  <a:gd name="T35" fmla="*/ 711 h 3411"/>
                  <a:gd name="T36" fmla="*/ 2010 w 6560"/>
                  <a:gd name="T37" fmla="*/ 761 h 3411"/>
                  <a:gd name="T38" fmla="*/ 1886 w 6560"/>
                  <a:gd name="T39" fmla="*/ 819 h 3411"/>
                  <a:gd name="T40" fmla="*/ 1817 w 6560"/>
                  <a:gd name="T41" fmla="*/ 868 h 3411"/>
                  <a:gd name="T42" fmla="*/ 1791 w 6560"/>
                  <a:gd name="T43" fmla="*/ 894 h 3411"/>
                  <a:gd name="T44" fmla="*/ 1982 w 6560"/>
                  <a:gd name="T45" fmla="*/ 2182 h 3411"/>
                  <a:gd name="T46" fmla="*/ 6104 w 6560"/>
                  <a:gd name="T47" fmla="*/ 813 h 3411"/>
                  <a:gd name="T48" fmla="*/ 6170 w 6560"/>
                  <a:gd name="T49" fmla="*/ 683 h 3411"/>
                  <a:gd name="T50" fmla="*/ 6154 w 6560"/>
                  <a:gd name="T51" fmla="*/ 542 h 3411"/>
                  <a:gd name="T52" fmla="*/ 6061 w 6560"/>
                  <a:gd name="T53" fmla="*/ 425 h 3411"/>
                  <a:gd name="T54" fmla="*/ 5917 w 6560"/>
                  <a:gd name="T55" fmla="*/ 383 h 3411"/>
                  <a:gd name="T56" fmla="*/ 6112 w 6560"/>
                  <a:gd name="T57" fmla="*/ 27 h 3411"/>
                  <a:gd name="T58" fmla="*/ 6303 w 6560"/>
                  <a:gd name="T59" fmla="*/ 127 h 3411"/>
                  <a:gd name="T60" fmla="*/ 6453 w 6560"/>
                  <a:gd name="T61" fmla="*/ 286 h 3411"/>
                  <a:gd name="T62" fmla="*/ 6544 w 6560"/>
                  <a:gd name="T63" fmla="*/ 497 h 3411"/>
                  <a:gd name="T64" fmla="*/ 6554 w 6560"/>
                  <a:gd name="T65" fmla="*/ 717 h 3411"/>
                  <a:gd name="T66" fmla="*/ 6488 w 6560"/>
                  <a:gd name="T67" fmla="*/ 930 h 3411"/>
                  <a:gd name="T68" fmla="*/ 6351 w 6560"/>
                  <a:gd name="T69" fmla="*/ 1109 h 3411"/>
                  <a:gd name="T70" fmla="*/ 2183 w 6560"/>
                  <a:gd name="T71" fmla="*/ 2566 h 3411"/>
                  <a:gd name="T72" fmla="*/ 0 w 6560"/>
                  <a:gd name="T73" fmla="*/ 1244 h 3411"/>
                  <a:gd name="T74" fmla="*/ 1506 w 6560"/>
                  <a:gd name="T75" fmla="*/ 634 h 3411"/>
                  <a:gd name="T76" fmla="*/ 1560 w 6560"/>
                  <a:gd name="T77" fmla="*/ 580 h 3411"/>
                  <a:gd name="T78" fmla="*/ 1665 w 6560"/>
                  <a:gd name="T79" fmla="*/ 503 h 3411"/>
                  <a:gd name="T80" fmla="*/ 1827 w 6560"/>
                  <a:gd name="T81" fmla="*/ 419 h 3411"/>
                  <a:gd name="T82" fmla="*/ 2051 w 6560"/>
                  <a:gd name="T83" fmla="*/ 349 h 3411"/>
                  <a:gd name="T84" fmla="*/ 2342 w 6560"/>
                  <a:gd name="T85" fmla="*/ 310 h 3411"/>
                  <a:gd name="T86" fmla="*/ 2666 w 6560"/>
                  <a:gd name="T87" fmla="*/ 318 h 3411"/>
                  <a:gd name="T88" fmla="*/ 2925 w 6560"/>
                  <a:gd name="T89" fmla="*/ 371 h 3411"/>
                  <a:gd name="T90" fmla="*/ 3120 w 6560"/>
                  <a:gd name="T91" fmla="*/ 451 h 3411"/>
                  <a:gd name="T92" fmla="*/ 3257 w 6560"/>
                  <a:gd name="T93" fmla="*/ 540 h 3411"/>
                  <a:gd name="T94" fmla="*/ 4009 w 6560"/>
                  <a:gd name="T95" fmla="*/ 598 h 3411"/>
                  <a:gd name="T96" fmla="*/ 4242 w 6560"/>
                  <a:gd name="T97" fmla="*/ 648 h 3411"/>
                  <a:gd name="T98" fmla="*/ 4427 w 6560"/>
                  <a:gd name="T99" fmla="*/ 789 h 3411"/>
                  <a:gd name="T100" fmla="*/ 5631 w 6560"/>
                  <a:gd name="T101" fmla="*/ 65 h 3411"/>
                  <a:gd name="T102" fmla="*/ 5872 w 6560"/>
                  <a:gd name="T10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0" h="3411">
                    <a:moveTo>
                      <a:pt x="1009" y="1151"/>
                    </a:moveTo>
                    <a:lnTo>
                      <a:pt x="519" y="1407"/>
                    </a:lnTo>
                    <a:lnTo>
                      <a:pt x="1295" y="2892"/>
                    </a:lnTo>
                    <a:lnTo>
                      <a:pt x="1785" y="2636"/>
                    </a:lnTo>
                    <a:lnTo>
                      <a:pt x="1009" y="1151"/>
                    </a:lnTo>
                    <a:close/>
                    <a:moveTo>
                      <a:pt x="5917" y="383"/>
                    </a:moveTo>
                    <a:lnTo>
                      <a:pt x="5868" y="387"/>
                    </a:lnTo>
                    <a:lnTo>
                      <a:pt x="5820" y="403"/>
                    </a:lnTo>
                    <a:lnTo>
                      <a:pt x="5774" y="427"/>
                    </a:lnTo>
                    <a:lnTo>
                      <a:pt x="4554" y="1262"/>
                    </a:lnTo>
                    <a:lnTo>
                      <a:pt x="4533" y="1336"/>
                    </a:lnTo>
                    <a:lnTo>
                      <a:pt x="4503" y="1405"/>
                    </a:lnTo>
                    <a:lnTo>
                      <a:pt x="4465" y="1471"/>
                    </a:lnTo>
                    <a:lnTo>
                      <a:pt x="4417" y="1528"/>
                    </a:lnTo>
                    <a:lnTo>
                      <a:pt x="4363" y="1580"/>
                    </a:lnTo>
                    <a:lnTo>
                      <a:pt x="4302" y="1624"/>
                    </a:lnTo>
                    <a:lnTo>
                      <a:pt x="4236" y="1660"/>
                    </a:lnTo>
                    <a:lnTo>
                      <a:pt x="4164" y="1685"/>
                    </a:lnTo>
                    <a:lnTo>
                      <a:pt x="4087" y="1703"/>
                    </a:lnTo>
                    <a:lnTo>
                      <a:pt x="4009" y="1709"/>
                    </a:lnTo>
                    <a:lnTo>
                      <a:pt x="2851" y="1709"/>
                    </a:lnTo>
                    <a:lnTo>
                      <a:pt x="2851" y="1324"/>
                    </a:lnTo>
                    <a:lnTo>
                      <a:pt x="4009" y="1324"/>
                    </a:lnTo>
                    <a:lnTo>
                      <a:pt x="4053" y="1318"/>
                    </a:lnTo>
                    <a:lnTo>
                      <a:pt x="4095" y="1300"/>
                    </a:lnTo>
                    <a:lnTo>
                      <a:pt x="4129" y="1274"/>
                    </a:lnTo>
                    <a:lnTo>
                      <a:pt x="4156" y="1238"/>
                    </a:lnTo>
                    <a:lnTo>
                      <a:pt x="4172" y="1198"/>
                    </a:lnTo>
                    <a:lnTo>
                      <a:pt x="4178" y="1153"/>
                    </a:lnTo>
                    <a:lnTo>
                      <a:pt x="4172" y="1107"/>
                    </a:lnTo>
                    <a:lnTo>
                      <a:pt x="4156" y="1067"/>
                    </a:lnTo>
                    <a:lnTo>
                      <a:pt x="4129" y="1031"/>
                    </a:lnTo>
                    <a:lnTo>
                      <a:pt x="4095" y="1006"/>
                    </a:lnTo>
                    <a:lnTo>
                      <a:pt x="4053" y="988"/>
                    </a:lnTo>
                    <a:lnTo>
                      <a:pt x="4009" y="982"/>
                    </a:lnTo>
                    <a:lnTo>
                      <a:pt x="3122" y="982"/>
                    </a:lnTo>
                    <a:lnTo>
                      <a:pt x="3074" y="894"/>
                    </a:lnTo>
                    <a:lnTo>
                      <a:pt x="3068" y="888"/>
                    </a:lnTo>
                    <a:lnTo>
                      <a:pt x="3056" y="876"/>
                    </a:lnTo>
                    <a:lnTo>
                      <a:pt x="3042" y="860"/>
                    </a:lnTo>
                    <a:lnTo>
                      <a:pt x="3020" y="844"/>
                    </a:lnTo>
                    <a:lnTo>
                      <a:pt x="2994" y="825"/>
                    </a:lnTo>
                    <a:lnTo>
                      <a:pt x="2963" y="805"/>
                    </a:lnTo>
                    <a:lnTo>
                      <a:pt x="2925" y="785"/>
                    </a:lnTo>
                    <a:lnTo>
                      <a:pt x="2879" y="763"/>
                    </a:lnTo>
                    <a:lnTo>
                      <a:pt x="2827" y="745"/>
                    </a:lnTo>
                    <a:lnTo>
                      <a:pt x="2770" y="727"/>
                    </a:lnTo>
                    <a:lnTo>
                      <a:pt x="2702" y="713"/>
                    </a:lnTo>
                    <a:lnTo>
                      <a:pt x="2628" y="701"/>
                    </a:lnTo>
                    <a:lnTo>
                      <a:pt x="2547" y="693"/>
                    </a:lnTo>
                    <a:lnTo>
                      <a:pt x="2455" y="691"/>
                    </a:lnTo>
                    <a:lnTo>
                      <a:pt x="2362" y="693"/>
                    </a:lnTo>
                    <a:lnTo>
                      <a:pt x="2274" y="701"/>
                    </a:lnTo>
                    <a:lnTo>
                      <a:pt x="2197" y="711"/>
                    </a:lnTo>
                    <a:lnTo>
                      <a:pt x="2127" y="725"/>
                    </a:lnTo>
                    <a:lnTo>
                      <a:pt x="2065" y="743"/>
                    </a:lnTo>
                    <a:lnTo>
                      <a:pt x="2010" y="761"/>
                    </a:lnTo>
                    <a:lnTo>
                      <a:pt x="1962" y="781"/>
                    </a:lnTo>
                    <a:lnTo>
                      <a:pt x="1920" y="799"/>
                    </a:lnTo>
                    <a:lnTo>
                      <a:pt x="1886" y="819"/>
                    </a:lnTo>
                    <a:lnTo>
                      <a:pt x="1856" y="837"/>
                    </a:lnTo>
                    <a:lnTo>
                      <a:pt x="1834" y="854"/>
                    </a:lnTo>
                    <a:lnTo>
                      <a:pt x="1817" y="868"/>
                    </a:lnTo>
                    <a:lnTo>
                      <a:pt x="1805" y="878"/>
                    </a:lnTo>
                    <a:lnTo>
                      <a:pt x="1799" y="884"/>
                    </a:lnTo>
                    <a:lnTo>
                      <a:pt x="1791" y="894"/>
                    </a:lnTo>
                    <a:lnTo>
                      <a:pt x="1787" y="898"/>
                    </a:lnTo>
                    <a:lnTo>
                      <a:pt x="1476" y="1214"/>
                    </a:lnTo>
                    <a:lnTo>
                      <a:pt x="1982" y="2182"/>
                    </a:lnTo>
                    <a:lnTo>
                      <a:pt x="4190" y="2182"/>
                    </a:lnTo>
                    <a:lnTo>
                      <a:pt x="6067" y="844"/>
                    </a:lnTo>
                    <a:lnTo>
                      <a:pt x="6104" y="813"/>
                    </a:lnTo>
                    <a:lnTo>
                      <a:pt x="6134" y="773"/>
                    </a:lnTo>
                    <a:lnTo>
                      <a:pt x="6156" y="731"/>
                    </a:lnTo>
                    <a:lnTo>
                      <a:pt x="6170" y="683"/>
                    </a:lnTo>
                    <a:lnTo>
                      <a:pt x="6174" y="636"/>
                    </a:lnTo>
                    <a:lnTo>
                      <a:pt x="6170" y="588"/>
                    </a:lnTo>
                    <a:lnTo>
                      <a:pt x="6154" y="542"/>
                    </a:lnTo>
                    <a:lnTo>
                      <a:pt x="6132" y="497"/>
                    </a:lnTo>
                    <a:lnTo>
                      <a:pt x="6098" y="457"/>
                    </a:lnTo>
                    <a:lnTo>
                      <a:pt x="6061" y="425"/>
                    </a:lnTo>
                    <a:lnTo>
                      <a:pt x="6017" y="403"/>
                    </a:lnTo>
                    <a:lnTo>
                      <a:pt x="5967" y="387"/>
                    </a:lnTo>
                    <a:lnTo>
                      <a:pt x="5917" y="383"/>
                    </a:lnTo>
                    <a:close/>
                    <a:moveTo>
                      <a:pt x="5957" y="0"/>
                    </a:moveTo>
                    <a:lnTo>
                      <a:pt x="6041" y="10"/>
                    </a:lnTo>
                    <a:lnTo>
                      <a:pt x="6112" y="27"/>
                    </a:lnTo>
                    <a:lnTo>
                      <a:pt x="6180" y="53"/>
                    </a:lnTo>
                    <a:lnTo>
                      <a:pt x="6244" y="87"/>
                    </a:lnTo>
                    <a:lnTo>
                      <a:pt x="6303" y="127"/>
                    </a:lnTo>
                    <a:lnTo>
                      <a:pt x="6359" y="173"/>
                    </a:lnTo>
                    <a:lnTo>
                      <a:pt x="6409" y="226"/>
                    </a:lnTo>
                    <a:lnTo>
                      <a:pt x="6453" y="286"/>
                    </a:lnTo>
                    <a:lnTo>
                      <a:pt x="6492" y="353"/>
                    </a:lnTo>
                    <a:lnTo>
                      <a:pt x="6522" y="423"/>
                    </a:lnTo>
                    <a:lnTo>
                      <a:pt x="6544" y="497"/>
                    </a:lnTo>
                    <a:lnTo>
                      <a:pt x="6556" y="570"/>
                    </a:lnTo>
                    <a:lnTo>
                      <a:pt x="6560" y="644"/>
                    </a:lnTo>
                    <a:lnTo>
                      <a:pt x="6554" y="717"/>
                    </a:lnTo>
                    <a:lnTo>
                      <a:pt x="6540" y="791"/>
                    </a:lnTo>
                    <a:lnTo>
                      <a:pt x="6520" y="860"/>
                    </a:lnTo>
                    <a:lnTo>
                      <a:pt x="6488" y="930"/>
                    </a:lnTo>
                    <a:lnTo>
                      <a:pt x="6451" y="994"/>
                    </a:lnTo>
                    <a:lnTo>
                      <a:pt x="6405" y="1053"/>
                    </a:lnTo>
                    <a:lnTo>
                      <a:pt x="6351" y="1109"/>
                    </a:lnTo>
                    <a:lnTo>
                      <a:pt x="6289" y="1159"/>
                    </a:lnTo>
                    <a:lnTo>
                      <a:pt x="4314" y="2566"/>
                    </a:lnTo>
                    <a:lnTo>
                      <a:pt x="2183" y="2566"/>
                    </a:lnTo>
                    <a:lnTo>
                      <a:pt x="2304" y="2799"/>
                    </a:lnTo>
                    <a:lnTo>
                      <a:pt x="1132" y="3411"/>
                    </a:lnTo>
                    <a:lnTo>
                      <a:pt x="0" y="1244"/>
                    </a:lnTo>
                    <a:lnTo>
                      <a:pt x="1172" y="632"/>
                    </a:lnTo>
                    <a:lnTo>
                      <a:pt x="1289" y="854"/>
                    </a:lnTo>
                    <a:lnTo>
                      <a:pt x="1506" y="634"/>
                    </a:lnTo>
                    <a:lnTo>
                      <a:pt x="1520" y="620"/>
                    </a:lnTo>
                    <a:lnTo>
                      <a:pt x="1538" y="602"/>
                    </a:lnTo>
                    <a:lnTo>
                      <a:pt x="1560" y="580"/>
                    </a:lnTo>
                    <a:lnTo>
                      <a:pt x="1590" y="556"/>
                    </a:lnTo>
                    <a:lnTo>
                      <a:pt x="1626" y="530"/>
                    </a:lnTo>
                    <a:lnTo>
                      <a:pt x="1665" y="503"/>
                    </a:lnTo>
                    <a:lnTo>
                      <a:pt x="1713" y="475"/>
                    </a:lnTo>
                    <a:lnTo>
                      <a:pt x="1767" y="447"/>
                    </a:lnTo>
                    <a:lnTo>
                      <a:pt x="1827" y="419"/>
                    </a:lnTo>
                    <a:lnTo>
                      <a:pt x="1894" y="393"/>
                    </a:lnTo>
                    <a:lnTo>
                      <a:pt x="1970" y="369"/>
                    </a:lnTo>
                    <a:lnTo>
                      <a:pt x="2051" y="349"/>
                    </a:lnTo>
                    <a:lnTo>
                      <a:pt x="2141" y="332"/>
                    </a:lnTo>
                    <a:lnTo>
                      <a:pt x="2236" y="318"/>
                    </a:lnTo>
                    <a:lnTo>
                      <a:pt x="2342" y="310"/>
                    </a:lnTo>
                    <a:lnTo>
                      <a:pt x="2455" y="306"/>
                    </a:lnTo>
                    <a:lnTo>
                      <a:pt x="2565" y="310"/>
                    </a:lnTo>
                    <a:lnTo>
                      <a:pt x="2666" y="318"/>
                    </a:lnTo>
                    <a:lnTo>
                      <a:pt x="2760" y="332"/>
                    </a:lnTo>
                    <a:lnTo>
                      <a:pt x="2845" y="349"/>
                    </a:lnTo>
                    <a:lnTo>
                      <a:pt x="2925" y="371"/>
                    </a:lnTo>
                    <a:lnTo>
                      <a:pt x="2996" y="395"/>
                    </a:lnTo>
                    <a:lnTo>
                      <a:pt x="3060" y="423"/>
                    </a:lnTo>
                    <a:lnTo>
                      <a:pt x="3120" y="451"/>
                    </a:lnTo>
                    <a:lnTo>
                      <a:pt x="3172" y="481"/>
                    </a:lnTo>
                    <a:lnTo>
                      <a:pt x="3217" y="510"/>
                    </a:lnTo>
                    <a:lnTo>
                      <a:pt x="3257" y="540"/>
                    </a:lnTo>
                    <a:lnTo>
                      <a:pt x="3293" y="570"/>
                    </a:lnTo>
                    <a:lnTo>
                      <a:pt x="3323" y="598"/>
                    </a:lnTo>
                    <a:lnTo>
                      <a:pt x="4009" y="598"/>
                    </a:lnTo>
                    <a:lnTo>
                      <a:pt x="4091" y="604"/>
                    </a:lnTo>
                    <a:lnTo>
                      <a:pt x="4168" y="620"/>
                    </a:lnTo>
                    <a:lnTo>
                      <a:pt x="4242" y="648"/>
                    </a:lnTo>
                    <a:lnTo>
                      <a:pt x="4310" y="687"/>
                    </a:lnTo>
                    <a:lnTo>
                      <a:pt x="4373" y="733"/>
                    </a:lnTo>
                    <a:lnTo>
                      <a:pt x="4427" y="789"/>
                    </a:lnTo>
                    <a:lnTo>
                      <a:pt x="4475" y="850"/>
                    </a:lnTo>
                    <a:lnTo>
                      <a:pt x="5557" y="109"/>
                    </a:lnTo>
                    <a:lnTo>
                      <a:pt x="5631" y="65"/>
                    </a:lnTo>
                    <a:lnTo>
                      <a:pt x="5708" y="33"/>
                    </a:lnTo>
                    <a:lnTo>
                      <a:pt x="5790" y="11"/>
                    </a:lnTo>
                    <a:lnTo>
                      <a:pt x="5872" y="0"/>
                    </a:lnTo>
                    <a:lnTo>
                      <a:pt x="595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47" name="Freeform 34">
                <a:extLst>
                  <a:ext uri="{FF2B5EF4-FFF2-40B4-BE49-F238E27FC236}">
                    <a16:creationId xmlns:a16="http://schemas.microsoft.com/office/drawing/2014/main" id="{CA54877F-3462-B747-AD90-F5AB39905F1A}"/>
                  </a:ext>
                </a:extLst>
              </p:cNvPr>
              <p:cNvSpPr>
                <a:spLocks noEditPoints="1"/>
              </p:cNvSpPr>
              <p:nvPr/>
            </p:nvSpPr>
            <p:spPr bwMode="auto">
              <a:xfrm>
                <a:off x="-3675063" y="188913"/>
                <a:ext cx="2921000" cy="1373188"/>
              </a:xfrm>
              <a:custGeom>
                <a:avLst/>
                <a:gdLst>
                  <a:gd name="T0" fmla="*/ 2744 w 3681"/>
                  <a:gd name="T1" fmla="*/ 390 h 1730"/>
                  <a:gd name="T2" fmla="*/ 2612 w 3681"/>
                  <a:gd name="T3" fmla="*/ 429 h 1730"/>
                  <a:gd name="T4" fmla="*/ 2499 w 3681"/>
                  <a:gd name="T5" fmla="*/ 501 h 1730"/>
                  <a:gd name="T6" fmla="*/ 2411 w 3681"/>
                  <a:gd name="T7" fmla="*/ 602 h 1730"/>
                  <a:gd name="T8" fmla="*/ 2354 w 3681"/>
                  <a:gd name="T9" fmla="*/ 726 h 1730"/>
                  <a:gd name="T10" fmla="*/ 2334 w 3681"/>
                  <a:gd name="T11" fmla="*/ 865 h 1730"/>
                  <a:gd name="T12" fmla="*/ 2358 w 3681"/>
                  <a:gd name="T13" fmla="*/ 1016 h 1730"/>
                  <a:gd name="T14" fmla="*/ 2427 w 3681"/>
                  <a:gd name="T15" fmla="*/ 1149 h 1730"/>
                  <a:gd name="T16" fmla="*/ 2531 w 3681"/>
                  <a:gd name="T17" fmla="*/ 1252 h 1730"/>
                  <a:gd name="T18" fmla="*/ 2662 w 3681"/>
                  <a:gd name="T19" fmla="*/ 1320 h 1730"/>
                  <a:gd name="T20" fmla="*/ 2815 w 3681"/>
                  <a:gd name="T21" fmla="*/ 1346 h 1730"/>
                  <a:gd name="T22" fmla="*/ 2953 w 3681"/>
                  <a:gd name="T23" fmla="*/ 1324 h 1730"/>
                  <a:gd name="T24" fmla="*/ 3076 w 3681"/>
                  <a:gd name="T25" fmla="*/ 1268 h 1730"/>
                  <a:gd name="T26" fmla="*/ 3177 w 3681"/>
                  <a:gd name="T27" fmla="*/ 1179 h 1730"/>
                  <a:gd name="T28" fmla="*/ 3251 w 3681"/>
                  <a:gd name="T29" fmla="*/ 1067 h 1730"/>
                  <a:gd name="T30" fmla="*/ 3291 w 3681"/>
                  <a:gd name="T31" fmla="*/ 936 h 1730"/>
                  <a:gd name="T32" fmla="*/ 3289 w 3681"/>
                  <a:gd name="T33" fmla="*/ 787 h 1730"/>
                  <a:gd name="T34" fmla="*/ 3241 w 3681"/>
                  <a:gd name="T35" fmla="*/ 644 h 1730"/>
                  <a:gd name="T36" fmla="*/ 3154 w 3681"/>
                  <a:gd name="T37" fmla="*/ 525 h 1730"/>
                  <a:gd name="T38" fmla="*/ 3036 w 3681"/>
                  <a:gd name="T39" fmla="*/ 437 h 1730"/>
                  <a:gd name="T40" fmla="*/ 2893 w 3681"/>
                  <a:gd name="T41" fmla="*/ 390 h 1730"/>
                  <a:gd name="T42" fmla="*/ 2815 w 3681"/>
                  <a:gd name="T43" fmla="*/ 0 h 1730"/>
                  <a:gd name="T44" fmla="*/ 3012 w 3681"/>
                  <a:gd name="T45" fmla="*/ 22 h 1730"/>
                  <a:gd name="T46" fmla="*/ 3195 w 3681"/>
                  <a:gd name="T47" fmla="*/ 87 h 1730"/>
                  <a:gd name="T48" fmla="*/ 3357 w 3681"/>
                  <a:gd name="T49" fmla="*/ 189 h 1730"/>
                  <a:gd name="T50" fmla="*/ 3490 w 3681"/>
                  <a:gd name="T51" fmla="*/ 324 h 1730"/>
                  <a:gd name="T52" fmla="*/ 3593 w 3681"/>
                  <a:gd name="T53" fmla="*/ 485 h 1730"/>
                  <a:gd name="T54" fmla="*/ 3657 w 3681"/>
                  <a:gd name="T55" fmla="*/ 666 h 1730"/>
                  <a:gd name="T56" fmla="*/ 3681 w 3681"/>
                  <a:gd name="T57" fmla="*/ 865 h 1730"/>
                  <a:gd name="T58" fmla="*/ 3657 w 3681"/>
                  <a:gd name="T59" fmla="*/ 1064 h 1730"/>
                  <a:gd name="T60" fmla="*/ 3593 w 3681"/>
                  <a:gd name="T61" fmla="*/ 1244 h 1730"/>
                  <a:gd name="T62" fmla="*/ 3490 w 3681"/>
                  <a:gd name="T63" fmla="*/ 1405 h 1730"/>
                  <a:gd name="T64" fmla="*/ 3357 w 3681"/>
                  <a:gd name="T65" fmla="*/ 1539 h 1730"/>
                  <a:gd name="T66" fmla="*/ 3195 w 3681"/>
                  <a:gd name="T67" fmla="*/ 1642 h 1730"/>
                  <a:gd name="T68" fmla="*/ 3012 w 3681"/>
                  <a:gd name="T69" fmla="*/ 1708 h 1730"/>
                  <a:gd name="T70" fmla="*/ 2815 w 3681"/>
                  <a:gd name="T71" fmla="*/ 1730 h 1730"/>
                  <a:gd name="T72" fmla="*/ 2614 w 3681"/>
                  <a:gd name="T73" fmla="*/ 1708 h 1730"/>
                  <a:gd name="T74" fmla="*/ 2431 w 3681"/>
                  <a:gd name="T75" fmla="*/ 1640 h 1730"/>
                  <a:gd name="T76" fmla="*/ 2270 w 3681"/>
                  <a:gd name="T77" fmla="*/ 1537 h 1730"/>
                  <a:gd name="T78" fmla="*/ 2137 w 3681"/>
                  <a:gd name="T79" fmla="*/ 1401 h 1730"/>
                  <a:gd name="T80" fmla="*/ 2035 w 3681"/>
                  <a:gd name="T81" fmla="*/ 1240 h 1730"/>
                  <a:gd name="T82" fmla="*/ 1970 w 3681"/>
                  <a:gd name="T83" fmla="*/ 1058 h 1730"/>
                  <a:gd name="T84" fmla="*/ 1110 w 3681"/>
                  <a:gd name="T85" fmla="*/ 1380 h 1730"/>
                  <a:gd name="T86" fmla="*/ 726 w 3681"/>
                  <a:gd name="T87" fmla="*/ 1058 h 1730"/>
                  <a:gd name="T88" fmla="*/ 386 w 3681"/>
                  <a:gd name="T89" fmla="*/ 1302 h 1730"/>
                  <a:gd name="T90" fmla="*/ 0 w 3681"/>
                  <a:gd name="T91" fmla="*/ 672 h 1730"/>
                  <a:gd name="T92" fmla="*/ 1998 w 3681"/>
                  <a:gd name="T93" fmla="*/ 578 h 1730"/>
                  <a:gd name="T94" fmla="*/ 2081 w 3681"/>
                  <a:gd name="T95" fmla="*/ 403 h 1730"/>
                  <a:gd name="T96" fmla="*/ 2201 w 3681"/>
                  <a:gd name="T97" fmla="*/ 254 h 1730"/>
                  <a:gd name="T98" fmla="*/ 2348 w 3681"/>
                  <a:gd name="T99" fmla="*/ 135 h 1730"/>
                  <a:gd name="T100" fmla="*/ 2521 w 3681"/>
                  <a:gd name="T101" fmla="*/ 50 h 1730"/>
                  <a:gd name="T102" fmla="*/ 2714 w 3681"/>
                  <a:gd name="T103" fmla="*/ 4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81" h="1730">
                    <a:moveTo>
                      <a:pt x="2815" y="384"/>
                    </a:moveTo>
                    <a:lnTo>
                      <a:pt x="2744" y="390"/>
                    </a:lnTo>
                    <a:lnTo>
                      <a:pt x="2676" y="403"/>
                    </a:lnTo>
                    <a:lnTo>
                      <a:pt x="2612" y="429"/>
                    </a:lnTo>
                    <a:lnTo>
                      <a:pt x="2553" y="461"/>
                    </a:lnTo>
                    <a:lnTo>
                      <a:pt x="2499" y="501"/>
                    </a:lnTo>
                    <a:lnTo>
                      <a:pt x="2451" y="549"/>
                    </a:lnTo>
                    <a:lnTo>
                      <a:pt x="2411" y="602"/>
                    </a:lnTo>
                    <a:lnTo>
                      <a:pt x="2378" y="662"/>
                    </a:lnTo>
                    <a:lnTo>
                      <a:pt x="2354" y="726"/>
                    </a:lnTo>
                    <a:lnTo>
                      <a:pt x="2338" y="793"/>
                    </a:lnTo>
                    <a:lnTo>
                      <a:pt x="2334" y="865"/>
                    </a:lnTo>
                    <a:lnTo>
                      <a:pt x="2340" y="942"/>
                    </a:lnTo>
                    <a:lnTo>
                      <a:pt x="2358" y="1016"/>
                    </a:lnTo>
                    <a:lnTo>
                      <a:pt x="2388" y="1085"/>
                    </a:lnTo>
                    <a:lnTo>
                      <a:pt x="2427" y="1149"/>
                    </a:lnTo>
                    <a:lnTo>
                      <a:pt x="2475" y="1205"/>
                    </a:lnTo>
                    <a:lnTo>
                      <a:pt x="2531" y="1252"/>
                    </a:lnTo>
                    <a:lnTo>
                      <a:pt x="2594" y="1292"/>
                    </a:lnTo>
                    <a:lnTo>
                      <a:pt x="2662" y="1320"/>
                    </a:lnTo>
                    <a:lnTo>
                      <a:pt x="2736" y="1338"/>
                    </a:lnTo>
                    <a:lnTo>
                      <a:pt x="2815" y="1346"/>
                    </a:lnTo>
                    <a:lnTo>
                      <a:pt x="2885" y="1340"/>
                    </a:lnTo>
                    <a:lnTo>
                      <a:pt x="2953" y="1324"/>
                    </a:lnTo>
                    <a:lnTo>
                      <a:pt x="3016" y="1300"/>
                    </a:lnTo>
                    <a:lnTo>
                      <a:pt x="3076" y="1268"/>
                    </a:lnTo>
                    <a:lnTo>
                      <a:pt x="3130" y="1227"/>
                    </a:lnTo>
                    <a:lnTo>
                      <a:pt x="3177" y="1179"/>
                    </a:lnTo>
                    <a:lnTo>
                      <a:pt x="3217" y="1125"/>
                    </a:lnTo>
                    <a:lnTo>
                      <a:pt x="3251" y="1067"/>
                    </a:lnTo>
                    <a:lnTo>
                      <a:pt x="3275" y="1004"/>
                    </a:lnTo>
                    <a:lnTo>
                      <a:pt x="3291" y="936"/>
                    </a:lnTo>
                    <a:lnTo>
                      <a:pt x="3295" y="865"/>
                    </a:lnTo>
                    <a:lnTo>
                      <a:pt x="3289" y="787"/>
                    </a:lnTo>
                    <a:lnTo>
                      <a:pt x="3271" y="714"/>
                    </a:lnTo>
                    <a:lnTo>
                      <a:pt x="3241" y="644"/>
                    </a:lnTo>
                    <a:lnTo>
                      <a:pt x="3203" y="580"/>
                    </a:lnTo>
                    <a:lnTo>
                      <a:pt x="3154" y="525"/>
                    </a:lnTo>
                    <a:lnTo>
                      <a:pt x="3098" y="477"/>
                    </a:lnTo>
                    <a:lnTo>
                      <a:pt x="3036" y="437"/>
                    </a:lnTo>
                    <a:lnTo>
                      <a:pt x="2967" y="407"/>
                    </a:lnTo>
                    <a:lnTo>
                      <a:pt x="2893" y="390"/>
                    </a:lnTo>
                    <a:lnTo>
                      <a:pt x="2815" y="384"/>
                    </a:lnTo>
                    <a:close/>
                    <a:moveTo>
                      <a:pt x="2815" y="0"/>
                    </a:moveTo>
                    <a:lnTo>
                      <a:pt x="2915" y="4"/>
                    </a:lnTo>
                    <a:lnTo>
                      <a:pt x="3012" y="22"/>
                    </a:lnTo>
                    <a:lnTo>
                      <a:pt x="3106" y="50"/>
                    </a:lnTo>
                    <a:lnTo>
                      <a:pt x="3195" y="87"/>
                    </a:lnTo>
                    <a:lnTo>
                      <a:pt x="3279" y="133"/>
                    </a:lnTo>
                    <a:lnTo>
                      <a:pt x="3357" y="189"/>
                    </a:lnTo>
                    <a:lnTo>
                      <a:pt x="3426" y="252"/>
                    </a:lnTo>
                    <a:lnTo>
                      <a:pt x="3490" y="324"/>
                    </a:lnTo>
                    <a:lnTo>
                      <a:pt x="3546" y="401"/>
                    </a:lnTo>
                    <a:lnTo>
                      <a:pt x="3593" y="485"/>
                    </a:lnTo>
                    <a:lnTo>
                      <a:pt x="3631" y="572"/>
                    </a:lnTo>
                    <a:lnTo>
                      <a:pt x="3657" y="666"/>
                    </a:lnTo>
                    <a:lnTo>
                      <a:pt x="3675" y="763"/>
                    </a:lnTo>
                    <a:lnTo>
                      <a:pt x="3681" y="865"/>
                    </a:lnTo>
                    <a:lnTo>
                      <a:pt x="3675" y="966"/>
                    </a:lnTo>
                    <a:lnTo>
                      <a:pt x="3657" y="1064"/>
                    </a:lnTo>
                    <a:lnTo>
                      <a:pt x="3631" y="1157"/>
                    </a:lnTo>
                    <a:lnTo>
                      <a:pt x="3593" y="1244"/>
                    </a:lnTo>
                    <a:lnTo>
                      <a:pt x="3546" y="1328"/>
                    </a:lnTo>
                    <a:lnTo>
                      <a:pt x="3490" y="1405"/>
                    </a:lnTo>
                    <a:lnTo>
                      <a:pt x="3426" y="1477"/>
                    </a:lnTo>
                    <a:lnTo>
                      <a:pt x="3357" y="1539"/>
                    </a:lnTo>
                    <a:lnTo>
                      <a:pt x="3279" y="1594"/>
                    </a:lnTo>
                    <a:lnTo>
                      <a:pt x="3195" y="1642"/>
                    </a:lnTo>
                    <a:lnTo>
                      <a:pt x="3106" y="1680"/>
                    </a:lnTo>
                    <a:lnTo>
                      <a:pt x="3012" y="1708"/>
                    </a:lnTo>
                    <a:lnTo>
                      <a:pt x="2915" y="1724"/>
                    </a:lnTo>
                    <a:lnTo>
                      <a:pt x="2815" y="1730"/>
                    </a:lnTo>
                    <a:lnTo>
                      <a:pt x="2714" y="1724"/>
                    </a:lnTo>
                    <a:lnTo>
                      <a:pt x="2614" y="1708"/>
                    </a:lnTo>
                    <a:lnTo>
                      <a:pt x="2521" y="1678"/>
                    </a:lnTo>
                    <a:lnTo>
                      <a:pt x="2431" y="1640"/>
                    </a:lnTo>
                    <a:lnTo>
                      <a:pt x="2348" y="1594"/>
                    </a:lnTo>
                    <a:lnTo>
                      <a:pt x="2270" y="1537"/>
                    </a:lnTo>
                    <a:lnTo>
                      <a:pt x="2201" y="1473"/>
                    </a:lnTo>
                    <a:lnTo>
                      <a:pt x="2137" y="1401"/>
                    </a:lnTo>
                    <a:lnTo>
                      <a:pt x="2081" y="1324"/>
                    </a:lnTo>
                    <a:lnTo>
                      <a:pt x="2035" y="1240"/>
                    </a:lnTo>
                    <a:lnTo>
                      <a:pt x="1998" y="1151"/>
                    </a:lnTo>
                    <a:lnTo>
                      <a:pt x="1970" y="1058"/>
                    </a:lnTo>
                    <a:lnTo>
                      <a:pt x="1110" y="1058"/>
                    </a:lnTo>
                    <a:lnTo>
                      <a:pt x="1110" y="1380"/>
                    </a:lnTo>
                    <a:lnTo>
                      <a:pt x="726" y="1380"/>
                    </a:lnTo>
                    <a:lnTo>
                      <a:pt x="726" y="1058"/>
                    </a:lnTo>
                    <a:lnTo>
                      <a:pt x="386" y="1058"/>
                    </a:lnTo>
                    <a:lnTo>
                      <a:pt x="386" y="1302"/>
                    </a:lnTo>
                    <a:lnTo>
                      <a:pt x="0" y="1302"/>
                    </a:lnTo>
                    <a:lnTo>
                      <a:pt x="0" y="672"/>
                    </a:lnTo>
                    <a:lnTo>
                      <a:pt x="1970" y="672"/>
                    </a:lnTo>
                    <a:lnTo>
                      <a:pt x="1998" y="578"/>
                    </a:lnTo>
                    <a:lnTo>
                      <a:pt x="2035" y="489"/>
                    </a:lnTo>
                    <a:lnTo>
                      <a:pt x="2081" y="403"/>
                    </a:lnTo>
                    <a:lnTo>
                      <a:pt x="2137" y="326"/>
                    </a:lnTo>
                    <a:lnTo>
                      <a:pt x="2201" y="254"/>
                    </a:lnTo>
                    <a:lnTo>
                      <a:pt x="2270" y="191"/>
                    </a:lnTo>
                    <a:lnTo>
                      <a:pt x="2348" y="135"/>
                    </a:lnTo>
                    <a:lnTo>
                      <a:pt x="2433" y="87"/>
                    </a:lnTo>
                    <a:lnTo>
                      <a:pt x="2521" y="50"/>
                    </a:lnTo>
                    <a:lnTo>
                      <a:pt x="2614" y="22"/>
                    </a:lnTo>
                    <a:lnTo>
                      <a:pt x="2714" y="4"/>
                    </a:lnTo>
                    <a:lnTo>
                      <a:pt x="281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16" name="Group 15">
              <a:extLst>
                <a:ext uri="{FF2B5EF4-FFF2-40B4-BE49-F238E27FC236}">
                  <a16:creationId xmlns:a16="http://schemas.microsoft.com/office/drawing/2014/main" id="{01D867DF-7BBC-C845-8579-CCCFD0348431}"/>
                </a:ext>
              </a:extLst>
            </p:cNvPr>
            <p:cNvGrpSpPr/>
            <p:nvPr/>
          </p:nvGrpSpPr>
          <p:grpSpPr>
            <a:xfrm>
              <a:off x="7231540" y="3319670"/>
              <a:ext cx="480692" cy="474340"/>
              <a:chOff x="-3482975" y="-757238"/>
              <a:chExt cx="4684712" cy="4622801"/>
            </a:xfrm>
            <a:solidFill>
              <a:schemeClr val="accent2"/>
            </a:solidFill>
          </p:grpSpPr>
          <p:sp>
            <p:nvSpPr>
              <p:cNvPr id="241" name="Freeform 39">
                <a:extLst>
                  <a:ext uri="{FF2B5EF4-FFF2-40B4-BE49-F238E27FC236}">
                    <a16:creationId xmlns:a16="http://schemas.microsoft.com/office/drawing/2014/main" id="{493144AD-1302-864D-B900-DCF1C69A3E10}"/>
                  </a:ext>
                </a:extLst>
              </p:cNvPr>
              <p:cNvSpPr>
                <a:spLocks/>
              </p:cNvSpPr>
              <p:nvPr/>
            </p:nvSpPr>
            <p:spPr bwMode="auto">
              <a:xfrm>
                <a:off x="-1033463" y="1539875"/>
                <a:ext cx="2146300" cy="449263"/>
              </a:xfrm>
              <a:custGeom>
                <a:avLst/>
                <a:gdLst>
                  <a:gd name="T0" fmla="*/ 333 w 2703"/>
                  <a:gd name="T1" fmla="*/ 0 h 565"/>
                  <a:gd name="T2" fmla="*/ 2373 w 2703"/>
                  <a:gd name="T3" fmla="*/ 0 h 565"/>
                  <a:gd name="T4" fmla="*/ 2703 w 2703"/>
                  <a:gd name="T5" fmla="*/ 565 h 565"/>
                  <a:gd name="T6" fmla="*/ 0 w 2703"/>
                  <a:gd name="T7" fmla="*/ 565 h 565"/>
                  <a:gd name="T8" fmla="*/ 333 w 2703"/>
                  <a:gd name="T9" fmla="*/ 0 h 565"/>
                </a:gdLst>
                <a:ahLst/>
                <a:cxnLst>
                  <a:cxn ang="0">
                    <a:pos x="T0" y="T1"/>
                  </a:cxn>
                  <a:cxn ang="0">
                    <a:pos x="T2" y="T3"/>
                  </a:cxn>
                  <a:cxn ang="0">
                    <a:pos x="T4" y="T5"/>
                  </a:cxn>
                  <a:cxn ang="0">
                    <a:pos x="T6" y="T7"/>
                  </a:cxn>
                  <a:cxn ang="0">
                    <a:pos x="T8" y="T9"/>
                  </a:cxn>
                </a:cxnLst>
                <a:rect l="0" t="0" r="r" b="b"/>
                <a:pathLst>
                  <a:path w="2703" h="565">
                    <a:moveTo>
                      <a:pt x="333" y="0"/>
                    </a:moveTo>
                    <a:lnTo>
                      <a:pt x="2373" y="0"/>
                    </a:lnTo>
                    <a:lnTo>
                      <a:pt x="2703" y="565"/>
                    </a:lnTo>
                    <a:lnTo>
                      <a:pt x="0" y="565"/>
                    </a:lnTo>
                    <a:lnTo>
                      <a:pt x="33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42" name="Freeform 40">
                <a:extLst>
                  <a:ext uri="{FF2B5EF4-FFF2-40B4-BE49-F238E27FC236}">
                    <a16:creationId xmlns:a16="http://schemas.microsoft.com/office/drawing/2014/main" id="{A11A6326-EEEA-E94F-BEAF-FCA7A7080619}"/>
                  </a:ext>
                </a:extLst>
              </p:cNvPr>
              <p:cNvSpPr>
                <a:spLocks/>
              </p:cNvSpPr>
              <p:nvPr/>
            </p:nvSpPr>
            <p:spPr bwMode="auto">
              <a:xfrm>
                <a:off x="-1122363" y="2293938"/>
                <a:ext cx="2324100" cy="1571625"/>
              </a:xfrm>
              <a:custGeom>
                <a:avLst/>
                <a:gdLst>
                  <a:gd name="T0" fmla="*/ 0 w 2929"/>
                  <a:gd name="T1" fmla="*/ 0 h 1981"/>
                  <a:gd name="T2" fmla="*/ 2929 w 2929"/>
                  <a:gd name="T3" fmla="*/ 0 h 1981"/>
                  <a:gd name="T4" fmla="*/ 2929 w 2929"/>
                  <a:gd name="T5" fmla="*/ 1981 h 1981"/>
                  <a:gd name="T6" fmla="*/ 2042 w 2929"/>
                  <a:gd name="T7" fmla="*/ 1981 h 1981"/>
                  <a:gd name="T8" fmla="*/ 2042 w 2929"/>
                  <a:gd name="T9" fmla="*/ 512 h 1981"/>
                  <a:gd name="T10" fmla="*/ 890 w 2929"/>
                  <a:gd name="T11" fmla="*/ 512 h 1981"/>
                  <a:gd name="T12" fmla="*/ 890 w 2929"/>
                  <a:gd name="T13" fmla="*/ 1981 h 1981"/>
                  <a:gd name="T14" fmla="*/ 0 w 2929"/>
                  <a:gd name="T15" fmla="*/ 1981 h 1981"/>
                  <a:gd name="T16" fmla="*/ 0 w 2929"/>
                  <a:gd name="T17" fmla="*/ 0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9" h="1981">
                    <a:moveTo>
                      <a:pt x="0" y="0"/>
                    </a:moveTo>
                    <a:lnTo>
                      <a:pt x="2929" y="0"/>
                    </a:lnTo>
                    <a:lnTo>
                      <a:pt x="2929" y="1981"/>
                    </a:lnTo>
                    <a:lnTo>
                      <a:pt x="2042" y="1981"/>
                    </a:lnTo>
                    <a:lnTo>
                      <a:pt x="2042" y="512"/>
                    </a:lnTo>
                    <a:lnTo>
                      <a:pt x="890" y="512"/>
                    </a:lnTo>
                    <a:lnTo>
                      <a:pt x="890" y="1981"/>
                    </a:lnTo>
                    <a:lnTo>
                      <a:pt x="0" y="198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43" name="Rectangle 41">
                <a:extLst>
                  <a:ext uri="{FF2B5EF4-FFF2-40B4-BE49-F238E27FC236}">
                    <a16:creationId xmlns:a16="http://schemas.microsoft.com/office/drawing/2014/main" id="{161A5230-DA7E-AF4C-AAFF-E68E3A64B7B0}"/>
                  </a:ext>
                </a:extLst>
              </p:cNvPr>
              <p:cNvSpPr>
                <a:spLocks noChangeArrowheads="1"/>
              </p:cNvSpPr>
              <p:nvPr/>
            </p:nvSpPr>
            <p:spPr bwMode="auto">
              <a:xfrm>
                <a:off x="-112713" y="3005138"/>
                <a:ext cx="304800" cy="860425"/>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44" name="Freeform 42">
                <a:extLst>
                  <a:ext uri="{FF2B5EF4-FFF2-40B4-BE49-F238E27FC236}">
                    <a16:creationId xmlns:a16="http://schemas.microsoft.com/office/drawing/2014/main" id="{E379DEF3-25C3-9A4A-B0F6-FFC14B7D54DC}"/>
                  </a:ext>
                </a:extLst>
              </p:cNvPr>
              <p:cNvSpPr>
                <a:spLocks/>
              </p:cNvSpPr>
              <p:nvPr/>
            </p:nvSpPr>
            <p:spPr bwMode="auto">
              <a:xfrm>
                <a:off x="-2247900" y="455612"/>
                <a:ext cx="914400" cy="914400"/>
              </a:xfrm>
              <a:custGeom>
                <a:avLst/>
                <a:gdLst>
                  <a:gd name="T0" fmla="*/ 576 w 1152"/>
                  <a:gd name="T1" fmla="*/ 0 h 1152"/>
                  <a:gd name="T2" fmla="*/ 654 w 1152"/>
                  <a:gd name="T3" fmla="*/ 5 h 1152"/>
                  <a:gd name="T4" fmla="*/ 729 w 1152"/>
                  <a:gd name="T5" fmla="*/ 22 h 1152"/>
                  <a:gd name="T6" fmla="*/ 799 w 1152"/>
                  <a:gd name="T7" fmla="*/ 47 h 1152"/>
                  <a:gd name="T8" fmla="*/ 865 w 1152"/>
                  <a:gd name="T9" fmla="*/ 79 h 1152"/>
                  <a:gd name="T10" fmla="*/ 928 w 1152"/>
                  <a:gd name="T11" fmla="*/ 122 h 1152"/>
                  <a:gd name="T12" fmla="*/ 984 w 1152"/>
                  <a:gd name="T13" fmla="*/ 170 h 1152"/>
                  <a:gd name="T14" fmla="*/ 1032 w 1152"/>
                  <a:gd name="T15" fmla="*/ 226 h 1152"/>
                  <a:gd name="T16" fmla="*/ 1073 w 1152"/>
                  <a:gd name="T17" fmla="*/ 286 h 1152"/>
                  <a:gd name="T18" fmla="*/ 1107 w 1152"/>
                  <a:gd name="T19" fmla="*/ 353 h 1152"/>
                  <a:gd name="T20" fmla="*/ 1132 w 1152"/>
                  <a:gd name="T21" fmla="*/ 424 h 1152"/>
                  <a:gd name="T22" fmla="*/ 1146 w 1152"/>
                  <a:gd name="T23" fmla="*/ 499 h 1152"/>
                  <a:gd name="T24" fmla="*/ 1152 w 1152"/>
                  <a:gd name="T25" fmla="*/ 576 h 1152"/>
                  <a:gd name="T26" fmla="*/ 1146 w 1152"/>
                  <a:gd name="T27" fmla="*/ 655 h 1152"/>
                  <a:gd name="T28" fmla="*/ 1132 w 1152"/>
                  <a:gd name="T29" fmla="*/ 730 h 1152"/>
                  <a:gd name="T30" fmla="*/ 1107 w 1152"/>
                  <a:gd name="T31" fmla="*/ 802 h 1152"/>
                  <a:gd name="T32" fmla="*/ 1073 w 1152"/>
                  <a:gd name="T33" fmla="*/ 868 h 1152"/>
                  <a:gd name="T34" fmla="*/ 1032 w 1152"/>
                  <a:gd name="T35" fmla="*/ 929 h 1152"/>
                  <a:gd name="T36" fmla="*/ 984 w 1152"/>
                  <a:gd name="T37" fmla="*/ 984 h 1152"/>
                  <a:gd name="T38" fmla="*/ 928 w 1152"/>
                  <a:gd name="T39" fmla="*/ 1032 h 1152"/>
                  <a:gd name="T40" fmla="*/ 865 w 1152"/>
                  <a:gd name="T41" fmla="*/ 1074 h 1152"/>
                  <a:gd name="T42" fmla="*/ 799 w 1152"/>
                  <a:gd name="T43" fmla="*/ 1108 h 1152"/>
                  <a:gd name="T44" fmla="*/ 729 w 1152"/>
                  <a:gd name="T45" fmla="*/ 1133 h 1152"/>
                  <a:gd name="T46" fmla="*/ 654 w 1152"/>
                  <a:gd name="T47" fmla="*/ 1147 h 1152"/>
                  <a:gd name="T48" fmla="*/ 576 w 1152"/>
                  <a:gd name="T49" fmla="*/ 1152 h 1152"/>
                  <a:gd name="T50" fmla="*/ 497 w 1152"/>
                  <a:gd name="T51" fmla="*/ 1147 h 1152"/>
                  <a:gd name="T52" fmla="*/ 424 w 1152"/>
                  <a:gd name="T53" fmla="*/ 1133 h 1152"/>
                  <a:gd name="T54" fmla="*/ 352 w 1152"/>
                  <a:gd name="T55" fmla="*/ 1108 h 1152"/>
                  <a:gd name="T56" fmla="*/ 286 w 1152"/>
                  <a:gd name="T57" fmla="*/ 1074 h 1152"/>
                  <a:gd name="T58" fmla="*/ 223 w 1152"/>
                  <a:gd name="T59" fmla="*/ 1032 h 1152"/>
                  <a:gd name="T60" fmla="*/ 169 w 1152"/>
                  <a:gd name="T61" fmla="*/ 984 h 1152"/>
                  <a:gd name="T62" fmla="*/ 119 w 1152"/>
                  <a:gd name="T63" fmla="*/ 929 h 1152"/>
                  <a:gd name="T64" fmla="*/ 78 w 1152"/>
                  <a:gd name="T65" fmla="*/ 868 h 1152"/>
                  <a:gd name="T66" fmla="*/ 44 w 1152"/>
                  <a:gd name="T67" fmla="*/ 802 h 1152"/>
                  <a:gd name="T68" fmla="*/ 21 w 1152"/>
                  <a:gd name="T69" fmla="*/ 730 h 1152"/>
                  <a:gd name="T70" fmla="*/ 5 w 1152"/>
                  <a:gd name="T71" fmla="*/ 655 h 1152"/>
                  <a:gd name="T72" fmla="*/ 0 w 1152"/>
                  <a:gd name="T73" fmla="*/ 576 h 1152"/>
                  <a:gd name="T74" fmla="*/ 5 w 1152"/>
                  <a:gd name="T75" fmla="*/ 499 h 1152"/>
                  <a:gd name="T76" fmla="*/ 21 w 1152"/>
                  <a:gd name="T77" fmla="*/ 424 h 1152"/>
                  <a:gd name="T78" fmla="*/ 44 w 1152"/>
                  <a:gd name="T79" fmla="*/ 353 h 1152"/>
                  <a:gd name="T80" fmla="*/ 78 w 1152"/>
                  <a:gd name="T81" fmla="*/ 286 h 1152"/>
                  <a:gd name="T82" fmla="*/ 119 w 1152"/>
                  <a:gd name="T83" fmla="*/ 226 h 1152"/>
                  <a:gd name="T84" fmla="*/ 169 w 1152"/>
                  <a:gd name="T85" fmla="*/ 170 h 1152"/>
                  <a:gd name="T86" fmla="*/ 223 w 1152"/>
                  <a:gd name="T87" fmla="*/ 122 h 1152"/>
                  <a:gd name="T88" fmla="*/ 286 w 1152"/>
                  <a:gd name="T89" fmla="*/ 79 h 1152"/>
                  <a:gd name="T90" fmla="*/ 352 w 1152"/>
                  <a:gd name="T91" fmla="*/ 47 h 1152"/>
                  <a:gd name="T92" fmla="*/ 424 w 1152"/>
                  <a:gd name="T93" fmla="*/ 22 h 1152"/>
                  <a:gd name="T94" fmla="*/ 497 w 1152"/>
                  <a:gd name="T95" fmla="*/ 5 h 1152"/>
                  <a:gd name="T96" fmla="*/ 576 w 1152"/>
                  <a:gd name="T9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2" h="1152">
                    <a:moveTo>
                      <a:pt x="576" y="0"/>
                    </a:moveTo>
                    <a:lnTo>
                      <a:pt x="654" y="5"/>
                    </a:lnTo>
                    <a:lnTo>
                      <a:pt x="729" y="22"/>
                    </a:lnTo>
                    <a:lnTo>
                      <a:pt x="799" y="47"/>
                    </a:lnTo>
                    <a:lnTo>
                      <a:pt x="865" y="79"/>
                    </a:lnTo>
                    <a:lnTo>
                      <a:pt x="928" y="122"/>
                    </a:lnTo>
                    <a:lnTo>
                      <a:pt x="984" y="170"/>
                    </a:lnTo>
                    <a:lnTo>
                      <a:pt x="1032" y="226"/>
                    </a:lnTo>
                    <a:lnTo>
                      <a:pt x="1073" y="286"/>
                    </a:lnTo>
                    <a:lnTo>
                      <a:pt x="1107" y="353"/>
                    </a:lnTo>
                    <a:lnTo>
                      <a:pt x="1132" y="424"/>
                    </a:lnTo>
                    <a:lnTo>
                      <a:pt x="1146" y="499"/>
                    </a:lnTo>
                    <a:lnTo>
                      <a:pt x="1152" y="576"/>
                    </a:lnTo>
                    <a:lnTo>
                      <a:pt x="1146" y="655"/>
                    </a:lnTo>
                    <a:lnTo>
                      <a:pt x="1132" y="730"/>
                    </a:lnTo>
                    <a:lnTo>
                      <a:pt x="1107" y="802"/>
                    </a:lnTo>
                    <a:lnTo>
                      <a:pt x="1073" y="868"/>
                    </a:lnTo>
                    <a:lnTo>
                      <a:pt x="1032" y="929"/>
                    </a:lnTo>
                    <a:lnTo>
                      <a:pt x="984" y="984"/>
                    </a:lnTo>
                    <a:lnTo>
                      <a:pt x="928" y="1032"/>
                    </a:lnTo>
                    <a:lnTo>
                      <a:pt x="865" y="1074"/>
                    </a:lnTo>
                    <a:lnTo>
                      <a:pt x="799" y="1108"/>
                    </a:lnTo>
                    <a:lnTo>
                      <a:pt x="729" y="1133"/>
                    </a:lnTo>
                    <a:lnTo>
                      <a:pt x="654" y="1147"/>
                    </a:lnTo>
                    <a:lnTo>
                      <a:pt x="576" y="1152"/>
                    </a:lnTo>
                    <a:lnTo>
                      <a:pt x="497" y="1147"/>
                    </a:lnTo>
                    <a:lnTo>
                      <a:pt x="424" y="1133"/>
                    </a:lnTo>
                    <a:lnTo>
                      <a:pt x="352" y="1108"/>
                    </a:lnTo>
                    <a:lnTo>
                      <a:pt x="286" y="1074"/>
                    </a:lnTo>
                    <a:lnTo>
                      <a:pt x="223" y="1032"/>
                    </a:lnTo>
                    <a:lnTo>
                      <a:pt x="169" y="984"/>
                    </a:lnTo>
                    <a:lnTo>
                      <a:pt x="119" y="929"/>
                    </a:lnTo>
                    <a:lnTo>
                      <a:pt x="78" y="868"/>
                    </a:lnTo>
                    <a:lnTo>
                      <a:pt x="44" y="802"/>
                    </a:lnTo>
                    <a:lnTo>
                      <a:pt x="21" y="730"/>
                    </a:lnTo>
                    <a:lnTo>
                      <a:pt x="5" y="655"/>
                    </a:lnTo>
                    <a:lnTo>
                      <a:pt x="0" y="576"/>
                    </a:lnTo>
                    <a:lnTo>
                      <a:pt x="5" y="499"/>
                    </a:lnTo>
                    <a:lnTo>
                      <a:pt x="21" y="424"/>
                    </a:lnTo>
                    <a:lnTo>
                      <a:pt x="44" y="353"/>
                    </a:lnTo>
                    <a:lnTo>
                      <a:pt x="78" y="286"/>
                    </a:lnTo>
                    <a:lnTo>
                      <a:pt x="119" y="226"/>
                    </a:lnTo>
                    <a:lnTo>
                      <a:pt x="169" y="170"/>
                    </a:lnTo>
                    <a:lnTo>
                      <a:pt x="223" y="122"/>
                    </a:lnTo>
                    <a:lnTo>
                      <a:pt x="286" y="79"/>
                    </a:lnTo>
                    <a:lnTo>
                      <a:pt x="352" y="47"/>
                    </a:lnTo>
                    <a:lnTo>
                      <a:pt x="424" y="22"/>
                    </a:lnTo>
                    <a:lnTo>
                      <a:pt x="497" y="5"/>
                    </a:lnTo>
                    <a:lnTo>
                      <a:pt x="57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45" name="Freeform 43">
                <a:extLst>
                  <a:ext uri="{FF2B5EF4-FFF2-40B4-BE49-F238E27FC236}">
                    <a16:creationId xmlns:a16="http://schemas.microsoft.com/office/drawing/2014/main" id="{72D4957E-A1CF-FB45-9AD7-838F155F1A61}"/>
                  </a:ext>
                </a:extLst>
              </p:cNvPr>
              <p:cNvSpPr>
                <a:spLocks noEditPoints="1"/>
              </p:cNvSpPr>
              <p:nvPr/>
            </p:nvSpPr>
            <p:spPr bwMode="auto">
              <a:xfrm>
                <a:off x="-3482975" y="-757238"/>
                <a:ext cx="3386138" cy="4411663"/>
              </a:xfrm>
              <a:custGeom>
                <a:avLst/>
                <a:gdLst>
                  <a:gd name="T0" fmla="*/ 1927 w 4265"/>
                  <a:gd name="T1" fmla="*/ 1167 h 5559"/>
                  <a:gd name="T2" fmla="*/ 1648 w 4265"/>
                  <a:gd name="T3" fmla="*/ 1276 h 5559"/>
                  <a:gd name="T4" fmla="*/ 1421 w 4265"/>
                  <a:gd name="T5" fmla="*/ 1462 h 5559"/>
                  <a:gd name="T6" fmla="*/ 1258 w 4265"/>
                  <a:gd name="T7" fmla="*/ 1709 h 5559"/>
                  <a:gd name="T8" fmla="*/ 1179 w 4265"/>
                  <a:gd name="T9" fmla="*/ 2000 h 5559"/>
                  <a:gd name="T10" fmla="*/ 1195 w 4265"/>
                  <a:gd name="T11" fmla="*/ 2310 h 5559"/>
                  <a:gd name="T12" fmla="*/ 1304 w 4265"/>
                  <a:gd name="T13" fmla="*/ 2589 h 5559"/>
                  <a:gd name="T14" fmla="*/ 1490 w 4265"/>
                  <a:gd name="T15" fmla="*/ 2818 h 5559"/>
                  <a:gd name="T16" fmla="*/ 1737 w 4265"/>
                  <a:gd name="T17" fmla="*/ 2979 h 5559"/>
                  <a:gd name="T18" fmla="*/ 2029 w 4265"/>
                  <a:gd name="T19" fmla="*/ 3060 h 5559"/>
                  <a:gd name="T20" fmla="*/ 2338 w 4265"/>
                  <a:gd name="T21" fmla="*/ 3044 h 5559"/>
                  <a:gd name="T22" fmla="*/ 2617 w 4265"/>
                  <a:gd name="T23" fmla="*/ 2934 h 5559"/>
                  <a:gd name="T24" fmla="*/ 2845 w 4265"/>
                  <a:gd name="T25" fmla="*/ 2748 h 5559"/>
                  <a:gd name="T26" fmla="*/ 3007 w 4265"/>
                  <a:gd name="T27" fmla="*/ 2501 h 5559"/>
                  <a:gd name="T28" fmla="*/ 3088 w 4265"/>
                  <a:gd name="T29" fmla="*/ 2210 h 5559"/>
                  <a:gd name="T30" fmla="*/ 3070 w 4265"/>
                  <a:gd name="T31" fmla="*/ 1898 h 5559"/>
                  <a:gd name="T32" fmla="*/ 2961 w 4265"/>
                  <a:gd name="T33" fmla="*/ 1621 h 5559"/>
                  <a:gd name="T34" fmla="*/ 2775 w 4265"/>
                  <a:gd name="T35" fmla="*/ 1392 h 5559"/>
                  <a:gd name="T36" fmla="*/ 2528 w 4265"/>
                  <a:gd name="T37" fmla="*/ 1231 h 5559"/>
                  <a:gd name="T38" fmla="*/ 2236 w 4265"/>
                  <a:gd name="T39" fmla="*/ 1151 h 5559"/>
                  <a:gd name="T40" fmla="*/ 2285 w 4265"/>
                  <a:gd name="T41" fmla="*/ 6 h 5559"/>
                  <a:gd name="T42" fmla="*/ 2723 w 4265"/>
                  <a:gd name="T43" fmla="*/ 84 h 5559"/>
                  <a:gd name="T44" fmla="*/ 3126 w 4265"/>
                  <a:gd name="T45" fmla="*/ 245 h 5559"/>
                  <a:gd name="T46" fmla="*/ 3482 w 4265"/>
                  <a:gd name="T47" fmla="*/ 483 h 5559"/>
                  <a:gd name="T48" fmla="*/ 3784 w 4265"/>
                  <a:gd name="T49" fmla="*/ 784 h 5559"/>
                  <a:gd name="T50" fmla="*/ 4020 w 4265"/>
                  <a:gd name="T51" fmla="*/ 1142 h 5559"/>
                  <a:gd name="T52" fmla="*/ 4183 w 4265"/>
                  <a:gd name="T53" fmla="*/ 1544 h 5559"/>
                  <a:gd name="T54" fmla="*/ 4260 w 4265"/>
                  <a:gd name="T55" fmla="*/ 1981 h 5559"/>
                  <a:gd name="T56" fmla="*/ 4251 w 4265"/>
                  <a:gd name="T57" fmla="*/ 2387 h 5559"/>
                  <a:gd name="T58" fmla="*/ 3088 w 4265"/>
                  <a:gd name="T59" fmla="*/ 2700 h 5559"/>
                  <a:gd name="T60" fmla="*/ 2589 w 4265"/>
                  <a:gd name="T61" fmla="*/ 4985 h 5559"/>
                  <a:gd name="T62" fmla="*/ 376 w 4265"/>
                  <a:gd name="T63" fmla="*/ 3342 h 5559"/>
                  <a:gd name="T64" fmla="*/ 174 w 4265"/>
                  <a:gd name="T65" fmla="*/ 2976 h 5559"/>
                  <a:gd name="T66" fmla="*/ 45 w 4265"/>
                  <a:gd name="T67" fmla="*/ 2569 h 5559"/>
                  <a:gd name="T68" fmla="*/ 0 w 4265"/>
                  <a:gd name="T69" fmla="*/ 2133 h 5559"/>
                  <a:gd name="T70" fmla="*/ 47 w 4265"/>
                  <a:gd name="T71" fmla="*/ 1686 h 5559"/>
                  <a:gd name="T72" fmla="*/ 182 w 4265"/>
                  <a:gd name="T73" fmla="*/ 1270 h 5559"/>
                  <a:gd name="T74" fmla="*/ 395 w 4265"/>
                  <a:gd name="T75" fmla="*/ 898 h 5559"/>
                  <a:gd name="T76" fmla="*/ 676 w 4265"/>
                  <a:gd name="T77" fmla="*/ 576 h 5559"/>
                  <a:gd name="T78" fmla="*/ 1016 w 4265"/>
                  <a:gd name="T79" fmla="*/ 317 h 5559"/>
                  <a:gd name="T80" fmla="*/ 1404 w 4265"/>
                  <a:gd name="T81" fmla="*/ 129 h 5559"/>
                  <a:gd name="T82" fmla="*/ 1832 w 4265"/>
                  <a:gd name="T83" fmla="*/ 22 h 5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5" h="5559">
                    <a:moveTo>
                      <a:pt x="2133" y="1145"/>
                    </a:moveTo>
                    <a:lnTo>
                      <a:pt x="2029" y="1151"/>
                    </a:lnTo>
                    <a:lnTo>
                      <a:pt x="1927" y="1167"/>
                    </a:lnTo>
                    <a:lnTo>
                      <a:pt x="1830" y="1194"/>
                    </a:lnTo>
                    <a:lnTo>
                      <a:pt x="1737" y="1231"/>
                    </a:lnTo>
                    <a:lnTo>
                      <a:pt x="1648" y="1276"/>
                    </a:lnTo>
                    <a:lnTo>
                      <a:pt x="1565" y="1330"/>
                    </a:lnTo>
                    <a:lnTo>
                      <a:pt x="1490" y="1392"/>
                    </a:lnTo>
                    <a:lnTo>
                      <a:pt x="1421" y="1462"/>
                    </a:lnTo>
                    <a:lnTo>
                      <a:pt x="1358" y="1539"/>
                    </a:lnTo>
                    <a:lnTo>
                      <a:pt x="1304" y="1621"/>
                    </a:lnTo>
                    <a:lnTo>
                      <a:pt x="1258" y="1709"/>
                    </a:lnTo>
                    <a:lnTo>
                      <a:pt x="1222" y="1802"/>
                    </a:lnTo>
                    <a:lnTo>
                      <a:pt x="1195" y="1898"/>
                    </a:lnTo>
                    <a:lnTo>
                      <a:pt x="1179" y="2000"/>
                    </a:lnTo>
                    <a:lnTo>
                      <a:pt x="1174" y="2104"/>
                    </a:lnTo>
                    <a:lnTo>
                      <a:pt x="1179" y="2210"/>
                    </a:lnTo>
                    <a:lnTo>
                      <a:pt x="1195" y="2310"/>
                    </a:lnTo>
                    <a:lnTo>
                      <a:pt x="1222" y="2408"/>
                    </a:lnTo>
                    <a:lnTo>
                      <a:pt x="1258" y="2501"/>
                    </a:lnTo>
                    <a:lnTo>
                      <a:pt x="1304" y="2589"/>
                    </a:lnTo>
                    <a:lnTo>
                      <a:pt x="1358" y="2671"/>
                    </a:lnTo>
                    <a:lnTo>
                      <a:pt x="1421" y="2748"/>
                    </a:lnTo>
                    <a:lnTo>
                      <a:pt x="1490" y="2818"/>
                    </a:lnTo>
                    <a:lnTo>
                      <a:pt x="1565" y="2879"/>
                    </a:lnTo>
                    <a:lnTo>
                      <a:pt x="1648" y="2934"/>
                    </a:lnTo>
                    <a:lnTo>
                      <a:pt x="1737" y="2979"/>
                    </a:lnTo>
                    <a:lnTo>
                      <a:pt x="1830" y="3017"/>
                    </a:lnTo>
                    <a:lnTo>
                      <a:pt x="1927" y="3044"/>
                    </a:lnTo>
                    <a:lnTo>
                      <a:pt x="2029" y="3060"/>
                    </a:lnTo>
                    <a:lnTo>
                      <a:pt x="2133" y="3065"/>
                    </a:lnTo>
                    <a:lnTo>
                      <a:pt x="2236" y="3060"/>
                    </a:lnTo>
                    <a:lnTo>
                      <a:pt x="2338" y="3044"/>
                    </a:lnTo>
                    <a:lnTo>
                      <a:pt x="2437" y="3017"/>
                    </a:lnTo>
                    <a:lnTo>
                      <a:pt x="2528" y="2979"/>
                    </a:lnTo>
                    <a:lnTo>
                      <a:pt x="2617" y="2934"/>
                    </a:lnTo>
                    <a:lnTo>
                      <a:pt x="2700" y="2879"/>
                    </a:lnTo>
                    <a:lnTo>
                      <a:pt x="2775" y="2818"/>
                    </a:lnTo>
                    <a:lnTo>
                      <a:pt x="2845" y="2748"/>
                    </a:lnTo>
                    <a:lnTo>
                      <a:pt x="2907" y="2671"/>
                    </a:lnTo>
                    <a:lnTo>
                      <a:pt x="2961" y="2589"/>
                    </a:lnTo>
                    <a:lnTo>
                      <a:pt x="3007" y="2501"/>
                    </a:lnTo>
                    <a:lnTo>
                      <a:pt x="3043" y="2408"/>
                    </a:lnTo>
                    <a:lnTo>
                      <a:pt x="3070" y="2310"/>
                    </a:lnTo>
                    <a:lnTo>
                      <a:pt x="3088" y="2210"/>
                    </a:lnTo>
                    <a:lnTo>
                      <a:pt x="3093" y="2104"/>
                    </a:lnTo>
                    <a:lnTo>
                      <a:pt x="3088" y="2000"/>
                    </a:lnTo>
                    <a:lnTo>
                      <a:pt x="3070" y="1898"/>
                    </a:lnTo>
                    <a:lnTo>
                      <a:pt x="3043" y="1802"/>
                    </a:lnTo>
                    <a:lnTo>
                      <a:pt x="3007" y="1709"/>
                    </a:lnTo>
                    <a:lnTo>
                      <a:pt x="2961" y="1621"/>
                    </a:lnTo>
                    <a:lnTo>
                      <a:pt x="2907" y="1539"/>
                    </a:lnTo>
                    <a:lnTo>
                      <a:pt x="2845" y="1462"/>
                    </a:lnTo>
                    <a:lnTo>
                      <a:pt x="2775" y="1392"/>
                    </a:lnTo>
                    <a:lnTo>
                      <a:pt x="2700" y="1330"/>
                    </a:lnTo>
                    <a:lnTo>
                      <a:pt x="2617" y="1276"/>
                    </a:lnTo>
                    <a:lnTo>
                      <a:pt x="2528" y="1231"/>
                    </a:lnTo>
                    <a:lnTo>
                      <a:pt x="2437" y="1194"/>
                    </a:lnTo>
                    <a:lnTo>
                      <a:pt x="2338" y="1167"/>
                    </a:lnTo>
                    <a:lnTo>
                      <a:pt x="2236" y="1151"/>
                    </a:lnTo>
                    <a:lnTo>
                      <a:pt x="2133" y="1145"/>
                    </a:lnTo>
                    <a:close/>
                    <a:moveTo>
                      <a:pt x="2133" y="0"/>
                    </a:moveTo>
                    <a:lnTo>
                      <a:pt x="2285" y="6"/>
                    </a:lnTo>
                    <a:lnTo>
                      <a:pt x="2435" y="22"/>
                    </a:lnTo>
                    <a:lnTo>
                      <a:pt x="2580" y="48"/>
                    </a:lnTo>
                    <a:lnTo>
                      <a:pt x="2723" y="84"/>
                    </a:lnTo>
                    <a:lnTo>
                      <a:pt x="2861" y="129"/>
                    </a:lnTo>
                    <a:lnTo>
                      <a:pt x="2995" y="183"/>
                    </a:lnTo>
                    <a:lnTo>
                      <a:pt x="3126" y="245"/>
                    </a:lnTo>
                    <a:lnTo>
                      <a:pt x="3249" y="317"/>
                    </a:lnTo>
                    <a:lnTo>
                      <a:pt x="3369" y="396"/>
                    </a:lnTo>
                    <a:lnTo>
                      <a:pt x="3482" y="483"/>
                    </a:lnTo>
                    <a:lnTo>
                      <a:pt x="3589" y="576"/>
                    </a:lnTo>
                    <a:lnTo>
                      <a:pt x="3689" y="676"/>
                    </a:lnTo>
                    <a:lnTo>
                      <a:pt x="3784" y="784"/>
                    </a:lnTo>
                    <a:lnTo>
                      <a:pt x="3870" y="898"/>
                    </a:lnTo>
                    <a:lnTo>
                      <a:pt x="3949" y="1016"/>
                    </a:lnTo>
                    <a:lnTo>
                      <a:pt x="4020" y="1142"/>
                    </a:lnTo>
                    <a:lnTo>
                      <a:pt x="4083" y="1270"/>
                    </a:lnTo>
                    <a:lnTo>
                      <a:pt x="4138" y="1405"/>
                    </a:lnTo>
                    <a:lnTo>
                      <a:pt x="4183" y="1544"/>
                    </a:lnTo>
                    <a:lnTo>
                      <a:pt x="4219" y="1686"/>
                    </a:lnTo>
                    <a:lnTo>
                      <a:pt x="4244" y="1832"/>
                    </a:lnTo>
                    <a:lnTo>
                      <a:pt x="4260" y="1981"/>
                    </a:lnTo>
                    <a:lnTo>
                      <a:pt x="4265" y="2133"/>
                    </a:lnTo>
                    <a:lnTo>
                      <a:pt x="4262" y="2262"/>
                    </a:lnTo>
                    <a:lnTo>
                      <a:pt x="4251" y="2387"/>
                    </a:lnTo>
                    <a:lnTo>
                      <a:pt x="4231" y="2512"/>
                    </a:lnTo>
                    <a:lnTo>
                      <a:pt x="3199" y="2512"/>
                    </a:lnTo>
                    <a:lnTo>
                      <a:pt x="3088" y="2700"/>
                    </a:lnTo>
                    <a:lnTo>
                      <a:pt x="2642" y="3459"/>
                    </a:lnTo>
                    <a:lnTo>
                      <a:pt x="2589" y="3548"/>
                    </a:lnTo>
                    <a:lnTo>
                      <a:pt x="2589" y="4985"/>
                    </a:lnTo>
                    <a:lnTo>
                      <a:pt x="2133" y="5559"/>
                    </a:lnTo>
                    <a:lnTo>
                      <a:pt x="460" y="3453"/>
                    </a:lnTo>
                    <a:lnTo>
                      <a:pt x="376" y="3342"/>
                    </a:lnTo>
                    <a:lnTo>
                      <a:pt x="301" y="3224"/>
                    </a:lnTo>
                    <a:lnTo>
                      <a:pt x="233" y="3103"/>
                    </a:lnTo>
                    <a:lnTo>
                      <a:pt x="174" y="2976"/>
                    </a:lnTo>
                    <a:lnTo>
                      <a:pt x="122" y="2845"/>
                    </a:lnTo>
                    <a:lnTo>
                      <a:pt x="79" y="2709"/>
                    </a:lnTo>
                    <a:lnTo>
                      <a:pt x="45" y="2569"/>
                    </a:lnTo>
                    <a:lnTo>
                      <a:pt x="20" y="2428"/>
                    </a:lnTo>
                    <a:lnTo>
                      <a:pt x="5" y="2281"/>
                    </a:lnTo>
                    <a:lnTo>
                      <a:pt x="0" y="2133"/>
                    </a:lnTo>
                    <a:lnTo>
                      <a:pt x="5" y="1981"/>
                    </a:lnTo>
                    <a:lnTo>
                      <a:pt x="21" y="1832"/>
                    </a:lnTo>
                    <a:lnTo>
                      <a:pt x="47" y="1686"/>
                    </a:lnTo>
                    <a:lnTo>
                      <a:pt x="82" y="1544"/>
                    </a:lnTo>
                    <a:lnTo>
                      <a:pt x="129" y="1405"/>
                    </a:lnTo>
                    <a:lnTo>
                      <a:pt x="182" y="1270"/>
                    </a:lnTo>
                    <a:lnTo>
                      <a:pt x="245" y="1142"/>
                    </a:lnTo>
                    <a:lnTo>
                      <a:pt x="317" y="1016"/>
                    </a:lnTo>
                    <a:lnTo>
                      <a:pt x="395" y="898"/>
                    </a:lnTo>
                    <a:lnTo>
                      <a:pt x="481" y="784"/>
                    </a:lnTo>
                    <a:lnTo>
                      <a:pt x="576" y="676"/>
                    </a:lnTo>
                    <a:lnTo>
                      <a:pt x="676" y="576"/>
                    </a:lnTo>
                    <a:lnTo>
                      <a:pt x="784" y="483"/>
                    </a:lnTo>
                    <a:lnTo>
                      <a:pt x="896" y="396"/>
                    </a:lnTo>
                    <a:lnTo>
                      <a:pt x="1016" y="317"/>
                    </a:lnTo>
                    <a:lnTo>
                      <a:pt x="1141" y="245"/>
                    </a:lnTo>
                    <a:lnTo>
                      <a:pt x="1270" y="183"/>
                    </a:lnTo>
                    <a:lnTo>
                      <a:pt x="1404" y="129"/>
                    </a:lnTo>
                    <a:lnTo>
                      <a:pt x="1542" y="84"/>
                    </a:lnTo>
                    <a:lnTo>
                      <a:pt x="1685" y="48"/>
                    </a:lnTo>
                    <a:lnTo>
                      <a:pt x="1832" y="22"/>
                    </a:lnTo>
                    <a:lnTo>
                      <a:pt x="1981" y="6"/>
                    </a:lnTo>
                    <a:lnTo>
                      <a:pt x="213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sp>
          <p:nvSpPr>
            <p:cNvPr id="17" name="Freeform 31">
              <a:extLst>
                <a:ext uri="{FF2B5EF4-FFF2-40B4-BE49-F238E27FC236}">
                  <a16:creationId xmlns:a16="http://schemas.microsoft.com/office/drawing/2014/main" id="{A3F8B877-5259-3148-A0F5-F69E000FC41A}"/>
                </a:ext>
              </a:extLst>
            </p:cNvPr>
            <p:cNvSpPr>
              <a:spLocks noEditPoints="1"/>
            </p:cNvSpPr>
            <p:nvPr/>
          </p:nvSpPr>
          <p:spPr bwMode="auto">
            <a:xfrm>
              <a:off x="5554289" y="2736970"/>
              <a:ext cx="939817" cy="757951"/>
            </a:xfrm>
            <a:custGeom>
              <a:avLst/>
              <a:gdLst>
                <a:gd name="T0" fmla="*/ 2447 w 4439"/>
                <a:gd name="T1" fmla="*/ 2059 h 3580"/>
                <a:gd name="T2" fmla="*/ 2447 w 4439"/>
                <a:gd name="T3" fmla="*/ 2861 h 3580"/>
                <a:gd name="T4" fmla="*/ 3249 w 4439"/>
                <a:gd name="T5" fmla="*/ 2861 h 3580"/>
                <a:gd name="T6" fmla="*/ 3249 w 4439"/>
                <a:gd name="T7" fmla="*/ 2059 h 3580"/>
                <a:gd name="T8" fmla="*/ 2447 w 4439"/>
                <a:gd name="T9" fmla="*/ 2059 h 3580"/>
                <a:gd name="T10" fmla="*/ 2219 w 4439"/>
                <a:gd name="T11" fmla="*/ 878 h 3580"/>
                <a:gd name="T12" fmla="*/ 3651 w 4439"/>
                <a:gd name="T13" fmla="*/ 2059 h 3580"/>
                <a:gd name="T14" fmla="*/ 3651 w 4439"/>
                <a:gd name="T15" fmla="*/ 3175 h 3580"/>
                <a:gd name="T16" fmla="*/ 3651 w 4439"/>
                <a:gd name="T17" fmla="*/ 3580 h 3580"/>
                <a:gd name="T18" fmla="*/ 2043 w 4439"/>
                <a:gd name="T19" fmla="*/ 3580 h 3580"/>
                <a:gd name="T20" fmla="*/ 2043 w 4439"/>
                <a:gd name="T21" fmla="*/ 2184 h 3580"/>
                <a:gd name="T22" fmla="*/ 2043 w 4439"/>
                <a:gd name="T23" fmla="*/ 2184 h 3580"/>
                <a:gd name="T24" fmla="*/ 2043 w 4439"/>
                <a:gd name="T25" fmla="*/ 2061 h 3580"/>
                <a:gd name="T26" fmla="*/ 1187 w 4439"/>
                <a:gd name="T27" fmla="*/ 2061 h 3580"/>
                <a:gd name="T28" fmla="*/ 1187 w 4439"/>
                <a:gd name="T29" fmla="*/ 3580 h 3580"/>
                <a:gd name="T30" fmla="*/ 787 w 4439"/>
                <a:gd name="T31" fmla="*/ 3580 h 3580"/>
                <a:gd name="T32" fmla="*/ 787 w 4439"/>
                <a:gd name="T33" fmla="*/ 2060 h 3580"/>
                <a:gd name="T34" fmla="*/ 2219 w 4439"/>
                <a:gd name="T35" fmla="*/ 878 h 3580"/>
                <a:gd name="T36" fmla="*/ 2219 w 4439"/>
                <a:gd name="T37" fmla="*/ 0 h 3580"/>
                <a:gd name="T38" fmla="*/ 4439 w 4439"/>
                <a:gd name="T39" fmla="*/ 1827 h 3580"/>
                <a:gd name="T40" fmla="*/ 4192 w 4439"/>
                <a:gd name="T41" fmla="*/ 2126 h 3580"/>
                <a:gd name="T42" fmla="*/ 2219 w 4439"/>
                <a:gd name="T43" fmla="*/ 503 h 3580"/>
                <a:gd name="T44" fmla="*/ 246 w 4439"/>
                <a:gd name="T45" fmla="*/ 2126 h 3580"/>
                <a:gd name="T46" fmla="*/ 0 w 4439"/>
                <a:gd name="T47" fmla="*/ 1827 h 3580"/>
                <a:gd name="T48" fmla="*/ 2219 w 4439"/>
                <a:gd name="T49" fmla="*/ 0 h 3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39" h="3580">
                  <a:moveTo>
                    <a:pt x="2447" y="2059"/>
                  </a:moveTo>
                  <a:lnTo>
                    <a:pt x="2447" y="2861"/>
                  </a:lnTo>
                  <a:lnTo>
                    <a:pt x="3249" y="2861"/>
                  </a:lnTo>
                  <a:lnTo>
                    <a:pt x="3249" y="2059"/>
                  </a:lnTo>
                  <a:lnTo>
                    <a:pt x="2447" y="2059"/>
                  </a:lnTo>
                  <a:close/>
                  <a:moveTo>
                    <a:pt x="2219" y="878"/>
                  </a:moveTo>
                  <a:lnTo>
                    <a:pt x="3651" y="2059"/>
                  </a:lnTo>
                  <a:lnTo>
                    <a:pt x="3651" y="3175"/>
                  </a:lnTo>
                  <a:lnTo>
                    <a:pt x="3651" y="3580"/>
                  </a:lnTo>
                  <a:lnTo>
                    <a:pt x="2043" y="3580"/>
                  </a:lnTo>
                  <a:lnTo>
                    <a:pt x="2043" y="2184"/>
                  </a:lnTo>
                  <a:lnTo>
                    <a:pt x="2043" y="2184"/>
                  </a:lnTo>
                  <a:lnTo>
                    <a:pt x="2043" y="2061"/>
                  </a:lnTo>
                  <a:lnTo>
                    <a:pt x="1187" y="2061"/>
                  </a:lnTo>
                  <a:lnTo>
                    <a:pt x="1187" y="3580"/>
                  </a:lnTo>
                  <a:lnTo>
                    <a:pt x="787" y="3580"/>
                  </a:lnTo>
                  <a:lnTo>
                    <a:pt x="787" y="2060"/>
                  </a:lnTo>
                  <a:lnTo>
                    <a:pt x="2219" y="878"/>
                  </a:lnTo>
                  <a:close/>
                  <a:moveTo>
                    <a:pt x="2219" y="0"/>
                  </a:moveTo>
                  <a:lnTo>
                    <a:pt x="4439" y="1827"/>
                  </a:lnTo>
                  <a:lnTo>
                    <a:pt x="4192" y="2126"/>
                  </a:lnTo>
                  <a:lnTo>
                    <a:pt x="2219" y="503"/>
                  </a:lnTo>
                  <a:lnTo>
                    <a:pt x="246" y="2126"/>
                  </a:lnTo>
                  <a:lnTo>
                    <a:pt x="0" y="1827"/>
                  </a:lnTo>
                  <a:lnTo>
                    <a:pt x="2219"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nvGrpSpPr>
            <p:cNvPr id="18" name="Group 17">
              <a:extLst>
                <a:ext uri="{FF2B5EF4-FFF2-40B4-BE49-F238E27FC236}">
                  <a16:creationId xmlns:a16="http://schemas.microsoft.com/office/drawing/2014/main" id="{66FA469E-74DA-7748-9EAC-C1A4311ACE1C}"/>
                </a:ext>
              </a:extLst>
            </p:cNvPr>
            <p:cNvGrpSpPr/>
            <p:nvPr/>
          </p:nvGrpSpPr>
          <p:grpSpPr>
            <a:xfrm>
              <a:off x="4062060" y="3378279"/>
              <a:ext cx="518759" cy="514659"/>
              <a:chOff x="8399463" y="1425575"/>
              <a:chExt cx="3013075" cy="2989263"/>
            </a:xfrm>
            <a:solidFill>
              <a:schemeClr val="accent4"/>
            </a:solidFill>
          </p:grpSpPr>
          <p:sp>
            <p:nvSpPr>
              <p:cNvPr id="238" name="Freeform 36">
                <a:extLst>
                  <a:ext uri="{FF2B5EF4-FFF2-40B4-BE49-F238E27FC236}">
                    <a16:creationId xmlns:a16="http://schemas.microsoft.com/office/drawing/2014/main" id="{ADBA30A4-EB1C-AB42-BE5E-B88F7B5F30B0}"/>
                  </a:ext>
                </a:extLst>
              </p:cNvPr>
              <p:cNvSpPr>
                <a:spLocks/>
              </p:cNvSpPr>
              <p:nvPr/>
            </p:nvSpPr>
            <p:spPr bwMode="auto">
              <a:xfrm>
                <a:off x="8399463" y="1425575"/>
                <a:ext cx="3013075" cy="1447800"/>
              </a:xfrm>
              <a:custGeom>
                <a:avLst/>
                <a:gdLst>
                  <a:gd name="T0" fmla="*/ 1889 w 3796"/>
                  <a:gd name="T1" fmla="*/ 0 h 1825"/>
                  <a:gd name="T2" fmla="*/ 1910 w 3796"/>
                  <a:gd name="T3" fmla="*/ 0 h 1825"/>
                  <a:gd name="T4" fmla="*/ 1931 w 3796"/>
                  <a:gd name="T5" fmla="*/ 5 h 1825"/>
                  <a:gd name="T6" fmla="*/ 1951 w 3796"/>
                  <a:gd name="T7" fmla="*/ 14 h 1825"/>
                  <a:gd name="T8" fmla="*/ 1969 w 3796"/>
                  <a:gd name="T9" fmla="*/ 27 h 1825"/>
                  <a:gd name="T10" fmla="*/ 3763 w 3796"/>
                  <a:gd name="T11" fmla="*/ 1645 h 1825"/>
                  <a:gd name="T12" fmla="*/ 3779 w 3796"/>
                  <a:gd name="T13" fmla="*/ 1663 h 1825"/>
                  <a:gd name="T14" fmla="*/ 3790 w 3796"/>
                  <a:gd name="T15" fmla="*/ 1685 h 1825"/>
                  <a:gd name="T16" fmla="*/ 3796 w 3796"/>
                  <a:gd name="T17" fmla="*/ 1709 h 1825"/>
                  <a:gd name="T18" fmla="*/ 3796 w 3796"/>
                  <a:gd name="T19" fmla="*/ 1733 h 1825"/>
                  <a:gd name="T20" fmla="*/ 3789 w 3796"/>
                  <a:gd name="T21" fmla="*/ 1759 h 1825"/>
                  <a:gd name="T22" fmla="*/ 3778 w 3796"/>
                  <a:gd name="T23" fmla="*/ 1781 h 1825"/>
                  <a:gd name="T24" fmla="*/ 3762 w 3796"/>
                  <a:gd name="T25" fmla="*/ 1799 h 1825"/>
                  <a:gd name="T26" fmla="*/ 3741 w 3796"/>
                  <a:gd name="T27" fmla="*/ 1813 h 1825"/>
                  <a:gd name="T28" fmla="*/ 3718 w 3796"/>
                  <a:gd name="T29" fmla="*/ 1822 h 1825"/>
                  <a:gd name="T30" fmla="*/ 3693 w 3796"/>
                  <a:gd name="T31" fmla="*/ 1825 h 1825"/>
                  <a:gd name="T32" fmla="*/ 3390 w 3796"/>
                  <a:gd name="T33" fmla="*/ 1825 h 1825"/>
                  <a:gd name="T34" fmla="*/ 1970 w 3796"/>
                  <a:gd name="T35" fmla="*/ 559 h 1825"/>
                  <a:gd name="T36" fmla="*/ 1952 w 3796"/>
                  <a:gd name="T37" fmla="*/ 545 h 1825"/>
                  <a:gd name="T38" fmla="*/ 1931 w 3796"/>
                  <a:gd name="T39" fmla="*/ 537 h 1825"/>
                  <a:gd name="T40" fmla="*/ 1910 w 3796"/>
                  <a:gd name="T41" fmla="*/ 532 h 1825"/>
                  <a:gd name="T42" fmla="*/ 1889 w 3796"/>
                  <a:gd name="T43" fmla="*/ 532 h 1825"/>
                  <a:gd name="T44" fmla="*/ 1868 w 3796"/>
                  <a:gd name="T45" fmla="*/ 537 h 1825"/>
                  <a:gd name="T46" fmla="*/ 1848 w 3796"/>
                  <a:gd name="T47" fmla="*/ 545 h 1825"/>
                  <a:gd name="T48" fmla="*/ 1830 w 3796"/>
                  <a:gd name="T49" fmla="*/ 559 h 1825"/>
                  <a:gd name="T50" fmla="*/ 408 w 3796"/>
                  <a:gd name="T51" fmla="*/ 1825 h 1825"/>
                  <a:gd name="T52" fmla="*/ 103 w 3796"/>
                  <a:gd name="T53" fmla="*/ 1825 h 1825"/>
                  <a:gd name="T54" fmla="*/ 77 w 3796"/>
                  <a:gd name="T55" fmla="*/ 1822 h 1825"/>
                  <a:gd name="T56" fmla="*/ 54 w 3796"/>
                  <a:gd name="T57" fmla="*/ 1813 h 1825"/>
                  <a:gd name="T58" fmla="*/ 35 w 3796"/>
                  <a:gd name="T59" fmla="*/ 1799 h 1825"/>
                  <a:gd name="T60" fmla="*/ 17 w 3796"/>
                  <a:gd name="T61" fmla="*/ 1781 h 1825"/>
                  <a:gd name="T62" fmla="*/ 6 w 3796"/>
                  <a:gd name="T63" fmla="*/ 1759 h 1825"/>
                  <a:gd name="T64" fmla="*/ 0 w 3796"/>
                  <a:gd name="T65" fmla="*/ 1733 h 1825"/>
                  <a:gd name="T66" fmla="*/ 0 w 3796"/>
                  <a:gd name="T67" fmla="*/ 1709 h 1825"/>
                  <a:gd name="T68" fmla="*/ 6 w 3796"/>
                  <a:gd name="T69" fmla="*/ 1685 h 1825"/>
                  <a:gd name="T70" fmla="*/ 16 w 3796"/>
                  <a:gd name="T71" fmla="*/ 1663 h 1825"/>
                  <a:gd name="T72" fmla="*/ 34 w 3796"/>
                  <a:gd name="T73" fmla="*/ 1645 h 1825"/>
                  <a:gd name="T74" fmla="*/ 1831 w 3796"/>
                  <a:gd name="T75" fmla="*/ 27 h 1825"/>
                  <a:gd name="T76" fmla="*/ 1848 w 3796"/>
                  <a:gd name="T77" fmla="*/ 13 h 1825"/>
                  <a:gd name="T78" fmla="*/ 1869 w 3796"/>
                  <a:gd name="T79" fmla="*/ 5 h 1825"/>
                  <a:gd name="T80" fmla="*/ 1889 w 3796"/>
                  <a:gd name="T81" fmla="*/ 0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96" h="1825">
                    <a:moveTo>
                      <a:pt x="1889" y="0"/>
                    </a:moveTo>
                    <a:lnTo>
                      <a:pt x="1910" y="0"/>
                    </a:lnTo>
                    <a:lnTo>
                      <a:pt x="1931" y="5"/>
                    </a:lnTo>
                    <a:lnTo>
                      <a:pt x="1951" y="14"/>
                    </a:lnTo>
                    <a:lnTo>
                      <a:pt x="1969" y="27"/>
                    </a:lnTo>
                    <a:lnTo>
                      <a:pt x="3763" y="1645"/>
                    </a:lnTo>
                    <a:lnTo>
                      <a:pt x="3779" y="1663"/>
                    </a:lnTo>
                    <a:lnTo>
                      <a:pt x="3790" y="1685"/>
                    </a:lnTo>
                    <a:lnTo>
                      <a:pt x="3796" y="1709"/>
                    </a:lnTo>
                    <a:lnTo>
                      <a:pt x="3796" y="1733"/>
                    </a:lnTo>
                    <a:lnTo>
                      <a:pt x="3789" y="1759"/>
                    </a:lnTo>
                    <a:lnTo>
                      <a:pt x="3778" y="1781"/>
                    </a:lnTo>
                    <a:lnTo>
                      <a:pt x="3762" y="1799"/>
                    </a:lnTo>
                    <a:lnTo>
                      <a:pt x="3741" y="1813"/>
                    </a:lnTo>
                    <a:lnTo>
                      <a:pt x="3718" y="1822"/>
                    </a:lnTo>
                    <a:lnTo>
                      <a:pt x="3693" y="1825"/>
                    </a:lnTo>
                    <a:lnTo>
                      <a:pt x="3390" y="1825"/>
                    </a:lnTo>
                    <a:lnTo>
                      <a:pt x="1970" y="559"/>
                    </a:lnTo>
                    <a:lnTo>
                      <a:pt x="1952" y="545"/>
                    </a:lnTo>
                    <a:lnTo>
                      <a:pt x="1931" y="537"/>
                    </a:lnTo>
                    <a:lnTo>
                      <a:pt x="1910" y="532"/>
                    </a:lnTo>
                    <a:lnTo>
                      <a:pt x="1889" y="532"/>
                    </a:lnTo>
                    <a:lnTo>
                      <a:pt x="1868" y="537"/>
                    </a:lnTo>
                    <a:lnTo>
                      <a:pt x="1848" y="545"/>
                    </a:lnTo>
                    <a:lnTo>
                      <a:pt x="1830" y="559"/>
                    </a:lnTo>
                    <a:lnTo>
                      <a:pt x="408" y="1825"/>
                    </a:lnTo>
                    <a:lnTo>
                      <a:pt x="103" y="1825"/>
                    </a:lnTo>
                    <a:lnTo>
                      <a:pt x="77" y="1822"/>
                    </a:lnTo>
                    <a:lnTo>
                      <a:pt x="54" y="1813"/>
                    </a:lnTo>
                    <a:lnTo>
                      <a:pt x="35" y="1799"/>
                    </a:lnTo>
                    <a:lnTo>
                      <a:pt x="17" y="1781"/>
                    </a:lnTo>
                    <a:lnTo>
                      <a:pt x="6" y="1759"/>
                    </a:lnTo>
                    <a:lnTo>
                      <a:pt x="0" y="1733"/>
                    </a:lnTo>
                    <a:lnTo>
                      <a:pt x="0" y="1709"/>
                    </a:lnTo>
                    <a:lnTo>
                      <a:pt x="6" y="1685"/>
                    </a:lnTo>
                    <a:lnTo>
                      <a:pt x="16" y="1663"/>
                    </a:lnTo>
                    <a:lnTo>
                      <a:pt x="34" y="1645"/>
                    </a:lnTo>
                    <a:lnTo>
                      <a:pt x="1831" y="27"/>
                    </a:lnTo>
                    <a:lnTo>
                      <a:pt x="1848" y="13"/>
                    </a:lnTo>
                    <a:lnTo>
                      <a:pt x="1869" y="5"/>
                    </a:lnTo>
                    <a:lnTo>
                      <a:pt x="188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39" name="Freeform 37">
                <a:extLst>
                  <a:ext uri="{FF2B5EF4-FFF2-40B4-BE49-F238E27FC236}">
                    <a16:creationId xmlns:a16="http://schemas.microsoft.com/office/drawing/2014/main" id="{F552BC7D-0890-7F41-9A2C-BB7785D4B9F4}"/>
                  </a:ext>
                </a:extLst>
              </p:cNvPr>
              <p:cNvSpPr>
                <a:spLocks noEditPoints="1"/>
              </p:cNvSpPr>
              <p:nvPr/>
            </p:nvSpPr>
            <p:spPr bwMode="auto">
              <a:xfrm>
                <a:off x="8824913" y="2041525"/>
                <a:ext cx="2163763" cy="2373313"/>
              </a:xfrm>
              <a:custGeom>
                <a:avLst/>
                <a:gdLst>
                  <a:gd name="T0" fmla="*/ 997 w 2725"/>
                  <a:gd name="T1" fmla="*/ 946 h 2991"/>
                  <a:gd name="T2" fmla="*/ 949 w 2725"/>
                  <a:gd name="T3" fmla="*/ 993 h 2991"/>
                  <a:gd name="T4" fmla="*/ 939 w 2725"/>
                  <a:gd name="T5" fmla="*/ 1362 h 2991"/>
                  <a:gd name="T6" fmla="*/ 677 w 2725"/>
                  <a:gd name="T7" fmla="*/ 1373 h 2991"/>
                  <a:gd name="T8" fmla="*/ 629 w 2725"/>
                  <a:gd name="T9" fmla="*/ 1420 h 2991"/>
                  <a:gd name="T10" fmla="*/ 622 w 2725"/>
                  <a:gd name="T11" fmla="*/ 1489 h 2991"/>
                  <a:gd name="T12" fmla="*/ 657 w 2725"/>
                  <a:gd name="T13" fmla="*/ 1547 h 2991"/>
                  <a:gd name="T14" fmla="*/ 722 w 2725"/>
                  <a:gd name="T15" fmla="*/ 1570 h 2991"/>
                  <a:gd name="T16" fmla="*/ 835 w 2725"/>
                  <a:gd name="T17" fmla="*/ 1739 h 2991"/>
                  <a:gd name="T18" fmla="*/ 881 w 2725"/>
                  <a:gd name="T19" fmla="*/ 1902 h 2991"/>
                  <a:gd name="T20" fmla="*/ 973 w 2725"/>
                  <a:gd name="T21" fmla="*/ 2040 h 2991"/>
                  <a:gd name="T22" fmla="*/ 1102 w 2725"/>
                  <a:gd name="T23" fmla="*/ 2143 h 2991"/>
                  <a:gd name="T24" fmla="*/ 1259 w 2725"/>
                  <a:gd name="T25" fmla="*/ 2201 h 2991"/>
                  <a:gd name="T26" fmla="*/ 1269 w 2725"/>
                  <a:gd name="T27" fmla="*/ 2795 h 2991"/>
                  <a:gd name="T28" fmla="*/ 1318 w 2725"/>
                  <a:gd name="T29" fmla="*/ 2843 h 2991"/>
                  <a:gd name="T30" fmla="*/ 1387 w 2725"/>
                  <a:gd name="T31" fmla="*/ 2850 h 2991"/>
                  <a:gd name="T32" fmla="*/ 1444 w 2725"/>
                  <a:gd name="T33" fmla="*/ 2814 h 2991"/>
                  <a:gd name="T34" fmla="*/ 1467 w 2725"/>
                  <a:gd name="T35" fmla="*/ 2750 h 2991"/>
                  <a:gd name="T36" fmla="*/ 1574 w 2725"/>
                  <a:gd name="T37" fmla="*/ 2168 h 2991"/>
                  <a:gd name="T38" fmla="*/ 1713 w 2725"/>
                  <a:gd name="T39" fmla="*/ 2078 h 2991"/>
                  <a:gd name="T40" fmla="*/ 1819 w 2725"/>
                  <a:gd name="T41" fmla="*/ 1951 h 2991"/>
                  <a:gd name="T42" fmla="*/ 1882 w 2725"/>
                  <a:gd name="T43" fmla="*/ 1795 h 2991"/>
                  <a:gd name="T44" fmla="*/ 1894 w 2725"/>
                  <a:gd name="T45" fmla="*/ 1570 h 2991"/>
                  <a:gd name="T46" fmla="*/ 2050 w 2725"/>
                  <a:gd name="T47" fmla="*/ 1560 h 2991"/>
                  <a:gd name="T48" fmla="*/ 2097 w 2725"/>
                  <a:gd name="T49" fmla="*/ 1511 h 2991"/>
                  <a:gd name="T50" fmla="*/ 2105 w 2725"/>
                  <a:gd name="T51" fmla="*/ 1442 h 2991"/>
                  <a:gd name="T52" fmla="*/ 2068 w 2725"/>
                  <a:gd name="T53" fmla="*/ 1385 h 2991"/>
                  <a:gd name="T54" fmla="*/ 2004 w 2725"/>
                  <a:gd name="T55" fmla="*/ 1362 h 2991"/>
                  <a:gd name="T56" fmla="*/ 1785 w 2725"/>
                  <a:gd name="T57" fmla="*/ 1015 h 2991"/>
                  <a:gd name="T58" fmla="*/ 1748 w 2725"/>
                  <a:gd name="T59" fmla="*/ 957 h 2991"/>
                  <a:gd name="T60" fmla="*/ 1683 w 2725"/>
                  <a:gd name="T61" fmla="*/ 934 h 2991"/>
                  <a:gd name="T62" fmla="*/ 1619 w 2725"/>
                  <a:gd name="T63" fmla="*/ 957 h 2991"/>
                  <a:gd name="T64" fmla="*/ 1583 w 2725"/>
                  <a:gd name="T65" fmla="*/ 1015 h 2991"/>
                  <a:gd name="T66" fmla="*/ 1146 w 2725"/>
                  <a:gd name="T67" fmla="*/ 1362 h 2991"/>
                  <a:gd name="T68" fmla="*/ 1136 w 2725"/>
                  <a:gd name="T69" fmla="*/ 993 h 2991"/>
                  <a:gd name="T70" fmla="*/ 1088 w 2725"/>
                  <a:gd name="T71" fmla="*/ 946 h 2991"/>
                  <a:gd name="T72" fmla="*/ 1363 w 2725"/>
                  <a:gd name="T73" fmla="*/ 0 h 2991"/>
                  <a:gd name="T74" fmla="*/ 2722 w 2725"/>
                  <a:gd name="T75" fmla="*/ 2911 h 2991"/>
                  <a:gd name="T76" fmla="*/ 2686 w 2725"/>
                  <a:gd name="T77" fmla="*/ 2968 h 2991"/>
                  <a:gd name="T78" fmla="*/ 2622 w 2725"/>
                  <a:gd name="T79" fmla="*/ 2991 h 2991"/>
                  <a:gd name="T80" fmla="*/ 58 w 2725"/>
                  <a:gd name="T81" fmla="*/ 2980 h 2991"/>
                  <a:gd name="T82" fmla="*/ 11 w 2725"/>
                  <a:gd name="T83" fmla="*/ 2933 h 2991"/>
                  <a:gd name="T84" fmla="*/ 0 w 2725"/>
                  <a:gd name="T85" fmla="*/ 1212 h 2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5" h="2991">
                    <a:moveTo>
                      <a:pt x="1042" y="934"/>
                    </a:moveTo>
                    <a:lnTo>
                      <a:pt x="1019" y="938"/>
                    </a:lnTo>
                    <a:lnTo>
                      <a:pt x="997" y="946"/>
                    </a:lnTo>
                    <a:lnTo>
                      <a:pt x="978" y="957"/>
                    </a:lnTo>
                    <a:lnTo>
                      <a:pt x="962" y="974"/>
                    </a:lnTo>
                    <a:lnTo>
                      <a:pt x="949" y="993"/>
                    </a:lnTo>
                    <a:lnTo>
                      <a:pt x="942" y="1015"/>
                    </a:lnTo>
                    <a:lnTo>
                      <a:pt x="939" y="1038"/>
                    </a:lnTo>
                    <a:lnTo>
                      <a:pt x="939" y="1362"/>
                    </a:lnTo>
                    <a:lnTo>
                      <a:pt x="722" y="1362"/>
                    </a:lnTo>
                    <a:lnTo>
                      <a:pt x="699" y="1365"/>
                    </a:lnTo>
                    <a:lnTo>
                      <a:pt x="677" y="1373"/>
                    </a:lnTo>
                    <a:lnTo>
                      <a:pt x="657" y="1385"/>
                    </a:lnTo>
                    <a:lnTo>
                      <a:pt x="641" y="1402"/>
                    </a:lnTo>
                    <a:lnTo>
                      <a:pt x="629" y="1420"/>
                    </a:lnTo>
                    <a:lnTo>
                      <a:pt x="622" y="1442"/>
                    </a:lnTo>
                    <a:lnTo>
                      <a:pt x="618" y="1466"/>
                    </a:lnTo>
                    <a:lnTo>
                      <a:pt x="622" y="1489"/>
                    </a:lnTo>
                    <a:lnTo>
                      <a:pt x="629" y="1511"/>
                    </a:lnTo>
                    <a:lnTo>
                      <a:pt x="641" y="1531"/>
                    </a:lnTo>
                    <a:lnTo>
                      <a:pt x="657" y="1547"/>
                    </a:lnTo>
                    <a:lnTo>
                      <a:pt x="677" y="1560"/>
                    </a:lnTo>
                    <a:lnTo>
                      <a:pt x="699" y="1567"/>
                    </a:lnTo>
                    <a:lnTo>
                      <a:pt x="722" y="1570"/>
                    </a:lnTo>
                    <a:lnTo>
                      <a:pt x="833" y="1570"/>
                    </a:lnTo>
                    <a:lnTo>
                      <a:pt x="833" y="1680"/>
                    </a:lnTo>
                    <a:lnTo>
                      <a:pt x="835" y="1739"/>
                    </a:lnTo>
                    <a:lnTo>
                      <a:pt x="845" y="1795"/>
                    </a:lnTo>
                    <a:lnTo>
                      <a:pt x="860" y="1851"/>
                    </a:lnTo>
                    <a:lnTo>
                      <a:pt x="881" y="1902"/>
                    </a:lnTo>
                    <a:lnTo>
                      <a:pt x="906" y="1951"/>
                    </a:lnTo>
                    <a:lnTo>
                      <a:pt x="937" y="1997"/>
                    </a:lnTo>
                    <a:lnTo>
                      <a:pt x="973" y="2040"/>
                    </a:lnTo>
                    <a:lnTo>
                      <a:pt x="1012" y="2078"/>
                    </a:lnTo>
                    <a:lnTo>
                      <a:pt x="1055" y="2113"/>
                    </a:lnTo>
                    <a:lnTo>
                      <a:pt x="1102" y="2143"/>
                    </a:lnTo>
                    <a:lnTo>
                      <a:pt x="1152" y="2168"/>
                    </a:lnTo>
                    <a:lnTo>
                      <a:pt x="1205" y="2188"/>
                    </a:lnTo>
                    <a:lnTo>
                      <a:pt x="1259" y="2201"/>
                    </a:lnTo>
                    <a:lnTo>
                      <a:pt x="1259" y="2750"/>
                    </a:lnTo>
                    <a:lnTo>
                      <a:pt x="1263" y="2773"/>
                    </a:lnTo>
                    <a:lnTo>
                      <a:pt x="1269" y="2795"/>
                    </a:lnTo>
                    <a:lnTo>
                      <a:pt x="1282" y="2814"/>
                    </a:lnTo>
                    <a:lnTo>
                      <a:pt x="1298" y="2830"/>
                    </a:lnTo>
                    <a:lnTo>
                      <a:pt x="1318" y="2843"/>
                    </a:lnTo>
                    <a:lnTo>
                      <a:pt x="1339" y="2850"/>
                    </a:lnTo>
                    <a:lnTo>
                      <a:pt x="1363" y="2853"/>
                    </a:lnTo>
                    <a:lnTo>
                      <a:pt x="1387" y="2850"/>
                    </a:lnTo>
                    <a:lnTo>
                      <a:pt x="1409" y="2843"/>
                    </a:lnTo>
                    <a:lnTo>
                      <a:pt x="1427" y="2830"/>
                    </a:lnTo>
                    <a:lnTo>
                      <a:pt x="1444" y="2814"/>
                    </a:lnTo>
                    <a:lnTo>
                      <a:pt x="1456" y="2795"/>
                    </a:lnTo>
                    <a:lnTo>
                      <a:pt x="1464" y="2773"/>
                    </a:lnTo>
                    <a:lnTo>
                      <a:pt x="1467" y="2750"/>
                    </a:lnTo>
                    <a:lnTo>
                      <a:pt x="1467" y="2201"/>
                    </a:lnTo>
                    <a:lnTo>
                      <a:pt x="1522" y="2188"/>
                    </a:lnTo>
                    <a:lnTo>
                      <a:pt x="1574" y="2168"/>
                    </a:lnTo>
                    <a:lnTo>
                      <a:pt x="1625" y="2143"/>
                    </a:lnTo>
                    <a:lnTo>
                      <a:pt x="1671" y="2113"/>
                    </a:lnTo>
                    <a:lnTo>
                      <a:pt x="1713" y="2078"/>
                    </a:lnTo>
                    <a:lnTo>
                      <a:pt x="1754" y="2040"/>
                    </a:lnTo>
                    <a:lnTo>
                      <a:pt x="1788" y="1997"/>
                    </a:lnTo>
                    <a:lnTo>
                      <a:pt x="1819" y="1951"/>
                    </a:lnTo>
                    <a:lnTo>
                      <a:pt x="1845" y="1902"/>
                    </a:lnTo>
                    <a:lnTo>
                      <a:pt x="1865" y="1851"/>
                    </a:lnTo>
                    <a:lnTo>
                      <a:pt x="1882" y="1795"/>
                    </a:lnTo>
                    <a:lnTo>
                      <a:pt x="1891" y="1739"/>
                    </a:lnTo>
                    <a:lnTo>
                      <a:pt x="1894" y="1680"/>
                    </a:lnTo>
                    <a:lnTo>
                      <a:pt x="1894" y="1570"/>
                    </a:lnTo>
                    <a:lnTo>
                      <a:pt x="2004" y="1570"/>
                    </a:lnTo>
                    <a:lnTo>
                      <a:pt x="2028" y="1567"/>
                    </a:lnTo>
                    <a:lnTo>
                      <a:pt x="2050" y="1560"/>
                    </a:lnTo>
                    <a:lnTo>
                      <a:pt x="2068" y="1547"/>
                    </a:lnTo>
                    <a:lnTo>
                      <a:pt x="2084" y="1531"/>
                    </a:lnTo>
                    <a:lnTo>
                      <a:pt x="2097" y="1511"/>
                    </a:lnTo>
                    <a:lnTo>
                      <a:pt x="2105" y="1489"/>
                    </a:lnTo>
                    <a:lnTo>
                      <a:pt x="2108" y="1466"/>
                    </a:lnTo>
                    <a:lnTo>
                      <a:pt x="2105" y="1442"/>
                    </a:lnTo>
                    <a:lnTo>
                      <a:pt x="2097" y="1420"/>
                    </a:lnTo>
                    <a:lnTo>
                      <a:pt x="2084" y="1402"/>
                    </a:lnTo>
                    <a:lnTo>
                      <a:pt x="2068" y="1385"/>
                    </a:lnTo>
                    <a:lnTo>
                      <a:pt x="2050" y="1373"/>
                    </a:lnTo>
                    <a:lnTo>
                      <a:pt x="2028" y="1365"/>
                    </a:lnTo>
                    <a:lnTo>
                      <a:pt x="2004" y="1362"/>
                    </a:lnTo>
                    <a:lnTo>
                      <a:pt x="1787" y="1362"/>
                    </a:lnTo>
                    <a:lnTo>
                      <a:pt x="1787" y="1038"/>
                    </a:lnTo>
                    <a:lnTo>
                      <a:pt x="1785" y="1015"/>
                    </a:lnTo>
                    <a:lnTo>
                      <a:pt x="1777" y="993"/>
                    </a:lnTo>
                    <a:lnTo>
                      <a:pt x="1764" y="974"/>
                    </a:lnTo>
                    <a:lnTo>
                      <a:pt x="1748" y="957"/>
                    </a:lnTo>
                    <a:lnTo>
                      <a:pt x="1729" y="946"/>
                    </a:lnTo>
                    <a:lnTo>
                      <a:pt x="1708" y="938"/>
                    </a:lnTo>
                    <a:lnTo>
                      <a:pt x="1683" y="934"/>
                    </a:lnTo>
                    <a:lnTo>
                      <a:pt x="1659" y="938"/>
                    </a:lnTo>
                    <a:lnTo>
                      <a:pt x="1638" y="946"/>
                    </a:lnTo>
                    <a:lnTo>
                      <a:pt x="1619" y="957"/>
                    </a:lnTo>
                    <a:lnTo>
                      <a:pt x="1603" y="974"/>
                    </a:lnTo>
                    <a:lnTo>
                      <a:pt x="1590" y="993"/>
                    </a:lnTo>
                    <a:lnTo>
                      <a:pt x="1583" y="1015"/>
                    </a:lnTo>
                    <a:lnTo>
                      <a:pt x="1580" y="1038"/>
                    </a:lnTo>
                    <a:lnTo>
                      <a:pt x="1580" y="1362"/>
                    </a:lnTo>
                    <a:lnTo>
                      <a:pt x="1146" y="1362"/>
                    </a:lnTo>
                    <a:lnTo>
                      <a:pt x="1146" y="1038"/>
                    </a:lnTo>
                    <a:lnTo>
                      <a:pt x="1144" y="1015"/>
                    </a:lnTo>
                    <a:lnTo>
                      <a:pt x="1136" y="993"/>
                    </a:lnTo>
                    <a:lnTo>
                      <a:pt x="1123" y="974"/>
                    </a:lnTo>
                    <a:lnTo>
                      <a:pt x="1107" y="957"/>
                    </a:lnTo>
                    <a:lnTo>
                      <a:pt x="1088" y="946"/>
                    </a:lnTo>
                    <a:lnTo>
                      <a:pt x="1067" y="938"/>
                    </a:lnTo>
                    <a:lnTo>
                      <a:pt x="1042" y="934"/>
                    </a:lnTo>
                    <a:close/>
                    <a:moveTo>
                      <a:pt x="1363" y="0"/>
                    </a:moveTo>
                    <a:lnTo>
                      <a:pt x="2725" y="1212"/>
                    </a:lnTo>
                    <a:lnTo>
                      <a:pt x="2725" y="2887"/>
                    </a:lnTo>
                    <a:lnTo>
                      <a:pt x="2722" y="2911"/>
                    </a:lnTo>
                    <a:lnTo>
                      <a:pt x="2715" y="2933"/>
                    </a:lnTo>
                    <a:lnTo>
                      <a:pt x="2702" y="2951"/>
                    </a:lnTo>
                    <a:lnTo>
                      <a:pt x="2686" y="2968"/>
                    </a:lnTo>
                    <a:lnTo>
                      <a:pt x="2668" y="2980"/>
                    </a:lnTo>
                    <a:lnTo>
                      <a:pt x="2646" y="2988"/>
                    </a:lnTo>
                    <a:lnTo>
                      <a:pt x="2622" y="2991"/>
                    </a:lnTo>
                    <a:lnTo>
                      <a:pt x="104" y="2991"/>
                    </a:lnTo>
                    <a:lnTo>
                      <a:pt x="80" y="2988"/>
                    </a:lnTo>
                    <a:lnTo>
                      <a:pt x="58" y="2980"/>
                    </a:lnTo>
                    <a:lnTo>
                      <a:pt x="38" y="2968"/>
                    </a:lnTo>
                    <a:lnTo>
                      <a:pt x="22" y="2951"/>
                    </a:lnTo>
                    <a:lnTo>
                      <a:pt x="11" y="2933"/>
                    </a:lnTo>
                    <a:lnTo>
                      <a:pt x="3" y="2911"/>
                    </a:lnTo>
                    <a:lnTo>
                      <a:pt x="0" y="2887"/>
                    </a:lnTo>
                    <a:lnTo>
                      <a:pt x="0" y="1212"/>
                    </a:lnTo>
                    <a:lnTo>
                      <a:pt x="136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40" name="Freeform 38">
                <a:extLst>
                  <a:ext uri="{FF2B5EF4-FFF2-40B4-BE49-F238E27FC236}">
                    <a16:creationId xmlns:a16="http://schemas.microsoft.com/office/drawing/2014/main" id="{8841B5BD-B6F4-794C-9EEB-A7517A95F511}"/>
                  </a:ext>
                </a:extLst>
              </p:cNvPr>
              <p:cNvSpPr>
                <a:spLocks/>
              </p:cNvSpPr>
              <p:nvPr/>
            </p:nvSpPr>
            <p:spPr bwMode="auto">
              <a:xfrm>
                <a:off x="9648825" y="3287713"/>
                <a:ext cx="514350" cy="344488"/>
              </a:xfrm>
              <a:custGeom>
                <a:avLst/>
                <a:gdLst>
                  <a:gd name="T0" fmla="*/ 0 w 648"/>
                  <a:gd name="T1" fmla="*/ 0 h 434"/>
                  <a:gd name="T2" fmla="*/ 648 w 648"/>
                  <a:gd name="T3" fmla="*/ 0 h 434"/>
                  <a:gd name="T4" fmla="*/ 648 w 648"/>
                  <a:gd name="T5" fmla="*/ 110 h 434"/>
                  <a:gd name="T6" fmla="*/ 644 w 648"/>
                  <a:gd name="T7" fmla="*/ 158 h 434"/>
                  <a:gd name="T8" fmla="*/ 634 w 648"/>
                  <a:gd name="T9" fmla="*/ 203 h 434"/>
                  <a:gd name="T10" fmla="*/ 618 w 648"/>
                  <a:gd name="T11" fmla="*/ 246 h 434"/>
                  <a:gd name="T12" fmla="*/ 596 w 648"/>
                  <a:gd name="T13" fmla="*/ 286 h 434"/>
                  <a:gd name="T14" fmla="*/ 568 w 648"/>
                  <a:gd name="T15" fmla="*/ 322 h 434"/>
                  <a:gd name="T16" fmla="*/ 536 w 648"/>
                  <a:gd name="T17" fmla="*/ 354 h 434"/>
                  <a:gd name="T18" fmla="*/ 500 w 648"/>
                  <a:gd name="T19" fmla="*/ 382 h 434"/>
                  <a:gd name="T20" fmla="*/ 460 w 648"/>
                  <a:gd name="T21" fmla="*/ 404 h 434"/>
                  <a:gd name="T22" fmla="*/ 417 w 648"/>
                  <a:gd name="T23" fmla="*/ 420 h 434"/>
                  <a:gd name="T24" fmla="*/ 372 w 648"/>
                  <a:gd name="T25" fmla="*/ 431 h 434"/>
                  <a:gd name="T26" fmla="*/ 324 w 648"/>
                  <a:gd name="T27" fmla="*/ 434 h 434"/>
                  <a:gd name="T28" fmla="*/ 277 w 648"/>
                  <a:gd name="T29" fmla="*/ 431 h 434"/>
                  <a:gd name="T30" fmla="*/ 230 w 648"/>
                  <a:gd name="T31" fmla="*/ 420 h 434"/>
                  <a:gd name="T32" fmla="*/ 188 w 648"/>
                  <a:gd name="T33" fmla="*/ 404 h 434"/>
                  <a:gd name="T34" fmla="*/ 147 w 648"/>
                  <a:gd name="T35" fmla="*/ 382 h 434"/>
                  <a:gd name="T36" fmla="*/ 112 w 648"/>
                  <a:gd name="T37" fmla="*/ 354 h 434"/>
                  <a:gd name="T38" fmla="*/ 79 w 648"/>
                  <a:gd name="T39" fmla="*/ 322 h 434"/>
                  <a:gd name="T40" fmla="*/ 53 w 648"/>
                  <a:gd name="T41" fmla="*/ 286 h 434"/>
                  <a:gd name="T42" fmla="*/ 30 w 648"/>
                  <a:gd name="T43" fmla="*/ 246 h 434"/>
                  <a:gd name="T44" fmla="*/ 14 w 648"/>
                  <a:gd name="T45" fmla="*/ 203 h 434"/>
                  <a:gd name="T46" fmla="*/ 3 w 648"/>
                  <a:gd name="T47" fmla="*/ 158 h 434"/>
                  <a:gd name="T48" fmla="*/ 0 w 648"/>
                  <a:gd name="T49" fmla="*/ 110 h 434"/>
                  <a:gd name="T50" fmla="*/ 0 w 648"/>
                  <a:gd name="T5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8" h="434">
                    <a:moveTo>
                      <a:pt x="0" y="0"/>
                    </a:moveTo>
                    <a:lnTo>
                      <a:pt x="648" y="0"/>
                    </a:lnTo>
                    <a:lnTo>
                      <a:pt x="648" y="110"/>
                    </a:lnTo>
                    <a:lnTo>
                      <a:pt x="644" y="158"/>
                    </a:lnTo>
                    <a:lnTo>
                      <a:pt x="634" y="203"/>
                    </a:lnTo>
                    <a:lnTo>
                      <a:pt x="618" y="246"/>
                    </a:lnTo>
                    <a:lnTo>
                      <a:pt x="596" y="286"/>
                    </a:lnTo>
                    <a:lnTo>
                      <a:pt x="568" y="322"/>
                    </a:lnTo>
                    <a:lnTo>
                      <a:pt x="536" y="354"/>
                    </a:lnTo>
                    <a:lnTo>
                      <a:pt x="500" y="382"/>
                    </a:lnTo>
                    <a:lnTo>
                      <a:pt x="460" y="404"/>
                    </a:lnTo>
                    <a:lnTo>
                      <a:pt x="417" y="420"/>
                    </a:lnTo>
                    <a:lnTo>
                      <a:pt x="372" y="431"/>
                    </a:lnTo>
                    <a:lnTo>
                      <a:pt x="324" y="434"/>
                    </a:lnTo>
                    <a:lnTo>
                      <a:pt x="277" y="431"/>
                    </a:lnTo>
                    <a:lnTo>
                      <a:pt x="230" y="420"/>
                    </a:lnTo>
                    <a:lnTo>
                      <a:pt x="188" y="404"/>
                    </a:lnTo>
                    <a:lnTo>
                      <a:pt x="147" y="382"/>
                    </a:lnTo>
                    <a:lnTo>
                      <a:pt x="112" y="354"/>
                    </a:lnTo>
                    <a:lnTo>
                      <a:pt x="79" y="322"/>
                    </a:lnTo>
                    <a:lnTo>
                      <a:pt x="53" y="286"/>
                    </a:lnTo>
                    <a:lnTo>
                      <a:pt x="30" y="246"/>
                    </a:lnTo>
                    <a:lnTo>
                      <a:pt x="14" y="203"/>
                    </a:lnTo>
                    <a:lnTo>
                      <a:pt x="3" y="158"/>
                    </a:lnTo>
                    <a:lnTo>
                      <a:pt x="0" y="110"/>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19" name="Group 18">
              <a:extLst>
                <a:ext uri="{FF2B5EF4-FFF2-40B4-BE49-F238E27FC236}">
                  <a16:creationId xmlns:a16="http://schemas.microsoft.com/office/drawing/2014/main" id="{ED5A7530-571F-8F40-834D-3956C6869919}"/>
                </a:ext>
              </a:extLst>
            </p:cNvPr>
            <p:cNvGrpSpPr/>
            <p:nvPr/>
          </p:nvGrpSpPr>
          <p:grpSpPr>
            <a:xfrm>
              <a:off x="8005057" y="3238229"/>
              <a:ext cx="445004" cy="519387"/>
              <a:chOff x="8335963" y="260350"/>
              <a:chExt cx="4368800" cy="5099050"/>
            </a:xfrm>
            <a:solidFill>
              <a:schemeClr val="accent1"/>
            </a:solidFill>
          </p:grpSpPr>
          <p:sp>
            <p:nvSpPr>
              <p:cNvPr id="236" name="Freeform 43">
                <a:extLst>
                  <a:ext uri="{FF2B5EF4-FFF2-40B4-BE49-F238E27FC236}">
                    <a16:creationId xmlns:a16="http://schemas.microsoft.com/office/drawing/2014/main" id="{48379D35-AC7A-F846-AA18-26AE1BB040E6}"/>
                  </a:ext>
                </a:extLst>
              </p:cNvPr>
              <p:cNvSpPr>
                <a:spLocks noEditPoints="1"/>
              </p:cNvSpPr>
              <p:nvPr/>
            </p:nvSpPr>
            <p:spPr bwMode="auto">
              <a:xfrm>
                <a:off x="9391651" y="1550988"/>
                <a:ext cx="3170238" cy="2711450"/>
              </a:xfrm>
              <a:custGeom>
                <a:avLst/>
                <a:gdLst>
                  <a:gd name="T0" fmla="*/ 2023 w 3994"/>
                  <a:gd name="T1" fmla="*/ 346 h 3416"/>
                  <a:gd name="T2" fmla="*/ 565 w 3994"/>
                  <a:gd name="T3" fmla="*/ 1600 h 3416"/>
                  <a:gd name="T4" fmla="*/ 936 w 3994"/>
                  <a:gd name="T5" fmla="*/ 1600 h 3416"/>
                  <a:gd name="T6" fmla="*/ 936 w 3994"/>
                  <a:gd name="T7" fmla="*/ 3110 h 3416"/>
                  <a:gd name="T8" fmla="*/ 1730 w 3994"/>
                  <a:gd name="T9" fmla="*/ 3110 h 3416"/>
                  <a:gd name="T10" fmla="*/ 1730 w 3994"/>
                  <a:gd name="T11" fmla="*/ 2047 h 3416"/>
                  <a:gd name="T12" fmla="*/ 2267 w 3994"/>
                  <a:gd name="T13" fmla="*/ 2047 h 3416"/>
                  <a:gd name="T14" fmla="*/ 2267 w 3994"/>
                  <a:gd name="T15" fmla="*/ 3110 h 3416"/>
                  <a:gd name="T16" fmla="*/ 3111 w 3994"/>
                  <a:gd name="T17" fmla="*/ 3110 h 3416"/>
                  <a:gd name="T18" fmla="*/ 3111 w 3994"/>
                  <a:gd name="T19" fmla="*/ 1600 h 3416"/>
                  <a:gd name="T20" fmla="*/ 3471 w 3994"/>
                  <a:gd name="T21" fmla="*/ 1600 h 3416"/>
                  <a:gd name="T22" fmla="*/ 2023 w 3994"/>
                  <a:gd name="T23" fmla="*/ 346 h 3416"/>
                  <a:gd name="T24" fmla="*/ 0 w 3994"/>
                  <a:gd name="T25" fmla="*/ 0 h 3416"/>
                  <a:gd name="T26" fmla="*/ 3994 w 3994"/>
                  <a:gd name="T27" fmla="*/ 0 h 3416"/>
                  <a:gd name="T28" fmla="*/ 3994 w 3994"/>
                  <a:gd name="T29" fmla="*/ 3416 h 3416"/>
                  <a:gd name="T30" fmla="*/ 0 w 3994"/>
                  <a:gd name="T31" fmla="*/ 3416 h 3416"/>
                  <a:gd name="T32" fmla="*/ 0 w 3994"/>
                  <a:gd name="T33" fmla="*/ 0 h 3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4" h="3416">
                    <a:moveTo>
                      <a:pt x="2023" y="346"/>
                    </a:moveTo>
                    <a:lnTo>
                      <a:pt x="565" y="1600"/>
                    </a:lnTo>
                    <a:lnTo>
                      <a:pt x="936" y="1600"/>
                    </a:lnTo>
                    <a:lnTo>
                      <a:pt x="936" y="3110"/>
                    </a:lnTo>
                    <a:lnTo>
                      <a:pt x="1730" y="3110"/>
                    </a:lnTo>
                    <a:lnTo>
                      <a:pt x="1730" y="2047"/>
                    </a:lnTo>
                    <a:lnTo>
                      <a:pt x="2267" y="2047"/>
                    </a:lnTo>
                    <a:lnTo>
                      <a:pt x="2267" y="3110"/>
                    </a:lnTo>
                    <a:lnTo>
                      <a:pt x="3111" y="3110"/>
                    </a:lnTo>
                    <a:lnTo>
                      <a:pt x="3111" y="1600"/>
                    </a:lnTo>
                    <a:lnTo>
                      <a:pt x="3471" y="1600"/>
                    </a:lnTo>
                    <a:lnTo>
                      <a:pt x="2023" y="346"/>
                    </a:lnTo>
                    <a:close/>
                    <a:moveTo>
                      <a:pt x="0" y="0"/>
                    </a:moveTo>
                    <a:lnTo>
                      <a:pt x="3994" y="0"/>
                    </a:lnTo>
                    <a:lnTo>
                      <a:pt x="3994" y="3416"/>
                    </a:lnTo>
                    <a:lnTo>
                      <a:pt x="0" y="3416"/>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37" name="Freeform 44">
                <a:extLst>
                  <a:ext uri="{FF2B5EF4-FFF2-40B4-BE49-F238E27FC236}">
                    <a16:creationId xmlns:a16="http://schemas.microsoft.com/office/drawing/2014/main" id="{5C4ABA22-CFBD-4B4A-8780-D9F9C2B12C8F}"/>
                  </a:ext>
                </a:extLst>
              </p:cNvPr>
              <p:cNvSpPr>
                <a:spLocks/>
              </p:cNvSpPr>
              <p:nvPr/>
            </p:nvSpPr>
            <p:spPr bwMode="auto">
              <a:xfrm>
                <a:off x="8335963" y="260350"/>
                <a:ext cx="4368800" cy="5099050"/>
              </a:xfrm>
              <a:custGeom>
                <a:avLst/>
                <a:gdLst>
                  <a:gd name="T0" fmla="*/ 0 w 5504"/>
                  <a:gd name="T1" fmla="*/ 0 h 6424"/>
                  <a:gd name="T2" fmla="*/ 883 w 5504"/>
                  <a:gd name="T3" fmla="*/ 0 h 6424"/>
                  <a:gd name="T4" fmla="*/ 883 w 5504"/>
                  <a:gd name="T5" fmla="*/ 793 h 6424"/>
                  <a:gd name="T6" fmla="*/ 5504 w 5504"/>
                  <a:gd name="T7" fmla="*/ 793 h 6424"/>
                  <a:gd name="T8" fmla="*/ 5504 w 5504"/>
                  <a:gd name="T9" fmla="*/ 1189 h 6424"/>
                  <a:gd name="T10" fmla="*/ 883 w 5504"/>
                  <a:gd name="T11" fmla="*/ 1189 h 6424"/>
                  <a:gd name="T12" fmla="*/ 883 w 5504"/>
                  <a:gd name="T13" fmla="*/ 6424 h 6424"/>
                  <a:gd name="T14" fmla="*/ 0 w 5504"/>
                  <a:gd name="T15" fmla="*/ 6424 h 6424"/>
                  <a:gd name="T16" fmla="*/ 0 w 5504"/>
                  <a:gd name="T17" fmla="*/ 0 h 6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04" h="6424">
                    <a:moveTo>
                      <a:pt x="0" y="0"/>
                    </a:moveTo>
                    <a:lnTo>
                      <a:pt x="883" y="0"/>
                    </a:lnTo>
                    <a:lnTo>
                      <a:pt x="883" y="793"/>
                    </a:lnTo>
                    <a:lnTo>
                      <a:pt x="5504" y="793"/>
                    </a:lnTo>
                    <a:lnTo>
                      <a:pt x="5504" y="1189"/>
                    </a:lnTo>
                    <a:lnTo>
                      <a:pt x="883" y="1189"/>
                    </a:lnTo>
                    <a:lnTo>
                      <a:pt x="883" y="6424"/>
                    </a:lnTo>
                    <a:lnTo>
                      <a:pt x="0" y="6424"/>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20" name="Group 19">
              <a:extLst>
                <a:ext uri="{FF2B5EF4-FFF2-40B4-BE49-F238E27FC236}">
                  <a16:creationId xmlns:a16="http://schemas.microsoft.com/office/drawing/2014/main" id="{9B38C51A-E7D9-D74B-80AC-CCF7F7DDFA87}"/>
                </a:ext>
              </a:extLst>
            </p:cNvPr>
            <p:cNvGrpSpPr/>
            <p:nvPr/>
          </p:nvGrpSpPr>
          <p:grpSpPr>
            <a:xfrm>
              <a:off x="4150503" y="5617088"/>
              <a:ext cx="545065" cy="332191"/>
              <a:chOff x="7445375" y="460376"/>
              <a:chExt cx="5207000" cy="3173413"/>
            </a:xfrm>
            <a:solidFill>
              <a:schemeClr val="accent5"/>
            </a:solidFill>
          </p:grpSpPr>
          <p:sp>
            <p:nvSpPr>
              <p:cNvPr id="233" name="Freeform 54">
                <a:extLst>
                  <a:ext uri="{FF2B5EF4-FFF2-40B4-BE49-F238E27FC236}">
                    <a16:creationId xmlns:a16="http://schemas.microsoft.com/office/drawing/2014/main" id="{08CFD406-B0C8-514A-BF15-A53BCF2E5C4B}"/>
                  </a:ext>
                </a:extLst>
              </p:cNvPr>
              <p:cNvSpPr>
                <a:spLocks/>
              </p:cNvSpPr>
              <p:nvPr/>
            </p:nvSpPr>
            <p:spPr bwMode="auto">
              <a:xfrm>
                <a:off x="7445375" y="460376"/>
                <a:ext cx="5207000" cy="3173413"/>
              </a:xfrm>
              <a:custGeom>
                <a:avLst/>
                <a:gdLst>
                  <a:gd name="T0" fmla="*/ 263 w 6560"/>
                  <a:gd name="T1" fmla="*/ 0 h 3998"/>
                  <a:gd name="T2" fmla="*/ 314 w 6560"/>
                  <a:gd name="T3" fmla="*/ 6 h 3998"/>
                  <a:gd name="T4" fmla="*/ 364 w 6560"/>
                  <a:gd name="T5" fmla="*/ 22 h 3998"/>
                  <a:gd name="T6" fmla="*/ 408 w 6560"/>
                  <a:gd name="T7" fmla="*/ 48 h 3998"/>
                  <a:gd name="T8" fmla="*/ 448 w 6560"/>
                  <a:gd name="T9" fmla="*/ 84 h 3998"/>
                  <a:gd name="T10" fmla="*/ 482 w 6560"/>
                  <a:gd name="T11" fmla="*/ 125 h 3998"/>
                  <a:gd name="T12" fmla="*/ 505 w 6560"/>
                  <a:gd name="T13" fmla="*/ 171 h 3998"/>
                  <a:gd name="T14" fmla="*/ 521 w 6560"/>
                  <a:gd name="T15" fmla="*/ 219 h 3998"/>
                  <a:gd name="T16" fmla="*/ 525 w 6560"/>
                  <a:gd name="T17" fmla="*/ 269 h 3998"/>
                  <a:gd name="T18" fmla="*/ 525 w 6560"/>
                  <a:gd name="T19" fmla="*/ 2422 h 3998"/>
                  <a:gd name="T20" fmla="*/ 6560 w 6560"/>
                  <a:gd name="T21" fmla="*/ 2422 h 3998"/>
                  <a:gd name="T22" fmla="*/ 6560 w 6560"/>
                  <a:gd name="T23" fmla="*/ 3998 h 3998"/>
                  <a:gd name="T24" fmla="*/ 6035 w 6560"/>
                  <a:gd name="T25" fmla="*/ 3998 h 3998"/>
                  <a:gd name="T26" fmla="*/ 6035 w 6560"/>
                  <a:gd name="T27" fmla="*/ 2947 h 3998"/>
                  <a:gd name="T28" fmla="*/ 525 w 6560"/>
                  <a:gd name="T29" fmla="*/ 2947 h 3998"/>
                  <a:gd name="T30" fmla="*/ 525 w 6560"/>
                  <a:gd name="T31" fmla="*/ 3998 h 3998"/>
                  <a:gd name="T32" fmla="*/ 0 w 6560"/>
                  <a:gd name="T33" fmla="*/ 3998 h 3998"/>
                  <a:gd name="T34" fmla="*/ 0 w 6560"/>
                  <a:gd name="T35" fmla="*/ 269 h 3998"/>
                  <a:gd name="T36" fmla="*/ 4 w 6560"/>
                  <a:gd name="T37" fmla="*/ 219 h 3998"/>
                  <a:gd name="T38" fmla="*/ 20 w 6560"/>
                  <a:gd name="T39" fmla="*/ 171 h 3998"/>
                  <a:gd name="T40" fmla="*/ 44 w 6560"/>
                  <a:gd name="T41" fmla="*/ 125 h 3998"/>
                  <a:gd name="T42" fmla="*/ 78 w 6560"/>
                  <a:gd name="T43" fmla="*/ 84 h 3998"/>
                  <a:gd name="T44" fmla="*/ 117 w 6560"/>
                  <a:gd name="T45" fmla="*/ 48 h 3998"/>
                  <a:gd name="T46" fmla="*/ 161 w 6560"/>
                  <a:gd name="T47" fmla="*/ 22 h 3998"/>
                  <a:gd name="T48" fmla="*/ 211 w 6560"/>
                  <a:gd name="T49" fmla="*/ 6 h 3998"/>
                  <a:gd name="T50" fmla="*/ 263 w 6560"/>
                  <a:gd name="T51" fmla="*/ 0 h 3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60" h="3998">
                    <a:moveTo>
                      <a:pt x="263" y="0"/>
                    </a:moveTo>
                    <a:lnTo>
                      <a:pt x="314" y="6"/>
                    </a:lnTo>
                    <a:lnTo>
                      <a:pt x="364" y="22"/>
                    </a:lnTo>
                    <a:lnTo>
                      <a:pt x="408" y="48"/>
                    </a:lnTo>
                    <a:lnTo>
                      <a:pt x="448" y="84"/>
                    </a:lnTo>
                    <a:lnTo>
                      <a:pt x="482" y="125"/>
                    </a:lnTo>
                    <a:lnTo>
                      <a:pt x="505" y="171"/>
                    </a:lnTo>
                    <a:lnTo>
                      <a:pt x="521" y="219"/>
                    </a:lnTo>
                    <a:lnTo>
                      <a:pt x="525" y="269"/>
                    </a:lnTo>
                    <a:lnTo>
                      <a:pt x="525" y="2422"/>
                    </a:lnTo>
                    <a:lnTo>
                      <a:pt x="6560" y="2422"/>
                    </a:lnTo>
                    <a:lnTo>
                      <a:pt x="6560" y="3998"/>
                    </a:lnTo>
                    <a:lnTo>
                      <a:pt x="6035" y="3998"/>
                    </a:lnTo>
                    <a:lnTo>
                      <a:pt x="6035" y="2947"/>
                    </a:lnTo>
                    <a:lnTo>
                      <a:pt x="525" y="2947"/>
                    </a:lnTo>
                    <a:lnTo>
                      <a:pt x="525" y="3998"/>
                    </a:lnTo>
                    <a:lnTo>
                      <a:pt x="0" y="3998"/>
                    </a:lnTo>
                    <a:lnTo>
                      <a:pt x="0" y="269"/>
                    </a:lnTo>
                    <a:lnTo>
                      <a:pt x="4" y="219"/>
                    </a:lnTo>
                    <a:lnTo>
                      <a:pt x="20" y="171"/>
                    </a:lnTo>
                    <a:lnTo>
                      <a:pt x="44" y="125"/>
                    </a:lnTo>
                    <a:lnTo>
                      <a:pt x="78" y="84"/>
                    </a:lnTo>
                    <a:lnTo>
                      <a:pt x="117" y="48"/>
                    </a:lnTo>
                    <a:lnTo>
                      <a:pt x="161" y="22"/>
                    </a:lnTo>
                    <a:lnTo>
                      <a:pt x="211" y="6"/>
                    </a:lnTo>
                    <a:lnTo>
                      <a:pt x="26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34" name="Freeform 55">
                <a:extLst>
                  <a:ext uri="{FF2B5EF4-FFF2-40B4-BE49-F238E27FC236}">
                    <a16:creationId xmlns:a16="http://schemas.microsoft.com/office/drawing/2014/main" id="{FA661F41-089C-7E47-B1CA-60DECFD531CE}"/>
                  </a:ext>
                </a:extLst>
              </p:cNvPr>
              <p:cNvSpPr>
                <a:spLocks/>
              </p:cNvSpPr>
              <p:nvPr/>
            </p:nvSpPr>
            <p:spPr bwMode="auto">
              <a:xfrm>
                <a:off x="8137525" y="765176"/>
                <a:ext cx="771525" cy="763588"/>
              </a:xfrm>
              <a:custGeom>
                <a:avLst/>
                <a:gdLst>
                  <a:gd name="T0" fmla="*/ 480 w 973"/>
                  <a:gd name="T1" fmla="*/ 0 h 961"/>
                  <a:gd name="T2" fmla="*/ 558 w 973"/>
                  <a:gd name="T3" fmla="*/ 6 h 961"/>
                  <a:gd name="T4" fmla="*/ 631 w 973"/>
                  <a:gd name="T5" fmla="*/ 24 h 961"/>
                  <a:gd name="T6" fmla="*/ 701 w 973"/>
                  <a:gd name="T7" fmla="*/ 52 h 961"/>
                  <a:gd name="T8" fmla="*/ 767 w 973"/>
                  <a:gd name="T9" fmla="*/ 92 h 961"/>
                  <a:gd name="T10" fmla="*/ 826 w 973"/>
                  <a:gd name="T11" fmla="*/ 141 h 961"/>
                  <a:gd name="T12" fmla="*/ 872 w 973"/>
                  <a:gd name="T13" fmla="*/ 191 h 961"/>
                  <a:gd name="T14" fmla="*/ 908 w 973"/>
                  <a:gd name="T15" fmla="*/ 243 h 961"/>
                  <a:gd name="T16" fmla="*/ 938 w 973"/>
                  <a:gd name="T17" fmla="*/ 297 h 961"/>
                  <a:gd name="T18" fmla="*/ 958 w 973"/>
                  <a:gd name="T19" fmla="*/ 354 h 961"/>
                  <a:gd name="T20" fmla="*/ 969 w 973"/>
                  <a:gd name="T21" fmla="*/ 416 h 961"/>
                  <a:gd name="T22" fmla="*/ 973 w 973"/>
                  <a:gd name="T23" fmla="*/ 482 h 961"/>
                  <a:gd name="T24" fmla="*/ 969 w 973"/>
                  <a:gd name="T25" fmla="*/ 545 h 961"/>
                  <a:gd name="T26" fmla="*/ 958 w 973"/>
                  <a:gd name="T27" fmla="*/ 607 h 961"/>
                  <a:gd name="T28" fmla="*/ 938 w 973"/>
                  <a:gd name="T29" fmla="*/ 665 h 961"/>
                  <a:gd name="T30" fmla="*/ 908 w 973"/>
                  <a:gd name="T31" fmla="*/ 720 h 961"/>
                  <a:gd name="T32" fmla="*/ 872 w 973"/>
                  <a:gd name="T33" fmla="*/ 772 h 961"/>
                  <a:gd name="T34" fmla="*/ 826 w 973"/>
                  <a:gd name="T35" fmla="*/ 820 h 961"/>
                  <a:gd name="T36" fmla="*/ 767 w 973"/>
                  <a:gd name="T37" fmla="*/ 872 h 961"/>
                  <a:gd name="T38" fmla="*/ 701 w 973"/>
                  <a:gd name="T39" fmla="*/ 912 h 961"/>
                  <a:gd name="T40" fmla="*/ 631 w 973"/>
                  <a:gd name="T41" fmla="*/ 939 h 961"/>
                  <a:gd name="T42" fmla="*/ 558 w 973"/>
                  <a:gd name="T43" fmla="*/ 955 h 961"/>
                  <a:gd name="T44" fmla="*/ 480 w 973"/>
                  <a:gd name="T45" fmla="*/ 961 h 961"/>
                  <a:gd name="T46" fmla="*/ 404 w 973"/>
                  <a:gd name="T47" fmla="*/ 955 h 961"/>
                  <a:gd name="T48" fmla="*/ 331 w 973"/>
                  <a:gd name="T49" fmla="*/ 939 h 961"/>
                  <a:gd name="T50" fmla="*/ 263 w 973"/>
                  <a:gd name="T51" fmla="*/ 912 h 961"/>
                  <a:gd name="T52" fmla="*/ 199 w 973"/>
                  <a:gd name="T53" fmla="*/ 872 h 961"/>
                  <a:gd name="T54" fmla="*/ 142 w 973"/>
                  <a:gd name="T55" fmla="*/ 820 h 961"/>
                  <a:gd name="T56" fmla="*/ 90 w 973"/>
                  <a:gd name="T57" fmla="*/ 762 h 961"/>
                  <a:gd name="T58" fmla="*/ 50 w 973"/>
                  <a:gd name="T59" fmla="*/ 699 h 961"/>
                  <a:gd name="T60" fmla="*/ 22 w 973"/>
                  <a:gd name="T61" fmla="*/ 631 h 961"/>
                  <a:gd name="T62" fmla="*/ 6 w 973"/>
                  <a:gd name="T63" fmla="*/ 557 h 961"/>
                  <a:gd name="T64" fmla="*/ 0 w 973"/>
                  <a:gd name="T65" fmla="*/ 482 h 961"/>
                  <a:gd name="T66" fmla="*/ 6 w 973"/>
                  <a:gd name="T67" fmla="*/ 404 h 961"/>
                  <a:gd name="T68" fmla="*/ 22 w 973"/>
                  <a:gd name="T69" fmla="*/ 332 h 961"/>
                  <a:gd name="T70" fmla="*/ 50 w 973"/>
                  <a:gd name="T71" fmla="*/ 263 h 961"/>
                  <a:gd name="T72" fmla="*/ 90 w 973"/>
                  <a:gd name="T73" fmla="*/ 201 h 961"/>
                  <a:gd name="T74" fmla="*/ 142 w 973"/>
                  <a:gd name="T75" fmla="*/ 141 h 961"/>
                  <a:gd name="T76" fmla="*/ 199 w 973"/>
                  <a:gd name="T77" fmla="*/ 92 h 961"/>
                  <a:gd name="T78" fmla="*/ 263 w 973"/>
                  <a:gd name="T79" fmla="*/ 52 h 961"/>
                  <a:gd name="T80" fmla="*/ 331 w 973"/>
                  <a:gd name="T81" fmla="*/ 24 h 961"/>
                  <a:gd name="T82" fmla="*/ 404 w 973"/>
                  <a:gd name="T83" fmla="*/ 6 h 961"/>
                  <a:gd name="T84" fmla="*/ 480 w 973"/>
                  <a:gd name="T8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3" h="961">
                    <a:moveTo>
                      <a:pt x="480" y="0"/>
                    </a:moveTo>
                    <a:lnTo>
                      <a:pt x="558" y="6"/>
                    </a:lnTo>
                    <a:lnTo>
                      <a:pt x="631" y="24"/>
                    </a:lnTo>
                    <a:lnTo>
                      <a:pt x="701" y="52"/>
                    </a:lnTo>
                    <a:lnTo>
                      <a:pt x="767" y="92"/>
                    </a:lnTo>
                    <a:lnTo>
                      <a:pt x="826" y="141"/>
                    </a:lnTo>
                    <a:lnTo>
                      <a:pt x="872" y="191"/>
                    </a:lnTo>
                    <a:lnTo>
                      <a:pt x="908" y="243"/>
                    </a:lnTo>
                    <a:lnTo>
                      <a:pt x="938" y="297"/>
                    </a:lnTo>
                    <a:lnTo>
                      <a:pt x="958" y="354"/>
                    </a:lnTo>
                    <a:lnTo>
                      <a:pt x="969" y="416"/>
                    </a:lnTo>
                    <a:lnTo>
                      <a:pt x="973" y="482"/>
                    </a:lnTo>
                    <a:lnTo>
                      <a:pt x="969" y="545"/>
                    </a:lnTo>
                    <a:lnTo>
                      <a:pt x="958" y="607"/>
                    </a:lnTo>
                    <a:lnTo>
                      <a:pt x="938" y="665"/>
                    </a:lnTo>
                    <a:lnTo>
                      <a:pt x="908" y="720"/>
                    </a:lnTo>
                    <a:lnTo>
                      <a:pt x="872" y="772"/>
                    </a:lnTo>
                    <a:lnTo>
                      <a:pt x="826" y="820"/>
                    </a:lnTo>
                    <a:lnTo>
                      <a:pt x="767" y="872"/>
                    </a:lnTo>
                    <a:lnTo>
                      <a:pt x="701" y="912"/>
                    </a:lnTo>
                    <a:lnTo>
                      <a:pt x="631" y="939"/>
                    </a:lnTo>
                    <a:lnTo>
                      <a:pt x="558" y="955"/>
                    </a:lnTo>
                    <a:lnTo>
                      <a:pt x="480" y="961"/>
                    </a:lnTo>
                    <a:lnTo>
                      <a:pt x="404" y="955"/>
                    </a:lnTo>
                    <a:lnTo>
                      <a:pt x="331" y="939"/>
                    </a:lnTo>
                    <a:lnTo>
                      <a:pt x="263" y="912"/>
                    </a:lnTo>
                    <a:lnTo>
                      <a:pt x="199" y="872"/>
                    </a:lnTo>
                    <a:lnTo>
                      <a:pt x="142" y="820"/>
                    </a:lnTo>
                    <a:lnTo>
                      <a:pt x="90" y="762"/>
                    </a:lnTo>
                    <a:lnTo>
                      <a:pt x="50" y="699"/>
                    </a:lnTo>
                    <a:lnTo>
                      <a:pt x="22" y="631"/>
                    </a:lnTo>
                    <a:lnTo>
                      <a:pt x="6" y="557"/>
                    </a:lnTo>
                    <a:lnTo>
                      <a:pt x="0" y="482"/>
                    </a:lnTo>
                    <a:lnTo>
                      <a:pt x="6" y="404"/>
                    </a:lnTo>
                    <a:lnTo>
                      <a:pt x="22" y="332"/>
                    </a:lnTo>
                    <a:lnTo>
                      <a:pt x="50" y="263"/>
                    </a:lnTo>
                    <a:lnTo>
                      <a:pt x="90" y="201"/>
                    </a:lnTo>
                    <a:lnTo>
                      <a:pt x="142" y="141"/>
                    </a:lnTo>
                    <a:lnTo>
                      <a:pt x="199" y="92"/>
                    </a:lnTo>
                    <a:lnTo>
                      <a:pt x="263" y="52"/>
                    </a:lnTo>
                    <a:lnTo>
                      <a:pt x="331" y="24"/>
                    </a:lnTo>
                    <a:lnTo>
                      <a:pt x="404" y="6"/>
                    </a:lnTo>
                    <a:lnTo>
                      <a:pt x="48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35" name="Freeform 56">
                <a:extLst>
                  <a:ext uri="{FF2B5EF4-FFF2-40B4-BE49-F238E27FC236}">
                    <a16:creationId xmlns:a16="http://schemas.microsoft.com/office/drawing/2014/main" id="{B5E292D3-FD81-FC45-B164-EF1E849BF2A9}"/>
                  </a:ext>
                </a:extLst>
              </p:cNvPr>
              <p:cNvSpPr>
                <a:spLocks/>
              </p:cNvSpPr>
              <p:nvPr/>
            </p:nvSpPr>
            <p:spPr bwMode="auto">
              <a:xfrm>
                <a:off x="8147050" y="968376"/>
                <a:ext cx="4505325" cy="1098550"/>
              </a:xfrm>
              <a:custGeom>
                <a:avLst/>
                <a:gdLst>
                  <a:gd name="T0" fmla="*/ 1461 w 5677"/>
                  <a:gd name="T1" fmla="*/ 0 h 1383"/>
                  <a:gd name="T2" fmla="*/ 1487 w 5677"/>
                  <a:gd name="T3" fmla="*/ 0 h 1383"/>
                  <a:gd name="T4" fmla="*/ 5293 w 5677"/>
                  <a:gd name="T5" fmla="*/ 372 h 1383"/>
                  <a:gd name="T6" fmla="*/ 5357 w 5677"/>
                  <a:gd name="T7" fmla="*/ 384 h 1383"/>
                  <a:gd name="T8" fmla="*/ 5416 w 5677"/>
                  <a:gd name="T9" fmla="*/ 404 h 1383"/>
                  <a:gd name="T10" fmla="*/ 5472 w 5677"/>
                  <a:gd name="T11" fmla="*/ 428 h 1383"/>
                  <a:gd name="T12" fmla="*/ 5522 w 5677"/>
                  <a:gd name="T13" fmla="*/ 458 h 1383"/>
                  <a:gd name="T14" fmla="*/ 5568 w 5677"/>
                  <a:gd name="T15" fmla="*/ 493 h 1383"/>
                  <a:gd name="T16" fmla="*/ 5607 w 5677"/>
                  <a:gd name="T17" fmla="*/ 533 h 1383"/>
                  <a:gd name="T18" fmla="*/ 5637 w 5677"/>
                  <a:gd name="T19" fmla="*/ 579 h 1383"/>
                  <a:gd name="T20" fmla="*/ 5659 w 5677"/>
                  <a:gd name="T21" fmla="*/ 629 h 1383"/>
                  <a:gd name="T22" fmla="*/ 5673 w 5677"/>
                  <a:gd name="T23" fmla="*/ 684 h 1383"/>
                  <a:gd name="T24" fmla="*/ 5677 w 5677"/>
                  <a:gd name="T25" fmla="*/ 742 h 1383"/>
                  <a:gd name="T26" fmla="*/ 5677 w 5677"/>
                  <a:gd name="T27" fmla="*/ 1383 h 1383"/>
                  <a:gd name="T28" fmla="*/ 245 w 5677"/>
                  <a:gd name="T29" fmla="*/ 1383 h 1383"/>
                  <a:gd name="T30" fmla="*/ 187 w 5677"/>
                  <a:gd name="T31" fmla="*/ 1381 h 1383"/>
                  <a:gd name="T32" fmla="*/ 138 w 5677"/>
                  <a:gd name="T33" fmla="*/ 1371 h 1383"/>
                  <a:gd name="T34" fmla="*/ 96 w 5677"/>
                  <a:gd name="T35" fmla="*/ 1355 h 1383"/>
                  <a:gd name="T36" fmla="*/ 62 w 5677"/>
                  <a:gd name="T37" fmla="*/ 1335 h 1383"/>
                  <a:gd name="T38" fmla="*/ 34 w 5677"/>
                  <a:gd name="T39" fmla="*/ 1305 h 1383"/>
                  <a:gd name="T40" fmla="*/ 16 w 5677"/>
                  <a:gd name="T41" fmla="*/ 1271 h 1383"/>
                  <a:gd name="T42" fmla="*/ 4 w 5677"/>
                  <a:gd name="T43" fmla="*/ 1232 h 1383"/>
                  <a:gd name="T44" fmla="*/ 0 w 5677"/>
                  <a:gd name="T45" fmla="*/ 1186 h 1383"/>
                  <a:gd name="T46" fmla="*/ 4 w 5677"/>
                  <a:gd name="T47" fmla="*/ 1138 h 1383"/>
                  <a:gd name="T48" fmla="*/ 16 w 5677"/>
                  <a:gd name="T49" fmla="*/ 1098 h 1383"/>
                  <a:gd name="T50" fmla="*/ 34 w 5677"/>
                  <a:gd name="T51" fmla="*/ 1064 h 1383"/>
                  <a:gd name="T52" fmla="*/ 62 w 5677"/>
                  <a:gd name="T53" fmla="*/ 1037 h 1383"/>
                  <a:gd name="T54" fmla="*/ 96 w 5677"/>
                  <a:gd name="T55" fmla="*/ 1015 h 1383"/>
                  <a:gd name="T56" fmla="*/ 138 w 5677"/>
                  <a:gd name="T57" fmla="*/ 999 h 1383"/>
                  <a:gd name="T58" fmla="*/ 187 w 5677"/>
                  <a:gd name="T59" fmla="*/ 989 h 1383"/>
                  <a:gd name="T60" fmla="*/ 245 w 5677"/>
                  <a:gd name="T61" fmla="*/ 987 h 1383"/>
                  <a:gd name="T62" fmla="*/ 1218 w 5677"/>
                  <a:gd name="T63" fmla="*/ 987 h 1383"/>
                  <a:gd name="T64" fmla="*/ 1218 w 5677"/>
                  <a:gd name="T65" fmla="*/ 243 h 1383"/>
                  <a:gd name="T66" fmla="*/ 1222 w 5677"/>
                  <a:gd name="T67" fmla="*/ 195 h 1383"/>
                  <a:gd name="T68" fmla="*/ 1236 w 5677"/>
                  <a:gd name="T69" fmla="*/ 149 h 1383"/>
                  <a:gd name="T70" fmla="*/ 1258 w 5677"/>
                  <a:gd name="T71" fmla="*/ 107 h 1383"/>
                  <a:gd name="T72" fmla="*/ 1288 w 5677"/>
                  <a:gd name="T73" fmla="*/ 69 h 1383"/>
                  <a:gd name="T74" fmla="*/ 1326 w 5677"/>
                  <a:gd name="T75" fmla="*/ 40 h 1383"/>
                  <a:gd name="T76" fmla="*/ 1367 w 5677"/>
                  <a:gd name="T77" fmla="*/ 18 h 1383"/>
                  <a:gd name="T78" fmla="*/ 1413 w 5677"/>
                  <a:gd name="T79" fmla="*/ 4 h 1383"/>
                  <a:gd name="T80" fmla="*/ 1461 w 5677"/>
                  <a:gd name="T81"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77" h="1383">
                    <a:moveTo>
                      <a:pt x="1461" y="0"/>
                    </a:moveTo>
                    <a:lnTo>
                      <a:pt x="1487" y="0"/>
                    </a:lnTo>
                    <a:lnTo>
                      <a:pt x="5293" y="372"/>
                    </a:lnTo>
                    <a:lnTo>
                      <a:pt x="5357" y="384"/>
                    </a:lnTo>
                    <a:lnTo>
                      <a:pt x="5416" y="404"/>
                    </a:lnTo>
                    <a:lnTo>
                      <a:pt x="5472" y="428"/>
                    </a:lnTo>
                    <a:lnTo>
                      <a:pt x="5522" y="458"/>
                    </a:lnTo>
                    <a:lnTo>
                      <a:pt x="5568" y="493"/>
                    </a:lnTo>
                    <a:lnTo>
                      <a:pt x="5607" y="533"/>
                    </a:lnTo>
                    <a:lnTo>
                      <a:pt x="5637" y="579"/>
                    </a:lnTo>
                    <a:lnTo>
                      <a:pt x="5659" y="629"/>
                    </a:lnTo>
                    <a:lnTo>
                      <a:pt x="5673" y="684"/>
                    </a:lnTo>
                    <a:lnTo>
                      <a:pt x="5677" y="742"/>
                    </a:lnTo>
                    <a:lnTo>
                      <a:pt x="5677" y="1383"/>
                    </a:lnTo>
                    <a:lnTo>
                      <a:pt x="245" y="1383"/>
                    </a:lnTo>
                    <a:lnTo>
                      <a:pt x="187" y="1381"/>
                    </a:lnTo>
                    <a:lnTo>
                      <a:pt x="138" y="1371"/>
                    </a:lnTo>
                    <a:lnTo>
                      <a:pt x="96" y="1355"/>
                    </a:lnTo>
                    <a:lnTo>
                      <a:pt x="62" y="1335"/>
                    </a:lnTo>
                    <a:lnTo>
                      <a:pt x="34" y="1305"/>
                    </a:lnTo>
                    <a:lnTo>
                      <a:pt x="16" y="1271"/>
                    </a:lnTo>
                    <a:lnTo>
                      <a:pt x="4" y="1232"/>
                    </a:lnTo>
                    <a:lnTo>
                      <a:pt x="0" y="1186"/>
                    </a:lnTo>
                    <a:lnTo>
                      <a:pt x="4" y="1138"/>
                    </a:lnTo>
                    <a:lnTo>
                      <a:pt x="16" y="1098"/>
                    </a:lnTo>
                    <a:lnTo>
                      <a:pt x="34" y="1064"/>
                    </a:lnTo>
                    <a:lnTo>
                      <a:pt x="62" y="1037"/>
                    </a:lnTo>
                    <a:lnTo>
                      <a:pt x="96" y="1015"/>
                    </a:lnTo>
                    <a:lnTo>
                      <a:pt x="138" y="999"/>
                    </a:lnTo>
                    <a:lnTo>
                      <a:pt x="187" y="989"/>
                    </a:lnTo>
                    <a:lnTo>
                      <a:pt x="245" y="987"/>
                    </a:lnTo>
                    <a:lnTo>
                      <a:pt x="1218" y="987"/>
                    </a:lnTo>
                    <a:lnTo>
                      <a:pt x="1218" y="243"/>
                    </a:lnTo>
                    <a:lnTo>
                      <a:pt x="1222" y="195"/>
                    </a:lnTo>
                    <a:lnTo>
                      <a:pt x="1236" y="149"/>
                    </a:lnTo>
                    <a:lnTo>
                      <a:pt x="1258" y="107"/>
                    </a:lnTo>
                    <a:lnTo>
                      <a:pt x="1288" y="69"/>
                    </a:lnTo>
                    <a:lnTo>
                      <a:pt x="1326" y="40"/>
                    </a:lnTo>
                    <a:lnTo>
                      <a:pt x="1367" y="18"/>
                    </a:lnTo>
                    <a:lnTo>
                      <a:pt x="1413" y="4"/>
                    </a:lnTo>
                    <a:lnTo>
                      <a:pt x="146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sp>
          <p:nvSpPr>
            <p:cNvPr id="21" name="Freeform 49">
              <a:extLst>
                <a:ext uri="{FF2B5EF4-FFF2-40B4-BE49-F238E27FC236}">
                  <a16:creationId xmlns:a16="http://schemas.microsoft.com/office/drawing/2014/main" id="{5FB8CB2E-735B-9240-A44F-503BDAB6021E}"/>
                </a:ext>
              </a:extLst>
            </p:cNvPr>
            <p:cNvSpPr>
              <a:spLocks noEditPoints="1"/>
            </p:cNvSpPr>
            <p:nvPr/>
          </p:nvSpPr>
          <p:spPr bwMode="auto">
            <a:xfrm>
              <a:off x="5009781" y="1879689"/>
              <a:ext cx="431652" cy="358252"/>
            </a:xfrm>
            <a:custGeom>
              <a:avLst/>
              <a:gdLst>
                <a:gd name="T0" fmla="*/ 2760 w 4934"/>
                <a:gd name="T1" fmla="*/ 2283 h 4095"/>
                <a:gd name="T2" fmla="*/ 2597 w 4934"/>
                <a:gd name="T3" fmla="*/ 2364 h 4095"/>
                <a:gd name="T4" fmla="*/ 2569 w 4934"/>
                <a:gd name="T5" fmla="*/ 2388 h 4095"/>
                <a:gd name="T6" fmla="*/ 2519 w 4934"/>
                <a:gd name="T7" fmla="*/ 2431 h 4095"/>
                <a:gd name="T8" fmla="*/ 2477 w 4934"/>
                <a:gd name="T9" fmla="*/ 2468 h 4095"/>
                <a:gd name="T10" fmla="*/ 2464 w 4934"/>
                <a:gd name="T11" fmla="*/ 2476 h 4095"/>
                <a:gd name="T12" fmla="*/ 2431 w 4934"/>
                <a:gd name="T13" fmla="*/ 2446 h 4095"/>
                <a:gd name="T14" fmla="*/ 2380 w 4934"/>
                <a:gd name="T15" fmla="*/ 2401 h 4095"/>
                <a:gd name="T16" fmla="*/ 2343 w 4934"/>
                <a:gd name="T17" fmla="*/ 2368 h 4095"/>
                <a:gd name="T18" fmla="*/ 2214 w 4934"/>
                <a:gd name="T19" fmla="*/ 2298 h 4095"/>
                <a:gd name="T20" fmla="*/ 2031 w 4934"/>
                <a:gd name="T21" fmla="*/ 2267 h 4095"/>
                <a:gd name="T22" fmla="*/ 1867 w 4934"/>
                <a:gd name="T23" fmla="*/ 2311 h 4095"/>
                <a:gd name="T24" fmla="*/ 1754 w 4934"/>
                <a:gd name="T25" fmla="*/ 2398 h 4095"/>
                <a:gd name="T26" fmla="*/ 1679 w 4934"/>
                <a:gd name="T27" fmla="*/ 2524 h 4095"/>
                <a:gd name="T28" fmla="*/ 1648 w 4934"/>
                <a:gd name="T29" fmla="*/ 2675 h 4095"/>
                <a:gd name="T30" fmla="*/ 1649 w 4934"/>
                <a:gd name="T31" fmla="*/ 2752 h 4095"/>
                <a:gd name="T32" fmla="*/ 1700 w 4934"/>
                <a:gd name="T33" fmla="*/ 2923 h 4095"/>
                <a:gd name="T34" fmla="*/ 1810 w 4934"/>
                <a:gd name="T35" fmla="*/ 3093 h 4095"/>
                <a:gd name="T36" fmla="*/ 1881 w 4934"/>
                <a:gd name="T37" fmla="*/ 3180 h 4095"/>
                <a:gd name="T38" fmla="*/ 1947 w 4934"/>
                <a:gd name="T39" fmla="*/ 3246 h 4095"/>
                <a:gd name="T40" fmla="*/ 2039 w 4934"/>
                <a:gd name="T41" fmla="*/ 3336 h 4095"/>
                <a:gd name="T42" fmla="*/ 2145 w 4934"/>
                <a:gd name="T43" fmla="*/ 3439 h 4095"/>
                <a:gd name="T44" fmla="*/ 2253 w 4934"/>
                <a:gd name="T45" fmla="*/ 3542 h 4095"/>
                <a:gd name="T46" fmla="*/ 2351 w 4934"/>
                <a:gd name="T47" fmla="*/ 3633 h 4095"/>
                <a:gd name="T48" fmla="*/ 2425 w 4934"/>
                <a:gd name="T49" fmla="*/ 3703 h 4095"/>
                <a:gd name="T50" fmla="*/ 2464 w 4934"/>
                <a:gd name="T51" fmla="*/ 3741 h 4095"/>
                <a:gd name="T52" fmla="*/ 2477 w 4934"/>
                <a:gd name="T53" fmla="*/ 3733 h 4095"/>
                <a:gd name="T54" fmla="*/ 2530 w 4934"/>
                <a:gd name="T55" fmla="*/ 3684 h 4095"/>
                <a:gd name="T56" fmla="*/ 2613 w 4934"/>
                <a:gd name="T57" fmla="*/ 3605 h 4095"/>
                <a:gd name="T58" fmla="*/ 2715 w 4934"/>
                <a:gd name="T59" fmla="*/ 3507 h 4095"/>
                <a:gd name="T60" fmla="*/ 2824 w 4934"/>
                <a:gd name="T61" fmla="*/ 3403 h 4095"/>
                <a:gd name="T62" fmla="*/ 2928 w 4934"/>
                <a:gd name="T63" fmla="*/ 3304 h 4095"/>
                <a:gd name="T64" fmla="*/ 3013 w 4934"/>
                <a:gd name="T65" fmla="*/ 3222 h 4095"/>
                <a:gd name="T66" fmla="*/ 3065 w 4934"/>
                <a:gd name="T67" fmla="*/ 3167 h 4095"/>
                <a:gd name="T68" fmla="*/ 3172 w 4934"/>
                <a:gd name="T69" fmla="*/ 3028 h 4095"/>
                <a:gd name="T70" fmla="*/ 3257 w 4934"/>
                <a:gd name="T71" fmla="*/ 2868 h 4095"/>
                <a:gd name="T72" fmla="*/ 3287 w 4934"/>
                <a:gd name="T73" fmla="*/ 2693 h 4095"/>
                <a:gd name="T74" fmla="*/ 3281 w 4934"/>
                <a:gd name="T75" fmla="*/ 2622 h 4095"/>
                <a:gd name="T76" fmla="*/ 3235 w 4934"/>
                <a:gd name="T77" fmla="*/ 2477 h 4095"/>
                <a:gd name="T78" fmla="*/ 3146 w 4934"/>
                <a:gd name="T79" fmla="*/ 2364 h 4095"/>
                <a:gd name="T80" fmla="*/ 3021 w 4934"/>
                <a:gd name="T81" fmla="*/ 2290 h 4095"/>
                <a:gd name="T82" fmla="*/ 2869 w 4934"/>
                <a:gd name="T83" fmla="*/ 2267 h 4095"/>
                <a:gd name="T84" fmla="*/ 4058 w 4934"/>
                <a:gd name="T85" fmla="*/ 4095 h 4095"/>
                <a:gd name="T86" fmla="*/ 2468 w 4934"/>
                <a:gd name="T87" fmla="*/ 973 h 4095"/>
                <a:gd name="T88" fmla="*/ 4660 w 4934"/>
                <a:gd name="T89" fmla="*/ 2359 h 4095"/>
                <a:gd name="T90" fmla="*/ 0 w 4934"/>
                <a:gd name="T91" fmla="*/ 2026 h 4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34" h="4095">
                  <a:moveTo>
                    <a:pt x="2869" y="2267"/>
                  </a:moveTo>
                  <a:lnTo>
                    <a:pt x="2816" y="2271"/>
                  </a:lnTo>
                  <a:lnTo>
                    <a:pt x="2760" y="2283"/>
                  </a:lnTo>
                  <a:lnTo>
                    <a:pt x="2706" y="2301"/>
                  </a:lnTo>
                  <a:lnTo>
                    <a:pt x="2651" y="2328"/>
                  </a:lnTo>
                  <a:lnTo>
                    <a:pt x="2597" y="2364"/>
                  </a:lnTo>
                  <a:lnTo>
                    <a:pt x="2592" y="2368"/>
                  </a:lnTo>
                  <a:lnTo>
                    <a:pt x="2582" y="2376"/>
                  </a:lnTo>
                  <a:lnTo>
                    <a:pt x="2569" y="2388"/>
                  </a:lnTo>
                  <a:lnTo>
                    <a:pt x="2554" y="2401"/>
                  </a:lnTo>
                  <a:lnTo>
                    <a:pt x="2537" y="2416"/>
                  </a:lnTo>
                  <a:lnTo>
                    <a:pt x="2519" y="2431"/>
                  </a:lnTo>
                  <a:lnTo>
                    <a:pt x="2504" y="2446"/>
                  </a:lnTo>
                  <a:lnTo>
                    <a:pt x="2489" y="2459"/>
                  </a:lnTo>
                  <a:lnTo>
                    <a:pt x="2477" y="2468"/>
                  </a:lnTo>
                  <a:lnTo>
                    <a:pt x="2470" y="2476"/>
                  </a:lnTo>
                  <a:lnTo>
                    <a:pt x="2467" y="2479"/>
                  </a:lnTo>
                  <a:lnTo>
                    <a:pt x="2464" y="2476"/>
                  </a:lnTo>
                  <a:lnTo>
                    <a:pt x="2456" y="2468"/>
                  </a:lnTo>
                  <a:lnTo>
                    <a:pt x="2444" y="2459"/>
                  </a:lnTo>
                  <a:lnTo>
                    <a:pt x="2431" y="2446"/>
                  </a:lnTo>
                  <a:lnTo>
                    <a:pt x="2414" y="2431"/>
                  </a:lnTo>
                  <a:lnTo>
                    <a:pt x="2398" y="2416"/>
                  </a:lnTo>
                  <a:lnTo>
                    <a:pt x="2380" y="2401"/>
                  </a:lnTo>
                  <a:lnTo>
                    <a:pt x="2365" y="2388"/>
                  </a:lnTo>
                  <a:lnTo>
                    <a:pt x="2351" y="2376"/>
                  </a:lnTo>
                  <a:lnTo>
                    <a:pt x="2343" y="2368"/>
                  </a:lnTo>
                  <a:lnTo>
                    <a:pt x="2337" y="2364"/>
                  </a:lnTo>
                  <a:lnTo>
                    <a:pt x="2275" y="2325"/>
                  </a:lnTo>
                  <a:lnTo>
                    <a:pt x="2214" y="2298"/>
                  </a:lnTo>
                  <a:lnTo>
                    <a:pt x="2152" y="2278"/>
                  </a:lnTo>
                  <a:lnTo>
                    <a:pt x="2091" y="2268"/>
                  </a:lnTo>
                  <a:lnTo>
                    <a:pt x="2031" y="2267"/>
                  </a:lnTo>
                  <a:lnTo>
                    <a:pt x="1974" y="2274"/>
                  </a:lnTo>
                  <a:lnTo>
                    <a:pt x="1919" y="2289"/>
                  </a:lnTo>
                  <a:lnTo>
                    <a:pt x="1867" y="2311"/>
                  </a:lnTo>
                  <a:lnTo>
                    <a:pt x="1825" y="2335"/>
                  </a:lnTo>
                  <a:lnTo>
                    <a:pt x="1787" y="2364"/>
                  </a:lnTo>
                  <a:lnTo>
                    <a:pt x="1754" y="2398"/>
                  </a:lnTo>
                  <a:lnTo>
                    <a:pt x="1724" y="2435"/>
                  </a:lnTo>
                  <a:lnTo>
                    <a:pt x="1699" y="2479"/>
                  </a:lnTo>
                  <a:lnTo>
                    <a:pt x="1679" y="2524"/>
                  </a:lnTo>
                  <a:lnTo>
                    <a:pt x="1664" y="2572"/>
                  </a:lnTo>
                  <a:lnTo>
                    <a:pt x="1652" y="2622"/>
                  </a:lnTo>
                  <a:lnTo>
                    <a:pt x="1648" y="2675"/>
                  </a:lnTo>
                  <a:lnTo>
                    <a:pt x="1646" y="2684"/>
                  </a:lnTo>
                  <a:lnTo>
                    <a:pt x="1646" y="2693"/>
                  </a:lnTo>
                  <a:lnTo>
                    <a:pt x="1649" y="2752"/>
                  </a:lnTo>
                  <a:lnTo>
                    <a:pt x="1660" y="2811"/>
                  </a:lnTo>
                  <a:lnTo>
                    <a:pt x="1678" y="2868"/>
                  </a:lnTo>
                  <a:lnTo>
                    <a:pt x="1700" y="2923"/>
                  </a:lnTo>
                  <a:lnTo>
                    <a:pt x="1729" y="2977"/>
                  </a:lnTo>
                  <a:lnTo>
                    <a:pt x="1762" y="3028"/>
                  </a:lnTo>
                  <a:lnTo>
                    <a:pt x="1810" y="3093"/>
                  </a:lnTo>
                  <a:lnTo>
                    <a:pt x="1859" y="3156"/>
                  </a:lnTo>
                  <a:lnTo>
                    <a:pt x="1868" y="3167"/>
                  </a:lnTo>
                  <a:lnTo>
                    <a:pt x="1881" y="3180"/>
                  </a:lnTo>
                  <a:lnTo>
                    <a:pt x="1899" y="3199"/>
                  </a:lnTo>
                  <a:lnTo>
                    <a:pt x="1922" y="3222"/>
                  </a:lnTo>
                  <a:lnTo>
                    <a:pt x="1947" y="3246"/>
                  </a:lnTo>
                  <a:lnTo>
                    <a:pt x="1976" y="3274"/>
                  </a:lnTo>
                  <a:lnTo>
                    <a:pt x="2006" y="3304"/>
                  </a:lnTo>
                  <a:lnTo>
                    <a:pt x="2039" y="3336"/>
                  </a:lnTo>
                  <a:lnTo>
                    <a:pt x="2073" y="3370"/>
                  </a:lnTo>
                  <a:lnTo>
                    <a:pt x="2109" y="3404"/>
                  </a:lnTo>
                  <a:lnTo>
                    <a:pt x="2145" y="3439"/>
                  </a:lnTo>
                  <a:lnTo>
                    <a:pt x="2182" y="3473"/>
                  </a:lnTo>
                  <a:lnTo>
                    <a:pt x="2218" y="3507"/>
                  </a:lnTo>
                  <a:lnTo>
                    <a:pt x="2253" y="3542"/>
                  </a:lnTo>
                  <a:lnTo>
                    <a:pt x="2287" y="3573"/>
                  </a:lnTo>
                  <a:lnTo>
                    <a:pt x="2320" y="3605"/>
                  </a:lnTo>
                  <a:lnTo>
                    <a:pt x="2351" y="3633"/>
                  </a:lnTo>
                  <a:lnTo>
                    <a:pt x="2378" y="3660"/>
                  </a:lnTo>
                  <a:lnTo>
                    <a:pt x="2404" y="3684"/>
                  </a:lnTo>
                  <a:lnTo>
                    <a:pt x="2425" y="3703"/>
                  </a:lnTo>
                  <a:lnTo>
                    <a:pt x="2443" y="3720"/>
                  </a:lnTo>
                  <a:lnTo>
                    <a:pt x="2456" y="3733"/>
                  </a:lnTo>
                  <a:lnTo>
                    <a:pt x="2464" y="3741"/>
                  </a:lnTo>
                  <a:lnTo>
                    <a:pt x="2467" y="3744"/>
                  </a:lnTo>
                  <a:lnTo>
                    <a:pt x="2468" y="3741"/>
                  </a:lnTo>
                  <a:lnTo>
                    <a:pt x="2477" y="3733"/>
                  </a:lnTo>
                  <a:lnTo>
                    <a:pt x="2491" y="3720"/>
                  </a:lnTo>
                  <a:lnTo>
                    <a:pt x="2509" y="3703"/>
                  </a:lnTo>
                  <a:lnTo>
                    <a:pt x="2530" y="3684"/>
                  </a:lnTo>
                  <a:lnTo>
                    <a:pt x="2555" y="3660"/>
                  </a:lnTo>
                  <a:lnTo>
                    <a:pt x="2582" y="3633"/>
                  </a:lnTo>
                  <a:lnTo>
                    <a:pt x="2613" y="3605"/>
                  </a:lnTo>
                  <a:lnTo>
                    <a:pt x="2646" y="3573"/>
                  </a:lnTo>
                  <a:lnTo>
                    <a:pt x="2681" y="3542"/>
                  </a:lnTo>
                  <a:lnTo>
                    <a:pt x="2715" y="3507"/>
                  </a:lnTo>
                  <a:lnTo>
                    <a:pt x="2753" y="3473"/>
                  </a:lnTo>
                  <a:lnTo>
                    <a:pt x="2789" y="3439"/>
                  </a:lnTo>
                  <a:lnTo>
                    <a:pt x="2824" y="3403"/>
                  </a:lnTo>
                  <a:lnTo>
                    <a:pt x="2860" y="3370"/>
                  </a:lnTo>
                  <a:lnTo>
                    <a:pt x="2895" y="3336"/>
                  </a:lnTo>
                  <a:lnTo>
                    <a:pt x="2928" y="3304"/>
                  </a:lnTo>
                  <a:lnTo>
                    <a:pt x="2959" y="3274"/>
                  </a:lnTo>
                  <a:lnTo>
                    <a:pt x="2988" y="3246"/>
                  </a:lnTo>
                  <a:lnTo>
                    <a:pt x="3013" y="3222"/>
                  </a:lnTo>
                  <a:lnTo>
                    <a:pt x="3034" y="3199"/>
                  </a:lnTo>
                  <a:lnTo>
                    <a:pt x="3052" y="3180"/>
                  </a:lnTo>
                  <a:lnTo>
                    <a:pt x="3065" y="3167"/>
                  </a:lnTo>
                  <a:lnTo>
                    <a:pt x="3074" y="3156"/>
                  </a:lnTo>
                  <a:lnTo>
                    <a:pt x="3125" y="3093"/>
                  </a:lnTo>
                  <a:lnTo>
                    <a:pt x="3172" y="3028"/>
                  </a:lnTo>
                  <a:lnTo>
                    <a:pt x="3205" y="2977"/>
                  </a:lnTo>
                  <a:lnTo>
                    <a:pt x="3233" y="2923"/>
                  </a:lnTo>
                  <a:lnTo>
                    <a:pt x="3257" y="2868"/>
                  </a:lnTo>
                  <a:lnTo>
                    <a:pt x="3274" y="2811"/>
                  </a:lnTo>
                  <a:lnTo>
                    <a:pt x="3284" y="2752"/>
                  </a:lnTo>
                  <a:lnTo>
                    <a:pt x="3287" y="2693"/>
                  </a:lnTo>
                  <a:lnTo>
                    <a:pt x="3287" y="2684"/>
                  </a:lnTo>
                  <a:lnTo>
                    <a:pt x="3287" y="2675"/>
                  </a:lnTo>
                  <a:lnTo>
                    <a:pt x="3281" y="2622"/>
                  </a:lnTo>
                  <a:lnTo>
                    <a:pt x="3271" y="2572"/>
                  </a:lnTo>
                  <a:lnTo>
                    <a:pt x="3254" y="2524"/>
                  </a:lnTo>
                  <a:lnTo>
                    <a:pt x="3235" y="2477"/>
                  </a:lnTo>
                  <a:lnTo>
                    <a:pt x="3209" y="2435"/>
                  </a:lnTo>
                  <a:lnTo>
                    <a:pt x="3181" y="2398"/>
                  </a:lnTo>
                  <a:lnTo>
                    <a:pt x="3146" y="2364"/>
                  </a:lnTo>
                  <a:lnTo>
                    <a:pt x="3109" y="2335"/>
                  </a:lnTo>
                  <a:lnTo>
                    <a:pt x="3067" y="2311"/>
                  </a:lnTo>
                  <a:lnTo>
                    <a:pt x="3021" y="2290"/>
                  </a:lnTo>
                  <a:lnTo>
                    <a:pt x="2973" y="2277"/>
                  </a:lnTo>
                  <a:lnTo>
                    <a:pt x="2922" y="2268"/>
                  </a:lnTo>
                  <a:lnTo>
                    <a:pt x="2869" y="2267"/>
                  </a:lnTo>
                  <a:close/>
                  <a:moveTo>
                    <a:pt x="2468" y="973"/>
                  </a:moveTo>
                  <a:lnTo>
                    <a:pt x="4058" y="2290"/>
                  </a:lnTo>
                  <a:lnTo>
                    <a:pt x="4058" y="4095"/>
                  </a:lnTo>
                  <a:lnTo>
                    <a:pt x="874" y="4095"/>
                  </a:lnTo>
                  <a:lnTo>
                    <a:pt x="874" y="2286"/>
                  </a:lnTo>
                  <a:lnTo>
                    <a:pt x="2468" y="973"/>
                  </a:lnTo>
                  <a:close/>
                  <a:moveTo>
                    <a:pt x="2467" y="0"/>
                  </a:moveTo>
                  <a:lnTo>
                    <a:pt x="4934" y="2026"/>
                  </a:lnTo>
                  <a:lnTo>
                    <a:pt x="4660" y="2359"/>
                  </a:lnTo>
                  <a:lnTo>
                    <a:pt x="2467" y="558"/>
                  </a:lnTo>
                  <a:lnTo>
                    <a:pt x="274" y="2359"/>
                  </a:lnTo>
                  <a:lnTo>
                    <a:pt x="0" y="2026"/>
                  </a:lnTo>
                  <a:lnTo>
                    <a:pt x="2467"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nvGrpSpPr>
            <p:cNvPr id="22" name="Group 21">
              <a:extLst>
                <a:ext uri="{FF2B5EF4-FFF2-40B4-BE49-F238E27FC236}">
                  <a16:creationId xmlns:a16="http://schemas.microsoft.com/office/drawing/2014/main" id="{383FD3EB-CEB3-254C-8A8C-8A01BCC8351C}"/>
                </a:ext>
              </a:extLst>
            </p:cNvPr>
            <p:cNvGrpSpPr/>
            <p:nvPr/>
          </p:nvGrpSpPr>
          <p:grpSpPr>
            <a:xfrm>
              <a:off x="7363580" y="2496773"/>
              <a:ext cx="567352" cy="550547"/>
              <a:chOff x="9290050" y="939801"/>
              <a:chExt cx="2894013" cy="2808288"/>
            </a:xfrm>
            <a:solidFill>
              <a:schemeClr val="accent2"/>
            </a:solidFill>
          </p:grpSpPr>
          <p:sp>
            <p:nvSpPr>
              <p:cNvPr id="230" name="Freeform 61">
                <a:extLst>
                  <a:ext uri="{FF2B5EF4-FFF2-40B4-BE49-F238E27FC236}">
                    <a16:creationId xmlns:a16="http://schemas.microsoft.com/office/drawing/2014/main" id="{51DF6CA6-8AD3-FA42-BB02-392C9D16E8D9}"/>
                  </a:ext>
                </a:extLst>
              </p:cNvPr>
              <p:cNvSpPr>
                <a:spLocks/>
              </p:cNvSpPr>
              <p:nvPr/>
            </p:nvSpPr>
            <p:spPr bwMode="auto">
              <a:xfrm>
                <a:off x="9659938" y="1389063"/>
                <a:ext cx="1749425" cy="2079625"/>
              </a:xfrm>
              <a:custGeom>
                <a:avLst/>
                <a:gdLst>
                  <a:gd name="T0" fmla="*/ 1267 w 2203"/>
                  <a:gd name="T1" fmla="*/ 2 h 2621"/>
                  <a:gd name="T2" fmla="*/ 1304 w 2203"/>
                  <a:gd name="T3" fmla="*/ 21 h 2621"/>
                  <a:gd name="T4" fmla="*/ 2136 w 2203"/>
                  <a:gd name="T5" fmla="*/ 783 h 2621"/>
                  <a:gd name="T6" fmla="*/ 2000 w 2203"/>
                  <a:gd name="T7" fmla="*/ 775 h 2621"/>
                  <a:gd name="T8" fmla="*/ 1854 w 2203"/>
                  <a:gd name="T9" fmla="*/ 786 h 2621"/>
                  <a:gd name="T10" fmla="*/ 1713 w 2203"/>
                  <a:gd name="T11" fmla="*/ 815 h 2621"/>
                  <a:gd name="T12" fmla="*/ 1578 w 2203"/>
                  <a:gd name="T13" fmla="*/ 866 h 2621"/>
                  <a:gd name="T14" fmla="*/ 1452 w 2203"/>
                  <a:gd name="T15" fmla="*/ 935 h 2621"/>
                  <a:gd name="T16" fmla="*/ 1335 w 2203"/>
                  <a:gd name="T17" fmla="*/ 1022 h 2621"/>
                  <a:gd name="T18" fmla="*/ 1239 w 2203"/>
                  <a:gd name="T19" fmla="*/ 1118 h 2621"/>
                  <a:gd name="T20" fmla="*/ 1164 w 2203"/>
                  <a:gd name="T21" fmla="*/ 1216 h 2621"/>
                  <a:gd name="T22" fmla="*/ 1130 w 2203"/>
                  <a:gd name="T23" fmla="*/ 1053 h 2621"/>
                  <a:gd name="T24" fmla="*/ 1118 w 2203"/>
                  <a:gd name="T25" fmla="*/ 1009 h 2621"/>
                  <a:gd name="T26" fmla="*/ 1086 w 2203"/>
                  <a:gd name="T27" fmla="*/ 977 h 2621"/>
                  <a:gd name="T28" fmla="*/ 1042 w 2203"/>
                  <a:gd name="T29" fmla="*/ 966 h 2621"/>
                  <a:gd name="T30" fmla="*/ 659 w 2203"/>
                  <a:gd name="T31" fmla="*/ 968 h 2621"/>
                  <a:gd name="T32" fmla="*/ 621 w 2203"/>
                  <a:gd name="T33" fmla="*/ 991 h 2621"/>
                  <a:gd name="T34" fmla="*/ 598 w 2203"/>
                  <a:gd name="T35" fmla="*/ 1030 h 2621"/>
                  <a:gd name="T36" fmla="*/ 595 w 2203"/>
                  <a:gd name="T37" fmla="*/ 1412 h 2621"/>
                  <a:gd name="T38" fmla="*/ 606 w 2203"/>
                  <a:gd name="T39" fmla="*/ 1457 h 2621"/>
                  <a:gd name="T40" fmla="*/ 638 w 2203"/>
                  <a:gd name="T41" fmla="*/ 1489 h 2621"/>
                  <a:gd name="T42" fmla="*/ 683 w 2203"/>
                  <a:gd name="T43" fmla="*/ 1501 h 2621"/>
                  <a:gd name="T44" fmla="*/ 1007 w 2203"/>
                  <a:gd name="T45" fmla="*/ 1577 h 2621"/>
                  <a:gd name="T46" fmla="*/ 987 w 2203"/>
                  <a:gd name="T47" fmla="*/ 1735 h 2621"/>
                  <a:gd name="T48" fmla="*/ 659 w 2203"/>
                  <a:gd name="T49" fmla="*/ 1737 h 2621"/>
                  <a:gd name="T50" fmla="*/ 621 w 2203"/>
                  <a:gd name="T51" fmla="*/ 1761 h 2621"/>
                  <a:gd name="T52" fmla="*/ 598 w 2203"/>
                  <a:gd name="T53" fmla="*/ 1799 h 2621"/>
                  <a:gd name="T54" fmla="*/ 595 w 2203"/>
                  <a:gd name="T55" fmla="*/ 2182 h 2621"/>
                  <a:gd name="T56" fmla="*/ 606 w 2203"/>
                  <a:gd name="T57" fmla="*/ 2226 h 2621"/>
                  <a:gd name="T58" fmla="*/ 638 w 2203"/>
                  <a:gd name="T59" fmla="*/ 2258 h 2621"/>
                  <a:gd name="T60" fmla="*/ 683 w 2203"/>
                  <a:gd name="T61" fmla="*/ 2270 h 2621"/>
                  <a:gd name="T62" fmla="*/ 1061 w 2203"/>
                  <a:gd name="T63" fmla="*/ 2267 h 2621"/>
                  <a:gd name="T64" fmla="*/ 1094 w 2203"/>
                  <a:gd name="T65" fmla="*/ 2251 h 2621"/>
                  <a:gd name="T66" fmla="*/ 1158 w 2203"/>
                  <a:gd name="T67" fmla="*/ 2361 h 2621"/>
                  <a:gd name="T68" fmla="*/ 1237 w 2203"/>
                  <a:gd name="T69" fmla="*/ 2464 h 2621"/>
                  <a:gd name="T70" fmla="*/ 1324 w 2203"/>
                  <a:gd name="T71" fmla="*/ 2550 h 2621"/>
                  <a:gd name="T72" fmla="*/ 1412 w 2203"/>
                  <a:gd name="T73" fmla="*/ 2621 h 2621"/>
                  <a:gd name="T74" fmla="*/ 65 w 2203"/>
                  <a:gd name="T75" fmla="*/ 2617 h 2621"/>
                  <a:gd name="T76" fmla="*/ 26 w 2203"/>
                  <a:gd name="T77" fmla="*/ 2595 h 2621"/>
                  <a:gd name="T78" fmla="*/ 3 w 2203"/>
                  <a:gd name="T79" fmla="*/ 2557 h 2621"/>
                  <a:gd name="T80" fmla="*/ 0 w 2203"/>
                  <a:gd name="T81" fmla="*/ 1087 h 2621"/>
                  <a:gd name="T82" fmla="*/ 8 w 2203"/>
                  <a:gd name="T83" fmla="*/ 1050 h 2621"/>
                  <a:gd name="T84" fmla="*/ 30 w 2203"/>
                  <a:gd name="T85" fmla="*/ 1020 h 2621"/>
                  <a:gd name="T86" fmla="*/ 1208 w 2203"/>
                  <a:gd name="T87" fmla="*/ 8 h 2621"/>
                  <a:gd name="T88" fmla="*/ 1248 w 2203"/>
                  <a:gd name="T89" fmla="*/ 0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03" h="2621">
                    <a:moveTo>
                      <a:pt x="1248" y="0"/>
                    </a:moveTo>
                    <a:lnTo>
                      <a:pt x="1267" y="2"/>
                    </a:lnTo>
                    <a:lnTo>
                      <a:pt x="1286" y="8"/>
                    </a:lnTo>
                    <a:lnTo>
                      <a:pt x="1304" y="21"/>
                    </a:lnTo>
                    <a:lnTo>
                      <a:pt x="2203" y="794"/>
                    </a:lnTo>
                    <a:lnTo>
                      <a:pt x="2136" y="783"/>
                    </a:lnTo>
                    <a:lnTo>
                      <a:pt x="2069" y="777"/>
                    </a:lnTo>
                    <a:lnTo>
                      <a:pt x="2000" y="775"/>
                    </a:lnTo>
                    <a:lnTo>
                      <a:pt x="1927" y="778"/>
                    </a:lnTo>
                    <a:lnTo>
                      <a:pt x="1854" y="786"/>
                    </a:lnTo>
                    <a:lnTo>
                      <a:pt x="1783" y="798"/>
                    </a:lnTo>
                    <a:lnTo>
                      <a:pt x="1713" y="815"/>
                    </a:lnTo>
                    <a:lnTo>
                      <a:pt x="1644" y="839"/>
                    </a:lnTo>
                    <a:lnTo>
                      <a:pt x="1578" y="866"/>
                    </a:lnTo>
                    <a:lnTo>
                      <a:pt x="1514" y="898"/>
                    </a:lnTo>
                    <a:lnTo>
                      <a:pt x="1452" y="935"/>
                    </a:lnTo>
                    <a:lnTo>
                      <a:pt x="1392" y="977"/>
                    </a:lnTo>
                    <a:lnTo>
                      <a:pt x="1335" y="1022"/>
                    </a:lnTo>
                    <a:lnTo>
                      <a:pt x="1282" y="1073"/>
                    </a:lnTo>
                    <a:lnTo>
                      <a:pt x="1239" y="1118"/>
                    </a:lnTo>
                    <a:lnTo>
                      <a:pt x="1199" y="1166"/>
                    </a:lnTo>
                    <a:lnTo>
                      <a:pt x="1164" y="1216"/>
                    </a:lnTo>
                    <a:lnTo>
                      <a:pt x="1130" y="1268"/>
                    </a:lnTo>
                    <a:lnTo>
                      <a:pt x="1130" y="1053"/>
                    </a:lnTo>
                    <a:lnTo>
                      <a:pt x="1127" y="1030"/>
                    </a:lnTo>
                    <a:lnTo>
                      <a:pt x="1118" y="1009"/>
                    </a:lnTo>
                    <a:lnTo>
                      <a:pt x="1104" y="991"/>
                    </a:lnTo>
                    <a:lnTo>
                      <a:pt x="1086" y="977"/>
                    </a:lnTo>
                    <a:lnTo>
                      <a:pt x="1065" y="968"/>
                    </a:lnTo>
                    <a:lnTo>
                      <a:pt x="1042" y="966"/>
                    </a:lnTo>
                    <a:lnTo>
                      <a:pt x="683" y="966"/>
                    </a:lnTo>
                    <a:lnTo>
                      <a:pt x="659" y="968"/>
                    </a:lnTo>
                    <a:lnTo>
                      <a:pt x="638" y="977"/>
                    </a:lnTo>
                    <a:lnTo>
                      <a:pt x="621" y="991"/>
                    </a:lnTo>
                    <a:lnTo>
                      <a:pt x="606" y="1009"/>
                    </a:lnTo>
                    <a:lnTo>
                      <a:pt x="598" y="1030"/>
                    </a:lnTo>
                    <a:lnTo>
                      <a:pt x="595" y="1053"/>
                    </a:lnTo>
                    <a:lnTo>
                      <a:pt x="595" y="1412"/>
                    </a:lnTo>
                    <a:lnTo>
                      <a:pt x="598" y="1436"/>
                    </a:lnTo>
                    <a:lnTo>
                      <a:pt x="606" y="1457"/>
                    </a:lnTo>
                    <a:lnTo>
                      <a:pt x="621" y="1474"/>
                    </a:lnTo>
                    <a:lnTo>
                      <a:pt x="638" y="1489"/>
                    </a:lnTo>
                    <a:lnTo>
                      <a:pt x="659" y="1498"/>
                    </a:lnTo>
                    <a:lnTo>
                      <a:pt x="683" y="1501"/>
                    </a:lnTo>
                    <a:lnTo>
                      <a:pt x="1026" y="1501"/>
                    </a:lnTo>
                    <a:lnTo>
                      <a:pt x="1007" y="1577"/>
                    </a:lnTo>
                    <a:lnTo>
                      <a:pt x="993" y="1656"/>
                    </a:lnTo>
                    <a:lnTo>
                      <a:pt x="987" y="1735"/>
                    </a:lnTo>
                    <a:lnTo>
                      <a:pt x="683" y="1735"/>
                    </a:lnTo>
                    <a:lnTo>
                      <a:pt x="659" y="1737"/>
                    </a:lnTo>
                    <a:lnTo>
                      <a:pt x="638" y="1746"/>
                    </a:lnTo>
                    <a:lnTo>
                      <a:pt x="621" y="1761"/>
                    </a:lnTo>
                    <a:lnTo>
                      <a:pt x="606" y="1778"/>
                    </a:lnTo>
                    <a:lnTo>
                      <a:pt x="598" y="1799"/>
                    </a:lnTo>
                    <a:lnTo>
                      <a:pt x="595" y="1823"/>
                    </a:lnTo>
                    <a:lnTo>
                      <a:pt x="595" y="2182"/>
                    </a:lnTo>
                    <a:lnTo>
                      <a:pt x="598" y="2205"/>
                    </a:lnTo>
                    <a:lnTo>
                      <a:pt x="606" y="2226"/>
                    </a:lnTo>
                    <a:lnTo>
                      <a:pt x="621" y="2244"/>
                    </a:lnTo>
                    <a:lnTo>
                      <a:pt x="638" y="2258"/>
                    </a:lnTo>
                    <a:lnTo>
                      <a:pt x="659" y="2267"/>
                    </a:lnTo>
                    <a:lnTo>
                      <a:pt x="683" y="2270"/>
                    </a:lnTo>
                    <a:lnTo>
                      <a:pt x="1042" y="2270"/>
                    </a:lnTo>
                    <a:lnTo>
                      <a:pt x="1061" y="2267"/>
                    </a:lnTo>
                    <a:lnTo>
                      <a:pt x="1078" y="2260"/>
                    </a:lnTo>
                    <a:lnTo>
                      <a:pt x="1094" y="2251"/>
                    </a:lnTo>
                    <a:lnTo>
                      <a:pt x="1124" y="2307"/>
                    </a:lnTo>
                    <a:lnTo>
                      <a:pt x="1158" y="2361"/>
                    </a:lnTo>
                    <a:lnTo>
                      <a:pt x="1196" y="2413"/>
                    </a:lnTo>
                    <a:lnTo>
                      <a:pt x="1237" y="2464"/>
                    </a:lnTo>
                    <a:lnTo>
                      <a:pt x="1282" y="2511"/>
                    </a:lnTo>
                    <a:lnTo>
                      <a:pt x="1324" y="2550"/>
                    </a:lnTo>
                    <a:lnTo>
                      <a:pt x="1367" y="2586"/>
                    </a:lnTo>
                    <a:lnTo>
                      <a:pt x="1412" y="2621"/>
                    </a:lnTo>
                    <a:lnTo>
                      <a:pt x="88" y="2621"/>
                    </a:lnTo>
                    <a:lnTo>
                      <a:pt x="65" y="2617"/>
                    </a:lnTo>
                    <a:lnTo>
                      <a:pt x="44" y="2609"/>
                    </a:lnTo>
                    <a:lnTo>
                      <a:pt x="26" y="2595"/>
                    </a:lnTo>
                    <a:lnTo>
                      <a:pt x="12" y="2578"/>
                    </a:lnTo>
                    <a:lnTo>
                      <a:pt x="3" y="2557"/>
                    </a:lnTo>
                    <a:lnTo>
                      <a:pt x="0" y="2533"/>
                    </a:lnTo>
                    <a:lnTo>
                      <a:pt x="0" y="1087"/>
                    </a:lnTo>
                    <a:lnTo>
                      <a:pt x="2" y="1069"/>
                    </a:lnTo>
                    <a:lnTo>
                      <a:pt x="8" y="1050"/>
                    </a:lnTo>
                    <a:lnTo>
                      <a:pt x="17" y="1034"/>
                    </a:lnTo>
                    <a:lnTo>
                      <a:pt x="30" y="1020"/>
                    </a:lnTo>
                    <a:lnTo>
                      <a:pt x="1190" y="21"/>
                    </a:lnTo>
                    <a:lnTo>
                      <a:pt x="1208" y="8"/>
                    </a:lnTo>
                    <a:lnTo>
                      <a:pt x="1227" y="2"/>
                    </a:lnTo>
                    <a:lnTo>
                      <a:pt x="124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31" name="Freeform 62">
                <a:extLst>
                  <a:ext uri="{FF2B5EF4-FFF2-40B4-BE49-F238E27FC236}">
                    <a16:creationId xmlns:a16="http://schemas.microsoft.com/office/drawing/2014/main" id="{215D936D-08AC-3143-8E6C-394DDCB8007A}"/>
                  </a:ext>
                </a:extLst>
              </p:cNvPr>
              <p:cNvSpPr>
                <a:spLocks noEditPoints="1"/>
              </p:cNvSpPr>
              <p:nvPr/>
            </p:nvSpPr>
            <p:spPr bwMode="auto">
              <a:xfrm>
                <a:off x="10580688" y="2143126"/>
                <a:ext cx="1603375" cy="1604963"/>
              </a:xfrm>
              <a:custGeom>
                <a:avLst/>
                <a:gdLst>
                  <a:gd name="T0" fmla="*/ 725 w 2021"/>
                  <a:gd name="T1" fmla="*/ 187 h 2022"/>
                  <a:gd name="T2" fmla="*/ 561 w 2021"/>
                  <a:gd name="T3" fmla="*/ 238 h 2022"/>
                  <a:gd name="T4" fmla="*/ 415 w 2021"/>
                  <a:gd name="T5" fmla="*/ 332 h 2022"/>
                  <a:gd name="T6" fmla="*/ 295 w 2021"/>
                  <a:gd name="T7" fmla="*/ 461 h 2022"/>
                  <a:gd name="T8" fmla="*/ 216 w 2021"/>
                  <a:gd name="T9" fmla="*/ 614 h 2022"/>
                  <a:gd name="T10" fmla="*/ 179 w 2021"/>
                  <a:gd name="T11" fmla="*/ 783 h 2022"/>
                  <a:gd name="T12" fmla="*/ 186 w 2021"/>
                  <a:gd name="T13" fmla="*/ 959 h 2022"/>
                  <a:gd name="T14" fmla="*/ 238 w 2021"/>
                  <a:gd name="T15" fmla="*/ 1122 h 2022"/>
                  <a:gd name="T16" fmla="*/ 332 w 2021"/>
                  <a:gd name="T17" fmla="*/ 1269 h 2022"/>
                  <a:gd name="T18" fmla="*/ 461 w 2021"/>
                  <a:gd name="T19" fmla="*/ 1388 h 2022"/>
                  <a:gd name="T20" fmla="*/ 614 w 2021"/>
                  <a:gd name="T21" fmla="*/ 1467 h 2022"/>
                  <a:gd name="T22" fmla="*/ 783 w 2021"/>
                  <a:gd name="T23" fmla="*/ 1505 h 2022"/>
                  <a:gd name="T24" fmla="*/ 959 w 2021"/>
                  <a:gd name="T25" fmla="*/ 1497 h 2022"/>
                  <a:gd name="T26" fmla="*/ 1122 w 2021"/>
                  <a:gd name="T27" fmla="*/ 1445 h 2022"/>
                  <a:gd name="T28" fmla="*/ 1268 w 2021"/>
                  <a:gd name="T29" fmla="*/ 1352 h 2022"/>
                  <a:gd name="T30" fmla="*/ 1312 w 2021"/>
                  <a:gd name="T31" fmla="*/ 1313 h 2022"/>
                  <a:gd name="T32" fmla="*/ 1425 w 2021"/>
                  <a:gd name="T33" fmla="*/ 1161 h 2022"/>
                  <a:gd name="T34" fmla="*/ 1490 w 2021"/>
                  <a:gd name="T35" fmla="*/ 991 h 2022"/>
                  <a:gd name="T36" fmla="*/ 1506 w 2021"/>
                  <a:gd name="T37" fmla="*/ 812 h 2022"/>
                  <a:gd name="T38" fmla="*/ 1474 w 2021"/>
                  <a:gd name="T39" fmla="*/ 634 h 2022"/>
                  <a:gd name="T40" fmla="*/ 1393 w 2021"/>
                  <a:gd name="T41" fmla="*/ 469 h 2022"/>
                  <a:gd name="T42" fmla="*/ 1269 w 2021"/>
                  <a:gd name="T43" fmla="*/ 332 h 2022"/>
                  <a:gd name="T44" fmla="*/ 1122 w 2021"/>
                  <a:gd name="T45" fmla="*/ 238 h 2022"/>
                  <a:gd name="T46" fmla="*/ 959 w 2021"/>
                  <a:gd name="T47" fmla="*/ 187 h 2022"/>
                  <a:gd name="T48" fmla="*/ 841 w 2021"/>
                  <a:gd name="T49" fmla="*/ 0 h 2022"/>
                  <a:gd name="T50" fmla="*/ 1039 w 2021"/>
                  <a:gd name="T51" fmla="*/ 24 h 2022"/>
                  <a:gd name="T52" fmla="*/ 1223 w 2021"/>
                  <a:gd name="T53" fmla="*/ 92 h 2022"/>
                  <a:gd name="T54" fmla="*/ 1387 w 2021"/>
                  <a:gd name="T55" fmla="*/ 201 h 2022"/>
                  <a:gd name="T56" fmla="*/ 1528 w 2021"/>
                  <a:gd name="T57" fmla="*/ 355 h 2022"/>
                  <a:gd name="T58" fmla="*/ 1625 w 2021"/>
                  <a:gd name="T59" fmla="*/ 538 h 2022"/>
                  <a:gd name="T60" fmla="*/ 1675 w 2021"/>
                  <a:gd name="T61" fmla="*/ 733 h 2022"/>
                  <a:gd name="T62" fmla="*/ 1677 w 2021"/>
                  <a:gd name="T63" fmla="*/ 934 h 2022"/>
                  <a:gd name="T64" fmla="*/ 1631 w 2021"/>
                  <a:gd name="T65" fmla="*/ 1131 h 2022"/>
                  <a:gd name="T66" fmla="*/ 1537 w 2021"/>
                  <a:gd name="T67" fmla="*/ 1315 h 2022"/>
                  <a:gd name="T68" fmla="*/ 1591 w 2021"/>
                  <a:gd name="T69" fmla="*/ 1432 h 2022"/>
                  <a:gd name="T70" fmla="*/ 1679 w 2021"/>
                  <a:gd name="T71" fmla="*/ 1446 h 2022"/>
                  <a:gd name="T72" fmla="*/ 1971 w 2021"/>
                  <a:gd name="T73" fmla="*/ 1723 h 2022"/>
                  <a:gd name="T74" fmla="*/ 2016 w 2021"/>
                  <a:gd name="T75" fmla="*/ 1802 h 2022"/>
                  <a:gd name="T76" fmla="*/ 2016 w 2021"/>
                  <a:gd name="T77" fmla="*/ 1892 h 2022"/>
                  <a:gd name="T78" fmla="*/ 1970 w 2021"/>
                  <a:gd name="T79" fmla="*/ 1971 h 2022"/>
                  <a:gd name="T80" fmla="*/ 1899 w 2021"/>
                  <a:gd name="T81" fmla="*/ 2015 h 2022"/>
                  <a:gd name="T82" fmla="*/ 1820 w 2021"/>
                  <a:gd name="T83" fmla="*/ 2020 h 2022"/>
                  <a:gd name="T84" fmla="*/ 1743 w 2021"/>
                  <a:gd name="T85" fmla="*/ 1989 h 2022"/>
                  <a:gd name="T86" fmla="*/ 1462 w 2021"/>
                  <a:gd name="T87" fmla="*/ 1706 h 2022"/>
                  <a:gd name="T88" fmla="*/ 1431 w 2021"/>
                  <a:gd name="T89" fmla="*/ 1621 h 2022"/>
                  <a:gd name="T90" fmla="*/ 1371 w 2021"/>
                  <a:gd name="T91" fmla="*/ 1495 h 2022"/>
                  <a:gd name="T92" fmla="*/ 1190 w 2021"/>
                  <a:gd name="T93" fmla="*/ 1609 h 2022"/>
                  <a:gd name="T94" fmla="*/ 985 w 2021"/>
                  <a:gd name="T95" fmla="*/ 1671 h 2022"/>
                  <a:gd name="T96" fmla="*/ 775 w 2021"/>
                  <a:gd name="T97" fmla="*/ 1681 h 2022"/>
                  <a:gd name="T98" fmla="*/ 580 w 2021"/>
                  <a:gd name="T99" fmla="*/ 1642 h 2022"/>
                  <a:gd name="T100" fmla="*/ 403 w 2021"/>
                  <a:gd name="T101" fmla="*/ 1560 h 2022"/>
                  <a:gd name="T102" fmla="*/ 247 w 2021"/>
                  <a:gd name="T103" fmla="*/ 1436 h 2022"/>
                  <a:gd name="T104" fmla="*/ 124 w 2021"/>
                  <a:gd name="T105" fmla="*/ 1280 h 2022"/>
                  <a:gd name="T106" fmla="*/ 41 w 2021"/>
                  <a:gd name="T107" fmla="*/ 1102 h 2022"/>
                  <a:gd name="T108" fmla="*/ 2 w 2021"/>
                  <a:gd name="T109" fmla="*/ 909 h 2022"/>
                  <a:gd name="T110" fmla="*/ 11 w 2021"/>
                  <a:gd name="T111" fmla="*/ 709 h 2022"/>
                  <a:gd name="T112" fmla="*/ 64 w 2021"/>
                  <a:gd name="T113" fmla="*/ 520 h 2022"/>
                  <a:gd name="T114" fmla="*/ 160 w 2021"/>
                  <a:gd name="T115" fmla="*/ 349 h 2022"/>
                  <a:gd name="T116" fmla="*/ 296 w 2021"/>
                  <a:gd name="T117" fmla="*/ 201 h 2022"/>
                  <a:gd name="T118" fmla="*/ 460 w 2021"/>
                  <a:gd name="T119" fmla="*/ 92 h 2022"/>
                  <a:gd name="T120" fmla="*/ 645 w 2021"/>
                  <a:gd name="T121" fmla="*/ 24 h 2022"/>
                  <a:gd name="T122" fmla="*/ 841 w 2021"/>
                  <a:gd name="T123" fmla="*/ 0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1" h="2022">
                    <a:moveTo>
                      <a:pt x="841" y="176"/>
                    </a:moveTo>
                    <a:lnTo>
                      <a:pt x="783" y="179"/>
                    </a:lnTo>
                    <a:lnTo>
                      <a:pt x="725" y="187"/>
                    </a:lnTo>
                    <a:lnTo>
                      <a:pt x="669" y="199"/>
                    </a:lnTo>
                    <a:lnTo>
                      <a:pt x="614" y="217"/>
                    </a:lnTo>
                    <a:lnTo>
                      <a:pt x="561" y="238"/>
                    </a:lnTo>
                    <a:lnTo>
                      <a:pt x="510" y="266"/>
                    </a:lnTo>
                    <a:lnTo>
                      <a:pt x="461" y="297"/>
                    </a:lnTo>
                    <a:lnTo>
                      <a:pt x="415" y="332"/>
                    </a:lnTo>
                    <a:lnTo>
                      <a:pt x="372" y="372"/>
                    </a:lnTo>
                    <a:lnTo>
                      <a:pt x="332" y="415"/>
                    </a:lnTo>
                    <a:lnTo>
                      <a:pt x="295" y="461"/>
                    </a:lnTo>
                    <a:lnTo>
                      <a:pt x="264" y="510"/>
                    </a:lnTo>
                    <a:lnTo>
                      <a:pt x="238" y="561"/>
                    </a:lnTo>
                    <a:lnTo>
                      <a:pt x="216" y="614"/>
                    </a:lnTo>
                    <a:lnTo>
                      <a:pt x="199" y="669"/>
                    </a:lnTo>
                    <a:lnTo>
                      <a:pt x="186" y="725"/>
                    </a:lnTo>
                    <a:lnTo>
                      <a:pt x="179" y="783"/>
                    </a:lnTo>
                    <a:lnTo>
                      <a:pt x="176" y="842"/>
                    </a:lnTo>
                    <a:lnTo>
                      <a:pt x="179" y="900"/>
                    </a:lnTo>
                    <a:lnTo>
                      <a:pt x="186" y="959"/>
                    </a:lnTo>
                    <a:lnTo>
                      <a:pt x="199" y="1015"/>
                    </a:lnTo>
                    <a:lnTo>
                      <a:pt x="216" y="1069"/>
                    </a:lnTo>
                    <a:lnTo>
                      <a:pt x="238" y="1122"/>
                    </a:lnTo>
                    <a:lnTo>
                      <a:pt x="264" y="1174"/>
                    </a:lnTo>
                    <a:lnTo>
                      <a:pt x="295" y="1223"/>
                    </a:lnTo>
                    <a:lnTo>
                      <a:pt x="332" y="1269"/>
                    </a:lnTo>
                    <a:lnTo>
                      <a:pt x="372" y="1313"/>
                    </a:lnTo>
                    <a:lnTo>
                      <a:pt x="415" y="1352"/>
                    </a:lnTo>
                    <a:lnTo>
                      <a:pt x="461" y="1388"/>
                    </a:lnTo>
                    <a:lnTo>
                      <a:pt x="510" y="1419"/>
                    </a:lnTo>
                    <a:lnTo>
                      <a:pt x="561" y="1445"/>
                    </a:lnTo>
                    <a:lnTo>
                      <a:pt x="614" y="1467"/>
                    </a:lnTo>
                    <a:lnTo>
                      <a:pt x="669" y="1485"/>
                    </a:lnTo>
                    <a:lnTo>
                      <a:pt x="725" y="1497"/>
                    </a:lnTo>
                    <a:lnTo>
                      <a:pt x="783" y="1505"/>
                    </a:lnTo>
                    <a:lnTo>
                      <a:pt x="841" y="1507"/>
                    </a:lnTo>
                    <a:lnTo>
                      <a:pt x="900" y="1505"/>
                    </a:lnTo>
                    <a:lnTo>
                      <a:pt x="959" y="1497"/>
                    </a:lnTo>
                    <a:lnTo>
                      <a:pt x="1015" y="1485"/>
                    </a:lnTo>
                    <a:lnTo>
                      <a:pt x="1069" y="1467"/>
                    </a:lnTo>
                    <a:lnTo>
                      <a:pt x="1122" y="1445"/>
                    </a:lnTo>
                    <a:lnTo>
                      <a:pt x="1174" y="1419"/>
                    </a:lnTo>
                    <a:lnTo>
                      <a:pt x="1223" y="1388"/>
                    </a:lnTo>
                    <a:lnTo>
                      <a:pt x="1268" y="1352"/>
                    </a:lnTo>
                    <a:lnTo>
                      <a:pt x="1312" y="1313"/>
                    </a:lnTo>
                    <a:lnTo>
                      <a:pt x="1312" y="1313"/>
                    </a:lnTo>
                    <a:lnTo>
                      <a:pt x="1312" y="1313"/>
                    </a:lnTo>
                    <a:lnTo>
                      <a:pt x="1355" y="1265"/>
                    </a:lnTo>
                    <a:lnTo>
                      <a:pt x="1393" y="1214"/>
                    </a:lnTo>
                    <a:lnTo>
                      <a:pt x="1425" y="1161"/>
                    </a:lnTo>
                    <a:lnTo>
                      <a:pt x="1453" y="1106"/>
                    </a:lnTo>
                    <a:lnTo>
                      <a:pt x="1474" y="1049"/>
                    </a:lnTo>
                    <a:lnTo>
                      <a:pt x="1490" y="991"/>
                    </a:lnTo>
                    <a:lnTo>
                      <a:pt x="1500" y="932"/>
                    </a:lnTo>
                    <a:lnTo>
                      <a:pt x="1506" y="871"/>
                    </a:lnTo>
                    <a:lnTo>
                      <a:pt x="1506" y="812"/>
                    </a:lnTo>
                    <a:lnTo>
                      <a:pt x="1500" y="752"/>
                    </a:lnTo>
                    <a:lnTo>
                      <a:pt x="1490" y="692"/>
                    </a:lnTo>
                    <a:lnTo>
                      <a:pt x="1474" y="634"/>
                    </a:lnTo>
                    <a:lnTo>
                      <a:pt x="1453" y="577"/>
                    </a:lnTo>
                    <a:lnTo>
                      <a:pt x="1425" y="522"/>
                    </a:lnTo>
                    <a:lnTo>
                      <a:pt x="1393" y="469"/>
                    </a:lnTo>
                    <a:lnTo>
                      <a:pt x="1355" y="419"/>
                    </a:lnTo>
                    <a:lnTo>
                      <a:pt x="1312" y="372"/>
                    </a:lnTo>
                    <a:lnTo>
                      <a:pt x="1269" y="332"/>
                    </a:lnTo>
                    <a:lnTo>
                      <a:pt x="1223" y="297"/>
                    </a:lnTo>
                    <a:lnTo>
                      <a:pt x="1174" y="266"/>
                    </a:lnTo>
                    <a:lnTo>
                      <a:pt x="1122" y="238"/>
                    </a:lnTo>
                    <a:lnTo>
                      <a:pt x="1069" y="217"/>
                    </a:lnTo>
                    <a:lnTo>
                      <a:pt x="1015" y="199"/>
                    </a:lnTo>
                    <a:lnTo>
                      <a:pt x="959" y="187"/>
                    </a:lnTo>
                    <a:lnTo>
                      <a:pt x="900" y="179"/>
                    </a:lnTo>
                    <a:lnTo>
                      <a:pt x="841" y="176"/>
                    </a:lnTo>
                    <a:close/>
                    <a:moveTo>
                      <a:pt x="841" y="0"/>
                    </a:moveTo>
                    <a:lnTo>
                      <a:pt x="909" y="4"/>
                    </a:lnTo>
                    <a:lnTo>
                      <a:pt x="974" y="11"/>
                    </a:lnTo>
                    <a:lnTo>
                      <a:pt x="1039" y="24"/>
                    </a:lnTo>
                    <a:lnTo>
                      <a:pt x="1102" y="41"/>
                    </a:lnTo>
                    <a:lnTo>
                      <a:pt x="1164" y="64"/>
                    </a:lnTo>
                    <a:lnTo>
                      <a:pt x="1223" y="92"/>
                    </a:lnTo>
                    <a:lnTo>
                      <a:pt x="1280" y="124"/>
                    </a:lnTo>
                    <a:lnTo>
                      <a:pt x="1336" y="161"/>
                    </a:lnTo>
                    <a:lnTo>
                      <a:pt x="1387" y="201"/>
                    </a:lnTo>
                    <a:lnTo>
                      <a:pt x="1436" y="247"/>
                    </a:lnTo>
                    <a:lnTo>
                      <a:pt x="1485" y="300"/>
                    </a:lnTo>
                    <a:lnTo>
                      <a:pt x="1528" y="355"/>
                    </a:lnTo>
                    <a:lnTo>
                      <a:pt x="1565" y="414"/>
                    </a:lnTo>
                    <a:lnTo>
                      <a:pt x="1599" y="475"/>
                    </a:lnTo>
                    <a:lnTo>
                      <a:pt x="1625" y="538"/>
                    </a:lnTo>
                    <a:lnTo>
                      <a:pt x="1647" y="602"/>
                    </a:lnTo>
                    <a:lnTo>
                      <a:pt x="1664" y="667"/>
                    </a:lnTo>
                    <a:lnTo>
                      <a:pt x="1675" y="733"/>
                    </a:lnTo>
                    <a:lnTo>
                      <a:pt x="1682" y="801"/>
                    </a:lnTo>
                    <a:lnTo>
                      <a:pt x="1682" y="868"/>
                    </a:lnTo>
                    <a:lnTo>
                      <a:pt x="1677" y="934"/>
                    </a:lnTo>
                    <a:lnTo>
                      <a:pt x="1667" y="1001"/>
                    </a:lnTo>
                    <a:lnTo>
                      <a:pt x="1652" y="1067"/>
                    </a:lnTo>
                    <a:lnTo>
                      <a:pt x="1631" y="1131"/>
                    </a:lnTo>
                    <a:lnTo>
                      <a:pt x="1605" y="1194"/>
                    </a:lnTo>
                    <a:lnTo>
                      <a:pt x="1574" y="1256"/>
                    </a:lnTo>
                    <a:lnTo>
                      <a:pt x="1537" y="1315"/>
                    </a:lnTo>
                    <a:lnTo>
                      <a:pt x="1495" y="1371"/>
                    </a:lnTo>
                    <a:lnTo>
                      <a:pt x="1561" y="1436"/>
                    </a:lnTo>
                    <a:lnTo>
                      <a:pt x="1591" y="1432"/>
                    </a:lnTo>
                    <a:lnTo>
                      <a:pt x="1621" y="1431"/>
                    </a:lnTo>
                    <a:lnTo>
                      <a:pt x="1651" y="1436"/>
                    </a:lnTo>
                    <a:lnTo>
                      <a:pt x="1679" y="1446"/>
                    </a:lnTo>
                    <a:lnTo>
                      <a:pt x="1706" y="1462"/>
                    </a:lnTo>
                    <a:lnTo>
                      <a:pt x="1730" y="1482"/>
                    </a:lnTo>
                    <a:lnTo>
                      <a:pt x="1971" y="1723"/>
                    </a:lnTo>
                    <a:lnTo>
                      <a:pt x="1991" y="1747"/>
                    </a:lnTo>
                    <a:lnTo>
                      <a:pt x="2007" y="1774"/>
                    </a:lnTo>
                    <a:lnTo>
                      <a:pt x="2016" y="1802"/>
                    </a:lnTo>
                    <a:lnTo>
                      <a:pt x="2021" y="1832"/>
                    </a:lnTo>
                    <a:lnTo>
                      <a:pt x="2021" y="1862"/>
                    </a:lnTo>
                    <a:lnTo>
                      <a:pt x="2016" y="1892"/>
                    </a:lnTo>
                    <a:lnTo>
                      <a:pt x="2007" y="1919"/>
                    </a:lnTo>
                    <a:lnTo>
                      <a:pt x="1991" y="1947"/>
                    </a:lnTo>
                    <a:lnTo>
                      <a:pt x="1970" y="1971"/>
                    </a:lnTo>
                    <a:lnTo>
                      <a:pt x="1949" y="1989"/>
                    </a:lnTo>
                    <a:lnTo>
                      <a:pt x="1925" y="2003"/>
                    </a:lnTo>
                    <a:lnTo>
                      <a:pt x="1899" y="2015"/>
                    </a:lnTo>
                    <a:lnTo>
                      <a:pt x="1873" y="2020"/>
                    </a:lnTo>
                    <a:lnTo>
                      <a:pt x="1846" y="2022"/>
                    </a:lnTo>
                    <a:lnTo>
                      <a:pt x="1820" y="2020"/>
                    </a:lnTo>
                    <a:lnTo>
                      <a:pt x="1793" y="2015"/>
                    </a:lnTo>
                    <a:lnTo>
                      <a:pt x="1768" y="2003"/>
                    </a:lnTo>
                    <a:lnTo>
                      <a:pt x="1743" y="1989"/>
                    </a:lnTo>
                    <a:lnTo>
                      <a:pt x="1721" y="1970"/>
                    </a:lnTo>
                    <a:lnTo>
                      <a:pt x="1481" y="1730"/>
                    </a:lnTo>
                    <a:lnTo>
                      <a:pt x="1462" y="1706"/>
                    </a:lnTo>
                    <a:lnTo>
                      <a:pt x="1446" y="1678"/>
                    </a:lnTo>
                    <a:lnTo>
                      <a:pt x="1436" y="1651"/>
                    </a:lnTo>
                    <a:lnTo>
                      <a:pt x="1431" y="1621"/>
                    </a:lnTo>
                    <a:lnTo>
                      <a:pt x="1432" y="1591"/>
                    </a:lnTo>
                    <a:lnTo>
                      <a:pt x="1436" y="1561"/>
                    </a:lnTo>
                    <a:lnTo>
                      <a:pt x="1371" y="1495"/>
                    </a:lnTo>
                    <a:lnTo>
                      <a:pt x="1313" y="1538"/>
                    </a:lnTo>
                    <a:lnTo>
                      <a:pt x="1253" y="1576"/>
                    </a:lnTo>
                    <a:lnTo>
                      <a:pt x="1190" y="1609"/>
                    </a:lnTo>
                    <a:lnTo>
                      <a:pt x="1123" y="1635"/>
                    </a:lnTo>
                    <a:lnTo>
                      <a:pt x="1056" y="1656"/>
                    </a:lnTo>
                    <a:lnTo>
                      <a:pt x="985" y="1671"/>
                    </a:lnTo>
                    <a:lnTo>
                      <a:pt x="914" y="1681"/>
                    </a:lnTo>
                    <a:lnTo>
                      <a:pt x="841" y="1683"/>
                    </a:lnTo>
                    <a:lnTo>
                      <a:pt x="775" y="1681"/>
                    </a:lnTo>
                    <a:lnTo>
                      <a:pt x="709" y="1673"/>
                    </a:lnTo>
                    <a:lnTo>
                      <a:pt x="645" y="1660"/>
                    </a:lnTo>
                    <a:lnTo>
                      <a:pt x="580" y="1642"/>
                    </a:lnTo>
                    <a:lnTo>
                      <a:pt x="520" y="1620"/>
                    </a:lnTo>
                    <a:lnTo>
                      <a:pt x="460" y="1592"/>
                    </a:lnTo>
                    <a:lnTo>
                      <a:pt x="403" y="1560"/>
                    </a:lnTo>
                    <a:lnTo>
                      <a:pt x="348" y="1524"/>
                    </a:lnTo>
                    <a:lnTo>
                      <a:pt x="296" y="1482"/>
                    </a:lnTo>
                    <a:lnTo>
                      <a:pt x="247" y="1436"/>
                    </a:lnTo>
                    <a:lnTo>
                      <a:pt x="201" y="1388"/>
                    </a:lnTo>
                    <a:lnTo>
                      <a:pt x="160" y="1336"/>
                    </a:lnTo>
                    <a:lnTo>
                      <a:pt x="124" y="1280"/>
                    </a:lnTo>
                    <a:lnTo>
                      <a:pt x="91" y="1223"/>
                    </a:lnTo>
                    <a:lnTo>
                      <a:pt x="64" y="1164"/>
                    </a:lnTo>
                    <a:lnTo>
                      <a:pt x="41" y="1102"/>
                    </a:lnTo>
                    <a:lnTo>
                      <a:pt x="23" y="1039"/>
                    </a:lnTo>
                    <a:lnTo>
                      <a:pt x="11" y="974"/>
                    </a:lnTo>
                    <a:lnTo>
                      <a:pt x="2" y="909"/>
                    </a:lnTo>
                    <a:lnTo>
                      <a:pt x="0" y="842"/>
                    </a:lnTo>
                    <a:lnTo>
                      <a:pt x="2" y="775"/>
                    </a:lnTo>
                    <a:lnTo>
                      <a:pt x="11" y="709"/>
                    </a:lnTo>
                    <a:lnTo>
                      <a:pt x="23" y="645"/>
                    </a:lnTo>
                    <a:lnTo>
                      <a:pt x="41" y="581"/>
                    </a:lnTo>
                    <a:lnTo>
                      <a:pt x="64" y="520"/>
                    </a:lnTo>
                    <a:lnTo>
                      <a:pt x="91" y="460"/>
                    </a:lnTo>
                    <a:lnTo>
                      <a:pt x="124" y="403"/>
                    </a:lnTo>
                    <a:lnTo>
                      <a:pt x="160" y="349"/>
                    </a:lnTo>
                    <a:lnTo>
                      <a:pt x="201" y="297"/>
                    </a:lnTo>
                    <a:lnTo>
                      <a:pt x="247" y="247"/>
                    </a:lnTo>
                    <a:lnTo>
                      <a:pt x="296" y="201"/>
                    </a:lnTo>
                    <a:lnTo>
                      <a:pt x="348" y="161"/>
                    </a:lnTo>
                    <a:lnTo>
                      <a:pt x="403" y="124"/>
                    </a:lnTo>
                    <a:lnTo>
                      <a:pt x="460" y="92"/>
                    </a:lnTo>
                    <a:lnTo>
                      <a:pt x="520" y="64"/>
                    </a:lnTo>
                    <a:lnTo>
                      <a:pt x="580" y="41"/>
                    </a:lnTo>
                    <a:lnTo>
                      <a:pt x="645" y="24"/>
                    </a:lnTo>
                    <a:lnTo>
                      <a:pt x="709" y="11"/>
                    </a:lnTo>
                    <a:lnTo>
                      <a:pt x="775" y="4"/>
                    </a:lnTo>
                    <a:lnTo>
                      <a:pt x="84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32" name="Freeform 63">
                <a:extLst>
                  <a:ext uri="{FF2B5EF4-FFF2-40B4-BE49-F238E27FC236}">
                    <a16:creationId xmlns:a16="http://schemas.microsoft.com/office/drawing/2014/main" id="{5D345017-D681-DB43-BF47-40BF4FF962D7}"/>
                  </a:ext>
                </a:extLst>
              </p:cNvPr>
              <p:cNvSpPr>
                <a:spLocks/>
              </p:cNvSpPr>
              <p:nvPr/>
            </p:nvSpPr>
            <p:spPr bwMode="auto">
              <a:xfrm>
                <a:off x="9290050" y="939801"/>
                <a:ext cx="2720975" cy="1328738"/>
              </a:xfrm>
              <a:custGeom>
                <a:avLst/>
                <a:gdLst>
                  <a:gd name="T0" fmla="*/ 1715 w 3428"/>
                  <a:gd name="T1" fmla="*/ 0 h 1673"/>
                  <a:gd name="T2" fmla="*/ 1744 w 3428"/>
                  <a:gd name="T3" fmla="*/ 2 h 1673"/>
                  <a:gd name="T4" fmla="*/ 1774 w 3428"/>
                  <a:gd name="T5" fmla="*/ 10 h 1673"/>
                  <a:gd name="T6" fmla="*/ 1803 w 3428"/>
                  <a:gd name="T7" fmla="*/ 23 h 1673"/>
                  <a:gd name="T8" fmla="*/ 1828 w 3428"/>
                  <a:gd name="T9" fmla="*/ 42 h 1673"/>
                  <a:gd name="T10" fmla="*/ 3367 w 3428"/>
                  <a:gd name="T11" fmla="*/ 1365 h 1673"/>
                  <a:gd name="T12" fmla="*/ 3389 w 3428"/>
                  <a:gd name="T13" fmla="*/ 1387 h 1673"/>
                  <a:gd name="T14" fmla="*/ 3406 w 3428"/>
                  <a:gd name="T15" fmla="*/ 1414 h 1673"/>
                  <a:gd name="T16" fmla="*/ 3418 w 3428"/>
                  <a:gd name="T17" fmla="*/ 1441 h 1673"/>
                  <a:gd name="T18" fmla="*/ 3426 w 3428"/>
                  <a:gd name="T19" fmla="*/ 1470 h 1673"/>
                  <a:gd name="T20" fmla="*/ 3428 w 3428"/>
                  <a:gd name="T21" fmla="*/ 1500 h 1673"/>
                  <a:gd name="T22" fmla="*/ 3425 w 3428"/>
                  <a:gd name="T23" fmla="*/ 1530 h 1673"/>
                  <a:gd name="T24" fmla="*/ 3417 w 3428"/>
                  <a:gd name="T25" fmla="*/ 1560 h 1673"/>
                  <a:gd name="T26" fmla="*/ 3404 w 3428"/>
                  <a:gd name="T27" fmla="*/ 1587 h 1673"/>
                  <a:gd name="T28" fmla="*/ 3386 w 3428"/>
                  <a:gd name="T29" fmla="*/ 1613 h 1673"/>
                  <a:gd name="T30" fmla="*/ 3363 w 3428"/>
                  <a:gd name="T31" fmla="*/ 1635 h 1673"/>
                  <a:gd name="T32" fmla="*/ 3337 w 3428"/>
                  <a:gd name="T33" fmla="*/ 1651 h 1673"/>
                  <a:gd name="T34" fmla="*/ 3311 w 3428"/>
                  <a:gd name="T35" fmla="*/ 1665 h 1673"/>
                  <a:gd name="T36" fmla="*/ 3282 w 3428"/>
                  <a:gd name="T37" fmla="*/ 1671 h 1673"/>
                  <a:gd name="T38" fmla="*/ 3252 w 3428"/>
                  <a:gd name="T39" fmla="*/ 1673 h 1673"/>
                  <a:gd name="T40" fmla="*/ 3222 w 3428"/>
                  <a:gd name="T41" fmla="*/ 1671 h 1673"/>
                  <a:gd name="T42" fmla="*/ 3193 w 3428"/>
                  <a:gd name="T43" fmla="*/ 1663 h 1673"/>
                  <a:gd name="T44" fmla="*/ 3164 w 3428"/>
                  <a:gd name="T45" fmla="*/ 1650 h 1673"/>
                  <a:gd name="T46" fmla="*/ 3137 w 3428"/>
                  <a:gd name="T47" fmla="*/ 1631 h 1673"/>
                  <a:gd name="T48" fmla="*/ 1715 w 3428"/>
                  <a:gd name="T49" fmla="*/ 408 h 1673"/>
                  <a:gd name="T50" fmla="*/ 291 w 3428"/>
                  <a:gd name="T51" fmla="*/ 1631 h 1673"/>
                  <a:gd name="T52" fmla="*/ 264 w 3428"/>
                  <a:gd name="T53" fmla="*/ 1650 h 1673"/>
                  <a:gd name="T54" fmla="*/ 237 w 3428"/>
                  <a:gd name="T55" fmla="*/ 1663 h 1673"/>
                  <a:gd name="T56" fmla="*/ 208 w 3428"/>
                  <a:gd name="T57" fmla="*/ 1671 h 1673"/>
                  <a:gd name="T58" fmla="*/ 178 w 3428"/>
                  <a:gd name="T59" fmla="*/ 1673 h 1673"/>
                  <a:gd name="T60" fmla="*/ 148 w 3428"/>
                  <a:gd name="T61" fmla="*/ 1671 h 1673"/>
                  <a:gd name="T62" fmla="*/ 118 w 3428"/>
                  <a:gd name="T63" fmla="*/ 1665 h 1673"/>
                  <a:gd name="T64" fmla="*/ 91 w 3428"/>
                  <a:gd name="T65" fmla="*/ 1652 h 1673"/>
                  <a:gd name="T66" fmla="*/ 65 w 3428"/>
                  <a:gd name="T67" fmla="*/ 1635 h 1673"/>
                  <a:gd name="T68" fmla="*/ 42 w 3428"/>
                  <a:gd name="T69" fmla="*/ 1613 h 1673"/>
                  <a:gd name="T70" fmla="*/ 24 w 3428"/>
                  <a:gd name="T71" fmla="*/ 1587 h 1673"/>
                  <a:gd name="T72" fmla="*/ 11 w 3428"/>
                  <a:gd name="T73" fmla="*/ 1560 h 1673"/>
                  <a:gd name="T74" fmla="*/ 3 w 3428"/>
                  <a:gd name="T75" fmla="*/ 1530 h 1673"/>
                  <a:gd name="T76" fmla="*/ 0 w 3428"/>
                  <a:gd name="T77" fmla="*/ 1500 h 1673"/>
                  <a:gd name="T78" fmla="*/ 2 w 3428"/>
                  <a:gd name="T79" fmla="*/ 1470 h 1673"/>
                  <a:gd name="T80" fmla="*/ 10 w 3428"/>
                  <a:gd name="T81" fmla="*/ 1441 h 1673"/>
                  <a:gd name="T82" fmla="*/ 22 w 3428"/>
                  <a:gd name="T83" fmla="*/ 1414 h 1673"/>
                  <a:gd name="T84" fmla="*/ 39 w 3428"/>
                  <a:gd name="T85" fmla="*/ 1387 h 1673"/>
                  <a:gd name="T86" fmla="*/ 61 w 3428"/>
                  <a:gd name="T87" fmla="*/ 1365 h 1673"/>
                  <a:gd name="T88" fmla="*/ 1600 w 3428"/>
                  <a:gd name="T89" fmla="*/ 42 h 1673"/>
                  <a:gd name="T90" fmla="*/ 1625 w 3428"/>
                  <a:gd name="T91" fmla="*/ 23 h 1673"/>
                  <a:gd name="T92" fmla="*/ 1654 w 3428"/>
                  <a:gd name="T93" fmla="*/ 10 h 1673"/>
                  <a:gd name="T94" fmla="*/ 1684 w 3428"/>
                  <a:gd name="T95" fmla="*/ 2 h 1673"/>
                  <a:gd name="T96" fmla="*/ 1715 w 3428"/>
                  <a:gd name="T97" fmla="*/ 0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28" h="1673">
                    <a:moveTo>
                      <a:pt x="1715" y="0"/>
                    </a:moveTo>
                    <a:lnTo>
                      <a:pt x="1744" y="2"/>
                    </a:lnTo>
                    <a:lnTo>
                      <a:pt x="1774" y="10"/>
                    </a:lnTo>
                    <a:lnTo>
                      <a:pt x="1803" y="23"/>
                    </a:lnTo>
                    <a:lnTo>
                      <a:pt x="1828" y="42"/>
                    </a:lnTo>
                    <a:lnTo>
                      <a:pt x="3367" y="1365"/>
                    </a:lnTo>
                    <a:lnTo>
                      <a:pt x="3389" y="1387"/>
                    </a:lnTo>
                    <a:lnTo>
                      <a:pt x="3406" y="1414"/>
                    </a:lnTo>
                    <a:lnTo>
                      <a:pt x="3418" y="1441"/>
                    </a:lnTo>
                    <a:lnTo>
                      <a:pt x="3426" y="1470"/>
                    </a:lnTo>
                    <a:lnTo>
                      <a:pt x="3428" y="1500"/>
                    </a:lnTo>
                    <a:lnTo>
                      <a:pt x="3425" y="1530"/>
                    </a:lnTo>
                    <a:lnTo>
                      <a:pt x="3417" y="1560"/>
                    </a:lnTo>
                    <a:lnTo>
                      <a:pt x="3404" y="1587"/>
                    </a:lnTo>
                    <a:lnTo>
                      <a:pt x="3386" y="1613"/>
                    </a:lnTo>
                    <a:lnTo>
                      <a:pt x="3363" y="1635"/>
                    </a:lnTo>
                    <a:lnTo>
                      <a:pt x="3337" y="1651"/>
                    </a:lnTo>
                    <a:lnTo>
                      <a:pt x="3311" y="1665"/>
                    </a:lnTo>
                    <a:lnTo>
                      <a:pt x="3282" y="1671"/>
                    </a:lnTo>
                    <a:lnTo>
                      <a:pt x="3252" y="1673"/>
                    </a:lnTo>
                    <a:lnTo>
                      <a:pt x="3222" y="1671"/>
                    </a:lnTo>
                    <a:lnTo>
                      <a:pt x="3193" y="1663"/>
                    </a:lnTo>
                    <a:lnTo>
                      <a:pt x="3164" y="1650"/>
                    </a:lnTo>
                    <a:lnTo>
                      <a:pt x="3137" y="1631"/>
                    </a:lnTo>
                    <a:lnTo>
                      <a:pt x="1715" y="408"/>
                    </a:lnTo>
                    <a:lnTo>
                      <a:pt x="291" y="1631"/>
                    </a:lnTo>
                    <a:lnTo>
                      <a:pt x="264" y="1650"/>
                    </a:lnTo>
                    <a:lnTo>
                      <a:pt x="237" y="1663"/>
                    </a:lnTo>
                    <a:lnTo>
                      <a:pt x="208" y="1671"/>
                    </a:lnTo>
                    <a:lnTo>
                      <a:pt x="178" y="1673"/>
                    </a:lnTo>
                    <a:lnTo>
                      <a:pt x="148" y="1671"/>
                    </a:lnTo>
                    <a:lnTo>
                      <a:pt x="118" y="1665"/>
                    </a:lnTo>
                    <a:lnTo>
                      <a:pt x="91" y="1652"/>
                    </a:lnTo>
                    <a:lnTo>
                      <a:pt x="65" y="1635"/>
                    </a:lnTo>
                    <a:lnTo>
                      <a:pt x="42" y="1613"/>
                    </a:lnTo>
                    <a:lnTo>
                      <a:pt x="24" y="1587"/>
                    </a:lnTo>
                    <a:lnTo>
                      <a:pt x="11" y="1560"/>
                    </a:lnTo>
                    <a:lnTo>
                      <a:pt x="3" y="1530"/>
                    </a:lnTo>
                    <a:lnTo>
                      <a:pt x="0" y="1500"/>
                    </a:lnTo>
                    <a:lnTo>
                      <a:pt x="2" y="1470"/>
                    </a:lnTo>
                    <a:lnTo>
                      <a:pt x="10" y="1441"/>
                    </a:lnTo>
                    <a:lnTo>
                      <a:pt x="22" y="1414"/>
                    </a:lnTo>
                    <a:lnTo>
                      <a:pt x="39" y="1387"/>
                    </a:lnTo>
                    <a:lnTo>
                      <a:pt x="61" y="1365"/>
                    </a:lnTo>
                    <a:lnTo>
                      <a:pt x="1600" y="42"/>
                    </a:lnTo>
                    <a:lnTo>
                      <a:pt x="1625" y="23"/>
                    </a:lnTo>
                    <a:lnTo>
                      <a:pt x="1654" y="10"/>
                    </a:lnTo>
                    <a:lnTo>
                      <a:pt x="1684" y="2"/>
                    </a:lnTo>
                    <a:lnTo>
                      <a:pt x="171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23" name="Group 22">
              <a:extLst>
                <a:ext uri="{FF2B5EF4-FFF2-40B4-BE49-F238E27FC236}">
                  <a16:creationId xmlns:a16="http://schemas.microsoft.com/office/drawing/2014/main" id="{7F19A582-2855-DC49-A457-56EF1A87E86E}"/>
                </a:ext>
              </a:extLst>
            </p:cNvPr>
            <p:cNvGrpSpPr/>
            <p:nvPr/>
          </p:nvGrpSpPr>
          <p:grpSpPr>
            <a:xfrm>
              <a:off x="4459762" y="2482835"/>
              <a:ext cx="495298" cy="314651"/>
              <a:chOff x="9190038" y="984250"/>
              <a:chExt cx="4905375" cy="3116263"/>
            </a:xfrm>
            <a:solidFill>
              <a:schemeClr val="accent4"/>
            </a:solidFill>
          </p:grpSpPr>
          <p:sp>
            <p:nvSpPr>
              <p:cNvPr id="226" name="Freeform 68">
                <a:extLst>
                  <a:ext uri="{FF2B5EF4-FFF2-40B4-BE49-F238E27FC236}">
                    <a16:creationId xmlns:a16="http://schemas.microsoft.com/office/drawing/2014/main" id="{390FF49E-C5F8-5848-A392-4505621F323A}"/>
                  </a:ext>
                </a:extLst>
              </p:cNvPr>
              <p:cNvSpPr>
                <a:spLocks/>
              </p:cNvSpPr>
              <p:nvPr/>
            </p:nvSpPr>
            <p:spPr bwMode="auto">
              <a:xfrm>
                <a:off x="9632951" y="984250"/>
                <a:ext cx="4021138" cy="962025"/>
              </a:xfrm>
              <a:custGeom>
                <a:avLst/>
                <a:gdLst>
                  <a:gd name="T0" fmla="*/ 4425 w 5066"/>
                  <a:gd name="T1" fmla="*/ 0 h 1211"/>
                  <a:gd name="T2" fmla="*/ 4595 w 5066"/>
                  <a:gd name="T3" fmla="*/ 22 h 1211"/>
                  <a:gd name="T4" fmla="*/ 4749 w 5066"/>
                  <a:gd name="T5" fmla="*/ 88 h 1211"/>
                  <a:gd name="T6" fmla="*/ 4879 w 5066"/>
                  <a:gd name="T7" fmla="*/ 187 h 1211"/>
                  <a:gd name="T8" fmla="*/ 4980 w 5066"/>
                  <a:gd name="T9" fmla="*/ 319 h 1211"/>
                  <a:gd name="T10" fmla="*/ 5044 w 5066"/>
                  <a:gd name="T11" fmla="*/ 470 h 1211"/>
                  <a:gd name="T12" fmla="*/ 5066 w 5066"/>
                  <a:gd name="T13" fmla="*/ 641 h 1211"/>
                  <a:gd name="T14" fmla="*/ 4920 w 5066"/>
                  <a:gd name="T15" fmla="*/ 1211 h 1211"/>
                  <a:gd name="T16" fmla="*/ 4914 w 5066"/>
                  <a:gd name="T17" fmla="*/ 1106 h 1211"/>
                  <a:gd name="T18" fmla="*/ 4875 w 5066"/>
                  <a:gd name="T19" fmla="*/ 958 h 1211"/>
                  <a:gd name="T20" fmla="*/ 4798 w 5066"/>
                  <a:gd name="T21" fmla="*/ 827 h 1211"/>
                  <a:gd name="T22" fmla="*/ 4693 w 5066"/>
                  <a:gd name="T23" fmla="*/ 722 h 1211"/>
                  <a:gd name="T24" fmla="*/ 4564 w 5066"/>
                  <a:gd name="T25" fmla="*/ 647 h 1211"/>
                  <a:gd name="T26" fmla="*/ 4415 w 5066"/>
                  <a:gd name="T27" fmla="*/ 605 h 1211"/>
                  <a:gd name="T28" fmla="*/ 3023 w 5066"/>
                  <a:gd name="T29" fmla="*/ 600 h 1211"/>
                  <a:gd name="T30" fmla="*/ 2875 w 5066"/>
                  <a:gd name="T31" fmla="*/ 619 h 1211"/>
                  <a:gd name="T32" fmla="*/ 2742 w 5066"/>
                  <a:gd name="T33" fmla="*/ 673 h 1211"/>
                  <a:gd name="T34" fmla="*/ 2625 w 5066"/>
                  <a:gd name="T35" fmla="*/ 755 h 1211"/>
                  <a:gd name="T36" fmla="*/ 2533 w 5066"/>
                  <a:gd name="T37" fmla="*/ 862 h 1211"/>
                  <a:gd name="T38" fmla="*/ 2441 w 5066"/>
                  <a:gd name="T39" fmla="*/ 755 h 1211"/>
                  <a:gd name="T40" fmla="*/ 2327 w 5066"/>
                  <a:gd name="T41" fmla="*/ 673 h 1211"/>
                  <a:gd name="T42" fmla="*/ 2194 w 5066"/>
                  <a:gd name="T43" fmla="*/ 619 h 1211"/>
                  <a:gd name="T44" fmla="*/ 2046 w 5066"/>
                  <a:gd name="T45" fmla="*/ 600 h 1211"/>
                  <a:gd name="T46" fmla="*/ 653 w 5066"/>
                  <a:gd name="T47" fmla="*/ 605 h 1211"/>
                  <a:gd name="T48" fmla="*/ 505 w 5066"/>
                  <a:gd name="T49" fmla="*/ 647 h 1211"/>
                  <a:gd name="T50" fmla="*/ 374 w 5066"/>
                  <a:gd name="T51" fmla="*/ 722 h 1211"/>
                  <a:gd name="T52" fmla="*/ 269 w 5066"/>
                  <a:gd name="T53" fmla="*/ 827 h 1211"/>
                  <a:gd name="T54" fmla="*/ 194 w 5066"/>
                  <a:gd name="T55" fmla="*/ 958 h 1211"/>
                  <a:gd name="T56" fmla="*/ 152 w 5066"/>
                  <a:gd name="T57" fmla="*/ 1106 h 1211"/>
                  <a:gd name="T58" fmla="*/ 147 w 5066"/>
                  <a:gd name="T59" fmla="*/ 1185 h 1211"/>
                  <a:gd name="T60" fmla="*/ 0 w 5066"/>
                  <a:gd name="T61" fmla="*/ 1211 h 1211"/>
                  <a:gd name="T62" fmla="*/ 6 w 5066"/>
                  <a:gd name="T63" fmla="*/ 555 h 1211"/>
                  <a:gd name="T64" fmla="*/ 51 w 5066"/>
                  <a:gd name="T65" fmla="*/ 392 h 1211"/>
                  <a:gd name="T66" fmla="*/ 134 w 5066"/>
                  <a:gd name="T67" fmla="*/ 249 h 1211"/>
                  <a:gd name="T68" fmla="*/ 250 w 5066"/>
                  <a:gd name="T69" fmla="*/ 133 h 1211"/>
                  <a:gd name="T70" fmla="*/ 392 w 5066"/>
                  <a:gd name="T71" fmla="*/ 50 h 1211"/>
                  <a:gd name="T72" fmla="*/ 556 w 5066"/>
                  <a:gd name="T73" fmla="*/ 5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66" h="1211">
                    <a:moveTo>
                      <a:pt x="642" y="0"/>
                    </a:moveTo>
                    <a:lnTo>
                      <a:pt x="4425" y="0"/>
                    </a:lnTo>
                    <a:lnTo>
                      <a:pt x="4513" y="5"/>
                    </a:lnTo>
                    <a:lnTo>
                      <a:pt x="4595" y="22"/>
                    </a:lnTo>
                    <a:lnTo>
                      <a:pt x="4674" y="50"/>
                    </a:lnTo>
                    <a:lnTo>
                      <a:pt x="4749" y="88"/>
                    </a:lnTo>
                    <a:lnTo>
                      <a:pt x="4817" y="133"/>
                    </a:lnTo>
                    <a:lnTo>
                      <a:pt x="4879" y="187"/>
                    </a:lnTo>
                    <a:lnTo>
                      <a:pt x="4933" y="249"/>
                    </a:lnTo>
                    <a:lnTo>
                      <a:pt x="4980" y="319"/>
                    </a:lnTo>
                    <a:lnTo>
                      <a:pt x="5016" y="392"/>
                    </a:lnTo>
                    <a:lnTo>
                      <a:pt x="5044" y="470"/>
                    </a:lnTo>
                    <a:lnTo>
                      <a:pt x="5061" y="555"/>
                    </a:lnTo>
                    <a:lnTo>
                      <a:pt x="5066" y="641"/>
                    </a:lnTo>
                    <a:lnTo>
                      <a:pt x="5066" y="1211"/>
                    </a:lnTo>
                    <a:lnTo>
                      <a:pt x="4920" y="1211"/>
                    </a:lnTo>
                    <a:lnTo>
                      <a:pt x="4920" y="1185"/>
                    </a:lnTo>
                    <a:lnTo>
                      <a:pt x="4914" y="1106"/>
                    </a:lnTo>
                    <a:lnTo>
                      <a:pt x="4899" y="1029"/>
                    </a:lnTo>
                    <a:lnTo>
                      <a:pt x="4875" y="958"/>
                    </a:lnTo>
                    <a:lnTo>
                      <a:pt x="4841" y="890"/>
                    </a:lnTo>
                    <a:lnTo>
                      <a:pt x="4798" y="827"/>
                    </a:lnTo>
                    <a:lnTo>
                      <a:pt x="4749" y="770"/>
                    </a:lnTo>
                    <a:lnTo>
                      <a:pt x="4693" y="722"/>
                    </a:lnTo>
                    <a:lnTo>
                      <a:pt x="4631" y="680"/>
                    </a:lnTo>
                    <a:lnTo>
                      <a:pt x="4564" y="647"/>
                    </a:lnTo>
                    <a:lnTo>
                      <a:pt x="4490" y="620"/>
                    </a:lnTo>
                    <a:lnTo>
                      <a:pt x="4415" y="605"/>
                    </a:lnTo>
                    <a:lnTo>
                      <a:pt x="4337" y="600"/>
                    </a:lnTo>
                    <a:lnTo>
                      <a:pt x="3023" y="600"/>
                    </a:lnTo>
                    <a:lnTo>
                      <a:pt x="2946" y="605"/>
                    </a:lnTo>
                    <a:lnTo>
                      <a:pt x="2875" y="619"/>
                    </a:lnTo>
                    <a:lnTo>
                      <a:pt x="2805" y="641"/>
                    </a:lnTo>
                    <a:lnTo>
                      <a:pt x="2742" y="673"/>
                    </a:lnTo>
                    <a:lnTo>
                      <a:pt x="2680" y="710"/>
                    </a:lnTo>
                    <a:lnTo>
                      <a:pt x="2625" y="755"/>
                    </a:lnTo>
                    <a:lnTo>
                      <a:pt x="2577" y="806"/>
                    </a:lnTo>
                    <a:lnTo>
                      <a:pt x="2533" y="862"/>
                    </a:lnTo>
                    <a:lnTo>
                      <a:pt x="2490" y="806"/>
                    </a:lnTo>
                    <a:lnTo>
                      <a:pt x="2441" y="755"/>
                    </a:lnTo>
                    <a:lnTo>
                      <a:pt x="2387" y="710"/>
                    </a:lnTo>
                    <a:lnTo>
                      <a:pt x="2327" y="673"/>
                    </a:lnTo>
                    <a:lnTo>
                      <a:pt x="2261" y="641"/>
                    </a:lnTo>
                    <a:lnTo>
                      <a:pt x="2194" y="619"/>
                    </a:lnTo>
                    <a:lnTo>
                      <a:pt x="2121" y="605"/>
                    </a:lnTo>
                    <a:lnTo>
                      <a:pt x="2046" y="600"/>
                    </a:lnTo>
                    <a:lnTo>
                      <a:pt x="732" y="600"/>
                    </a:lnTo>
                    <a:lnTo>
                      <a:pt x="653" y="605"/>
                    </a:lnTo>
                    <a:lnTo>
                      <a:pt x="576" y="620"/>
                    </a:lnTo>
                    <a:lnTo>
                      <a:pt x="505" y="647"/>
                    </a:lnTo>
                    <a:lnTo>
                      <a:pt x="437" y="680"/>
                    </a:lnTo>
                    <a:lnTo>
                      <a:pt x="374" y="722"/>
                    </a:lnTo>
                    <a:lnTo>
                      <a:pt x="317" y="770"/>
                    </a:lnTo>
                    <a:lnTo>
                      <a:pt x="269" y="827"/>
                    </a:lnTo>
                    <a:lnTo>
                      <a:pt x="227" y="890"/>
                    </a:lnTo>
                    <a:lnTo>
                      <a:pt x="194" y="958"/>
                    </a:lnTo>
                    <a:lnTo>
                      <a:pt x="167" y="1029"/>
                    </a:lnTo>
                    <a:lnTo>
                      <a:pt x="152" y="1106"/>
                    </a:lnTo>
                    <a:lnTo>
                      <a:pt x="147" y="1185"/>
                    </a:lnTo>
                    <a:lnTo>
                      <a:pt x="147" y="1185"/>
                    </a:lnTo>
                    <a:lnTo>
                      <a:pt x="147" y="1211"/>
                    </a:lnTo>
                    <a:lnTo>
                      <a:pt x="0" y="1211"/>
                    </a:lnTo>
                    <a:lnTo>
                      <a:pt x="0" y="641"/>
                    </a:lnTo>
                    <a:lnTo>
                      <a:pt x="6" y="555"/>
                    </a:lnTo>
                    <a:lnTo>
                      <a:pt x="23" y="470"/>
                    </a:lnTo>
                    <a:lnTo>
                      <a:pt x="51" y="392"/>
                    </a:lnTo>
                    <a:lnTo>
                      <a:pt x="88" y="319"/>
                    </a:lnTo>
                    <a:lnTo>
                      <a:pt x="134" y="249"/>
                    </a:lnTo>
                    <a:lnTo>
                      <a:pt x="188" y="187"/>
                    </a:lnTo>
                    <a:lnTo>
                      <a:pt x="250" y="133"/>
                    </a:lnTo>
                    <a:lnTo>
                      <a:pt x="319" y="88"/>
                    </a:lnTo>
                    <a:lnTo>
                      <a:pt x="392" y="50"/>
                    </a:lnTo>
                    <a:lnTo>
                      <a:pt x="471" y="22"/>
                    </a:lnTo>
                    <a:lnTo>
                      <a:pt x="556" y="5"/>
                    </a:lnTo>
                    <a:lnTo>
                      <a:pt x="64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27" name="Freeform 69">
                <a:extLst>
                  <a:ext uri="{FF2B5EF4-FFF2-40B4-BE49-F238E27FC236}">
                    <a16:creationId xmlns:a16="http://schemas.microsoft.com/office/drawing/2014/main" id="{479BA06C-9537-3B4E-93BE-08D7021E1DEF}"/>
                  </a:ext>
                </a:extLst>
              </p:cNvPr>
              <p:cNvSpPr>
                <a:spLocks/>
              </p:cNvSpPr>
              <p:nvPr/>
            </p:nvSpPr>
            <p:spPr bwMode="auto">
              <a:xfrm>
                <a:off x="9190038" y="2163763"/>
                <a:ext cx="4905375" cy="1936750"/>
              </a:xfrm>
              <a:custGeom>
                <a:avLst/>
                <a:gdLst>
                  <a:gd name="T0" fmla="*/ 5935 w 6181"/>
                  <a:gd name="T1" fmla="*/ 0 h 2440"/>
                  <a:gd name="T2" fmla="*/ 6031 w 6181"/>
                  <a:gd name="T3" fmla="*/ 18 h 2440"/>
                  <a:gd name="T4" fmla="*/ 6109 w 6181"/>
                  <a:gd name="T5" fmla="*/ 71 h 2440"/>
                  <a:gd name="T6" fmla="*/ 6162 w 6181"/>
                  <a:gd name="T7" fmla="*/ 150 h 2440"/>
                  <a:gd name="T8" fmla="*/ 6181 w 6181"/>
                  <a:gd name="T9" fmla="*/ 245 h 2440"/>
                  <a:gd name="T10" fmla="*/ 6177 w 6181"/>
                  <a:gd name="T11" fmla="*/ 1721 h 2440"/>
                  <a:gd name="T12" fmla="*/ 6139 w 6181"/>
                  <a:gd name="T13" fmla="*/ 1809 h 2440"/>
                  <a:gd name="T14" fmla="*/ 6074 w 6181"/>
                  <a:gd name="T15" fmla="*/ 1874 h 2440"/>
                  <a:gd name="T16" fmla="*/ 5986 w 6181"/>
                  <a:gd name="T17" fmla="*/ 1912 h 2440"/>
                  <a:gd name="T18" fmla="*/ 5834 w 6181"/>
                  <a:gd name="T19" fmla="*/ 1917 h 2440"/>
                  <a:gd name="T20" fmla="*/ 5961 w 6181"/>
                  <a:gd name="T21" fmla="*/ 2294 h 2440"/>
                  <a:gd name="T22" fmla="*/ 5948 w 6181"/>
                  <a:gd name="T23" fmla="*/ 2362 h 2440"/>
                  <a:gd name="T24" fmla="*/ 5903 w 6181"/>
                  <a:gd name="T25" fmla="*/ 2416 h 2440"/>
                  <a:gd name="T26" fmla="*/ 5849 w 6181"/>
                  <a:gd name="T27" fmla="*/ 2439 h 2440"/>
                  <a:gd name="T28" fmla="*/ 5792 w 6181"/>
                  <a:gd name="T29" fmla="*/ 2437 h 2440"/>
                  <a:gd name="T30" fmla="*/ 5734 w 6181"/>
                  <a:gd name="T31" fmla="*/ 2405 h 2440"/>
                  <a:gd name="T32" fmla="*/ 5697 w 6181"/>
                  <a:gd name="T33" fmla="*/ 2349 h 2440"/>
                  <a:gd name="T34" fmla="*/ 638 w 6181"/>
                  <a:gd name="T35" fmla="*/ 1917 h 2440"/>
                  <a:gd name="T36" fmla="*/ 469 w 6181"/>
                  <a:gd name="T37" fmla="*/ 2380 h 2440"/>
                  <a:gd name="T38" fmla="*/ 420 w 6181"/>
                  <a:gd name="T39" fmla="*/ 2424 h 2440"/>
                  <a:gd name="T40" fmla="*/ 357 w 6181"/>
                  <a:gd name="T41" fmla="*/ 2440 h 2440"/>
                  <a:gd name="T42" fmla="*/ 310 w 6181"/>
                  <a:gd name="T43" fmla="*/ 2433 h 2440"/>
                  <a:gd name="T44" fmla="*/ 251 w 6181"/>
                  <a:gd name="T45" fmla="*/ 2392 h 2440"/>
                  <a:gd name="T46" fmla="*/ 221 w 6181"/>
                  <a:gd name="T47" fmla="*/ 2330 h 2440"/>
                  <a:gd name="T48" fmla="*/ 227 w 6181"/>
                  <a:gd name="T49" fmla="*/ 2259 h 2440"/>
                  <a:gd name="T50" fmla="*/ 246 w 6181"/>
                  <a:gd name="T51" fmla="*/ 1917 h 2440"/>
                  <a:gd name="T52" fmla="*/ 150 w 6181"/>
                  <a:gd name="T53" fmla="*/ 1897 h 2440"/>
                  <a:gd name="T54" fmla="*/ 71 w 6181"/>
                  <a:gd name="T55" fmla="*/ 1844 h 2440"/>
                  <a:gd name="T56" fmla="*/ 19 w 6181"/>
                  <a:gd name="T57" fmla="*/ 1767 h 2440"/>
                  <a:gd name="T58" fmla="*/ 0 w 6181"/>
                  <a:gd name="T59" fmla="*/ 1672 h 2440"/>
                  <a:gd name="T60" fmla="*/ 6 w 6181"/>
                  <a:gd name="T61" fmla="*/ 195 h 2440"/>
                  <a:gd name="T62" fmla="*/ 41 w 6181"/>
                  <a:gd name="T63" fmla="*/ 108 h 2440"/>
                  <a:gd name="T64" fmla="*/ 109 w 6181"/>
                  <a:gd name="T65" fmla="*/ 41 h 2440"/>
                  <a:gd name="T66" fmla="*/ 197 w 6181"/>
                  <a:gd name="T67" fmla="*/ 3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81" h="2440">
                    <a:moveTo>
                      <a:pt x="246" y="0"/>
                    </a:moveTo>
                    <a:lnTo>
                      <a:pt x="5935" y="0"/>
                    </a:lnTo>
                    <a:lnTo>
                      <a:pt x="5986" y="3"/>
                    </a:lnTo>
                    <a:lnTo>
                      <a:pt x="6031" y="18"/>
                    </a:lnTo>
                    <a:lnTo>
                      <a:pt x="6074" y="41"/>
                    </a:lnTo>
                    <a:lnTo>
                      <a:pt x="6109" y="71"/>
                    </a:lnTo>
                    <a:lnTo>
                      <a:pt x="6139" y="108"/>
                    </a:lnTo>
                    <a:lnTo>
                      <a:pt x="6162" y="150"/>
                    </a:lnTo>
                    <a:lnTo>
                      <a:pt x="6177" y="195"/>
                    </a:lnTo>
                    <a:lnTo>
                      <a:pt x="6181" y="245"/>
                    </a:lnTo>
                    <a:lnTo>
                      <a:pt x="6181" y="1672"/>
                    </a:lnTo>
                    <a:lnTo>
                      <a:pt x="6177" y="1721"/>
                    </a:lnTo>
                    <a:lnTo>
                      <a:pt x="6162" y="1767"/>
                    </a:lnTo>
                    <a:lnTo>
                      <a:pt x="6139" y="1809"/>
                    </a:lnTo>
                    <a:lnTo>
                      <a:pt x="6109" y="1844"/>
                    </a:lnTo>
                    <a:lnTo>
                      <a:pt x="6074" y="1874"/>
                    </a:lnTo>
                    <a:lnTo>
                      <a:pt x="6031" y="1897"/>
                    </a:lnTo>
                    <a:lnTo>
                      <a:pt x="5986" y="1912"/>
                    </a:lnTo>
                    <a:lnTo>
                      <a:pt x="5935" y="1917"/>
                    </a:lnTo>
                    <a:lnTo>
                      <a:pt x="5834" y="1917"/>
                    </a:lnTo>
                    <a:lnTo>
                      <a:pt x="5954" y="2259"/>
                    </a:lnTo>
                    <a:lnTo>
                      <a:pt x="5961" y="2294"/>
                    </a:lnTo>
                    <a:lnTo>
                      <a:pt x="5959" y="2330"/>
                    </a:lnTo>
                    <a:lnTo>
                      <a:pt x="5948" y="2362"/>
                    </a:lnTo>
                    <a:lnTo>
                      <a:pt x="5929" y="2392"/>
                    </a:lnTo>
                    <a:lnTo>
                      <a:pt x="5903" y="2416"/>
                    </a:lnTo>
                    <a:lnTo>
                      <a:pt x="5871" y="2433"/>
                    </a:lnTo>
                    <a:lnTo>
                      <a:pt x="5849" y="2439"/>
                    </a:lnTo>
                    <a:lnTo>
                      <a:pt x="5826" y="2440"/>
                    </a:lnTo>
                    <a:lnTo>
                      <a:pt x="5792" y="2437"/>
                    </a:lnTo>
                    <a:lnTo>
                      <a:pt x="5762" y="2424"/>
                    </a:lnTo>
                    <a:lnTo>
                      <a:pt x="5734" y="2405"/>
                    </a:lnTo>
                    <a:lnTo>
                      <a:pt x="5712" y="2380"/>
                    </a:lnTo>
                    <a:lnTo>
                      <a:pt x="5697" y="2349"/>
                    </a:lnTo>
                    <a:lnTo>
                      <a:pt x="5543" y="1917"/>
                    </a:lnTo>
                    <a:lnTo>
                      <a:pt x="638" y="1917"/>
                    </a:lnTo>
                    <a:lnTo>
                      <a:pt x="484" y="2349"/>
                    </a:lnTo>
                    <a:lnTo>
                      <a:pt x="469" y="2380"/>
                    </a:lnTo>
                    <a:lnTo>
                      <a:pt x="447" y="2405"/>
                    </a:lnTo>
                    <a:lnTo>
                      <a:pt x="420" y="2424"/>
                    </a:lnTo>
                    <a:lnTo>
                      <a:pt x="388" y="2437"/>
                    </a:lnTo>
                    <a:lnTo>
                      <a:pt x="357" y="2440"/>
                    </a:lnTo>
                    <a:lnTo>
                      <a:pt x="334" y="2439"/>
                    </a:lnTo>
                    <a:lnTo>
                      <a:pt x="310" y="2433"/>
                    </a:lnTo>
                    <a:lnTo>
                      <a:pt x="278" y="2416"/>
                    </a:lnTo>
                    <a:lnTo>
                      <a:pt x="251" y="2392"/>
                    </a:lnTo>
                    <a:lnTo>
                      <a:pt x="233" y="2362"/>
                    </a:lnTo>
                    <a:lnTo>
                      <a:pt x="221" y="2330"/>
                    </a:lnTo>
                    <a:lnTo>
                      <a:pt x="220" y="2294"/>
                    </a:lnTo>
                    <a:lnTo>
                      <a:pt x="227" y="2259"/>
                    </a:lnTo>
                    <a:lnTo>
                      <a:pt x="349" y="1917"/>
                    </a:lnTo>
                    <a:lnTo>
                      <a:pt x="246" y="1917"/>
                    </a:lnTo>
                    <a:lnTo>
                      <a:pt x="197" y="1912"/>
                    </a:lnTo>
                    <a:lnTo>
                      <a:pt x="150" y="1897"/>
                    </a:lnTo>
                    <a:lnTo>
                      <a:pt x="109" y="1874"/>
                    </a:lnTo>
                    <a:lnTo>
                      <a:pt x="71" y="1844"/>
                    </a:lnTo>
                    <a:lnTo>
                      <a:pt x="41" y="1809"/>
                    </a:lnTo>
                    <a:lnTo>
                      <a:pt x="19" y="1767"/>
                    </a:lnTo>
                    <a:lnTo>
                      <a:pt x="6" y="1721"/>
                    </a:lnTo>
                    <a:lnTo>
                      <a:pt x="0" y="1672"/>
                    </a:lnTo>
                    <a:lnTo>
                      <a:pt x="0" y="245"/>
                    </a:lnTo>
                    <a:lnTo>
                      <a:pt x="6" y="195"/>
                    </a:lnTo>
                    <a:lnTo>
                      <a:pt x="19" y="150"/>
                    </a:lnTo>
                    <a:lnTo>
                      <a:pt x="41" y="108"/>
                    </a:lnTo>
                    <a:lnTo>
                      <a:pt x="71" y="71"/>
                    </a:lnTo>
                    <a:lnTo>
                      <a:pt x="109" y="41"/>
                    </a:lnTo>
                    <a:lnTo>
                      <a:pt x="150" y="18"/>
                    </a:lnTo>
                    <a:lnTo>
                      <a:pt x="197" y="3"/>
                    </a:lnTo>
                    <a:lnTo>
                      <a:pt x="24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28" name="Freeform 70">
                <a:extLst>
                  <a:ext uri="{FF2B5EF4-FFF2-40B4-BE49-F238E27FC236}">
                    <a16:creationId xmlns:a16="http://schemas.microsoft.com/office/drawing/2014/main" id="{7599E012-9E4F-3045-8E5A-1F5A81135786}"/>
                  </a:ext>
                </a:extLst>
              </p:cNvPr>
              <p:cNvSpPr>
                <a:spLocks/>
              </p:cNvSpPr>
              <p:nvPr/>
            </p:nvSpPr>
            <p:spPr bwMode="auto">
              <a:xfrm>
                <a:off x="11782426" y="1677988"/>
                <a:ext cx="1539875" cy="268288"/>
              </a:xfrm>
              <a:custGeom>
                <a:avLst/>
                <a:gdLst>
                  <a:gd name="T0" fmla="*/ 313 w 1938"/>
                  <a:gd name="T1" fmla="*/ 0 h 338"/>
                  <a:gd name="T2" fmla="*/ 1627 w 1938"/>
                  <a:gd name="T3" fmla="*/ 0 h 338"/>
                  <a:gd name="T4" fmla="*/ 1681 w 1938"/>
                  <a:gd name="T5" fmla="*/ 4 h 338"/>
                  <a:gd name="T6" fmla="*/ 1734 w 1938"/>
                  <a:gd name="T7" fmla="*/ 19 h 338"/>
                  <a:gd name="T8" fmla="*/ 1782 w 1938"/>
                  <a:gd name="T9" fmla="*/ 42 h 338"/>
                  <a:gd name="T10" fmla="*/ 1827 w 1938"/>
                  <a:gd name="T11" fmla="*/ 74 h 338"/>
                  <a:gd name="T12" fmla="*/ 1865 w 1938"/>
                  <a:gd name="T13" fmla="*/ 111 h 338"/>
                  <a:gd name="T14" fmla="*/ 1895 w 1938"/>
                  <a:gd name="T15" fmla="*/ 154 h 338"/>
                  <a:gd name="T16" fmla="*/ 1917 w 1938"/>
                  <a:gd name="T17" fmla="*/ 203 h 338"/>
                  <a:gd name="T18" fmla="*/ 1932 w 1938"/>
                  <a:gd name="T19" fmla="*/ 255 h 338"/>
                  <a:gd name="T20" fmla="*/ 1938 w 1938"/>
                  <a:gd name="T21" fmla="*/ 312 h 338"/>
                  <a:gd name="T22" fmla="*/ 1938 w 1938"/>
                  <a:gd name="T23" fmla="*/ 338 h 338"/>
                  <a:gd name="T24" fmla="*/ 0 w 1938"/>
                  <a:gd name="T25" fmla="*/ 338 h 338"/>
                  <a:gd name="T26" fmla="*/ 0 w 1938"/>
                  <a:gd name="T27" fmla="*/ 312 h 338"/>
                  <a:gd name="T28" fmla="*/ 5 w 1938"/>
                  <a:gd name="T29" fmla="*/ 255 h 338"/>
                  <a:gd name="T30" fmla="*/ 20 w 1938"/>
                  <a:gd name="T31" fmla="*/ 203 h 338"/>
                  <a:gd name="T32" fmla="*/ 43 w 1938"/>
                  <a:gd name="T33" fmla="*/ 154 h 338"/>
                  <a:gd name="T34" fmla="*/ 73 w 1938"/>
                  <a:gd name="T35" fmla="*/ 111 h 338"/>
                  <a:gd name="T36" fmla="*/ 112 w 1938"/>
                  <a:gd name="T37" fmla="*/ 74 h 338"/>
                  <a:gd name="T38" fmla="*/ 155 w 1938"/>
                  <a:gd name="T39" fmla="*/ 42 h 338"/>
                  <a:gd name="T40" fmla="*/ 204 w 1938"/>
                  <a:gd name="T41" fmla="*/ 19 h 338"/>
                  <a:gd name="T42" fmla="*/ 257 w 1938"/>
                  <a:gd name="T43" fmla="*/ 4 h 338"/>
                  <a:gd name="T44" fmla="*/ 313 w 1938"/>
                  <a:gd name="T4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8" h="338">
                    <a:moveTo>
                      <a:pt x="313" y="0"/>
                    </a:moveTo>
                    <a:lnTo>
                      <a:pt x="1627" y="0"/>
                    </a:lnTo>
                    <a:lnTo>
                      <a:pt x="1681" y="4"/>
                    </a:lnTo>
                    <a:lnTo>
                      <a:pt x="1734" y="19"/>
                    </a:lnTo>
                    <a:lnTo>
                      <a:pt x="1782" y="42"/>
                    </a:lnTo>
                    <a:lnTo>
                      <a:pt x="1827" y="74"/>
                    </a:lnTo>
                    <a:lnTo>
                      <a:pt x="1865" y="111"/>
                    </a:lnTo>
                    <a:lnTo>
                      <a:pt x="1895" y="154"/>
                    </a:lnTo>
                    <a:lnTo>
                      <a:pt x="1917" y="203"/>
                    </a:lnTo>
                    <a:lnTo>
                      <a:pt x="1932" y="255"/>
                    </a:lnTo>
                    <a:lnTo>
                      <a:pt x="1938" y="312"/>
                    </a:lnTo>
                    <a:lnTo>
                      <a:pt x="1938" y="338"/>
                    </a:lnTo>
                    <a:lnTo>
                      <a:pt x="0" y="338"/>
                    </a:lnTo>
                    <a:lnTo>
                      <a:pt x="0" y="312"/>
                    </a:lnTo>
                    <a:lnTo>
                      <a:pt x="5" y="255"/>
                    </a:lnTo>
                    <a:lnTo>
                      <a:pt x="20" y="203"/>
                    </a:lnTo>
                    <a:lnTo>
                      <a:pt x="43" y="154"/>
                    </a:lnTo>
                    <a:lnTo>
                      <a:pt x="73" y="111"/>
                    </a:lnTo>
                    <a:lnTo>
                      <a:pt x="112" y="74"/>
                    </a:lnTo>
                    <a:lnTo>
                      <a:pt x="155" y="42"/>
                    </a:lnTo>
                    <a:lnTo>
                      <a:pt x="204" y="19"/>
                    </a:lnTo>
                    <a:lnTo>
                      <a:pt x="257" y="4"/>
                    </a:lnTo>
                    <a:lnTo>
                      <a:pt x="31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29" name="Freeform 71">
                <a:extLst>
                  <a:ext uri="{FF2B5EF4-FFF2-40B4-BE49-F238E27FC236}">
                    <a16:creationId xmlns:a16="http://schemas.microsoft.com/office/drawing/2014/main" id="{35F4B250-1D7E-6342-86A6-A567A723FE76}"/>
                  </a:ext>
                </a:extLst>
              </p:cNvPr>
              <p:cNvSpPr>
                <a:spLocks/>
              </p:cNvSpPr>
              <p:nvPr/>
            </p:nvSpPr>
            <p:spPr bwMode="auto">
              <a:xfrm>
                <a:off x="9966326" y="1677988"/>
                <a:ext cx="1536700" cy="268288"/>
              </a:xfrm>
              <a:custGeom>
                <a:avLst/>
                <a:gdLst>
                  <a:gd name="T0" fmla="*/ 311 w 1936"/>
                  <a:gd name="T1" fmla="*/ 0 h 338"/>
                  <a:gd name="T2" fmla="*/ 1625 w 1936"/>
                  <a:gd name="T3" fmla="*/ 0 h 338"/>
                  <a:gd name="T4" fmla="*/ 1681 w 1936"/>
                  <a:gd name="T5" fmla="*/ 4 h 338"/>
                  <a:gd name="T6" fmla="*/ 1733 w 1936"/>
                  <a:gd name="T7" fmla="*/ 19 h 338"/>
                  <a:gd name="T8" fmla="*/ 1782 w 1936"/>
                  <a:gd name="T9" fmla="*/ 42 h 338"/>
                  <a:gd name="T10" fmla="*/ 1825 w 1936"/>
                  <a:gd name="T11" fmla="*/ 74 h 338"/>
                  <a:gd name="T12" fmla="*/ 1863 w 1936"/>
                  <a:gd name="T13" fmla="*/ 111 h 338"/>
                  <a:gd name="T14" fmla="*/ 1893 w 1936"/>
                  <a:gd name="T15" fmla="*/ 154 h 338"/>
                  <a:gd name="T16" fmla="*/ 1917 w 1936"/>
                  <a:gd name="T17" fmla="*/ 203 h 338"/>
                  <a:gd name="T18" fmla="*/ 1930 w 1936"/>
                  <a:gd name="T19" fmla="*/ 255 h 338"/>
                  <a:gd name="T20" fmla="*/ 1936 w 1936"/>
                  <a:gd name="T21" fmla="*/ 312 h 338"/>
                  <a:gd name="T22" fmla="*/ 1936 w 1936"/>
                  <a:gd name="T23" fmla="*/ 338 h 338"/>
                  <a:gd name="T24" fmla="*/ 0 w 1936"/>
                  <a:gd name="T25" fmla="*/ 338 h 338"/>
                  <a:gd name="T26" fmla="*/ 0 w 1936"/>
                  <a:gd name="T27" fmla="*/ 312 h 338"/>
                  <a:gd name="T28" fmla="*/ 3 w 1936"/>
                  <a:gd name="T29" fmla="*/ 255 h 338"/>
                  <a:gd name="T30" fmla="*/ 18 w 1936"/>
                  <a:gd name="T31" fmla="*/ 203 h 338"/>
                  <a:gd name="T32" fmla="*/ 41 w 1936"/>
                  <a:gd name="T33" fmla="*/ 154 h 338"/>
                  <a:gd name="T34" fmla="*/ 73 w 1936"/>
                  <a:gd name="T35" fmla="*/ 111 h 338"/>
                  <a:gd name="T36" fmla="*/ 110 w 1936"/>
                  <a:gd name="T37" fmla="*/ 74 h 338"/>
                  <a:gd name="T38" fmla="*/ 153 w 1936"/>
                  <a:gd name="T39" fmla="*/ 42 h 338"/>
                  <a:gd name="T40" fmla="*/ 202 w 1936"/>
                  <a:gd name="T41" fmla="*/ 19 h 338"/>
                  <a:gd name="T42" fmla="*/ 255 w 1936"/>
                  <a:gd name="T43" fmla="*/ 4 h 338"/>
                  <a:gd name="T44" fmla="*/ 311 w 1936"/>
                  <a:gd name="T4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6" h="338">
                    <a:moveTo>
                      <a:pt x="311" y="0"/>
                    </a:moveTo>
                    <a:lnTo>
                      <a:pt x="1625" y="0"/>
                    </a:lnTo>
                    <a:lnTo>
                      <a:pt x="1681" y="4"/>
                    </a:lnTo>
                    <a:lnTo>
                      <a:pt x="1733" y="19"/>
                    </a:lnTo>
                    <a:lnTo>
                      <a:pt x="1782" y="42"/>
                    </a:lnTo>
                    <a:lnTo>
                      <a:pt x="1825" y="74"/>
                    </a:lnTo>
                    <a:lnTo>
                      <a:pt x="1863" y="111"/>
                    </a:lnTo>
                    <a:lnTo>
                      <a:pt x="1893" y="154"/>
                    </a:lnTo>
                    <a:lnTo>
                      <a:pt x="1917" y="203"/>
                    </a:lnTo>
                    <a:lnTo>
                      <a:pt x="1930" y="255"/>
                    </a:lnTo>
                    <a:lnTo>
                      <a:pt x="1936" y="312"/>
                    </a:lnTo>
                    <a:lnTo>
                      <a:pt x="1936" y="338"/>
                    </a:lnTo>
                    <a:lnTo>
                      <a:pt x="0" y="338"/>
                    </a:lnTo>
                    <a:lnTo>
                      <a:pt x="0" y="312"/>
                    </a:lnTo>
                    <a:lnTo>
                      <a:pt x="3" y="255"/>
                    </a:lnTo>
                    <a:lnTo>
                      <a:pt x="18" y="203"/>
                    </a:lnTo>
                    <a:lnTo>
                      <a:pt x="41" y="154"/>
                    </a:lnTo>
                    <a:lnTo>
                      <a:pt x="73" y="111"/>
                    </a:lnTo>
                    <a:lnTo>
                      <a:pt x="110" y="74"/>
                    </a:lnTo>
                    <a:lnTo>
                      <a:pt x="153" y="42"/>
                    </a:lnTo>
                    <a:lnTo>
                      <a:pt x="202" y="19"/>
                    </a:lnTo>
                    <a:lnTo>
                      <a:pt x="255" y="4"/>
                    </a:lnTo>
                    <a:lnTo>
                      <a:pt x="3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24" name="Group 23">
              <a:extLst>
                <a:ext uri="{FF2B5EF4-FFF2-40B4-BE49-F238E27FC236}">
                  <a16:creationId xmlns:a16="http://schemas.microsoft.com/office/drawing/2014/main" id="{56BDD117-A698-5145-9D55-FA47F44D7352}"/>
                </a:ext>
              </a:extLst>
            </p:cNvPr>
            <p:cNvGrpSpPr/>
            <p:nvPr/>
          </p:nvGrpSpPr>
          <p:grpSpPr>
            <a:xfrm>
              <a:off x="7556602" y="5511723"/>
              <a:ext cx="511847" cy="436298"/>
              <a:chOff x="12072938" y="-400050"/>
              <a:chExt cx="5162550" cy="4400550"/>
            </a:xfrm>
            <a:solidFill>
              <a:schemeClr val="accent3"/>
            </a:solidFill>
          </p:grpSpPr>
          <p:sp>
            <p:nvSpPr>
              <p:cNvPr id="223" name="Freeform 76">
                <a:extLst>
                  <a:ext uri="{FF2B5EF4-FFF2-40B4-BE49-F238E27FC236}">
                    <a16:creationId xmlns:a16="http://schemas.microsoft.com/office/drawing/2014/main" id="{1A4FCAAB-B78F-E741-A360-B0ABEED972B5}"/>
                  </a:ext>
                </a:extLst>
              </p:cNvPr>
              <p:cNvSpPr>
                <a:spLocks noEditPoints="1"/>
              </p:cNvSpPr>
              <p:nvPr/>
            </p:nvSpPr>
            <p:spPr bwMode="auto">
              <a:xfrm>
                <a:off x="12072938" y="1135062"/>
                <a:ext cx="5162550" cy="2865438"/>
              </a:xfrm>
              <a:custGeom>
                <a:avLst/>
                <a:gdLst>
                  <a:gd name="T0" fmla="*/ 1084 w 6504"/>
                  <a:gd name="T1" fmla="*/ 2305 h 3609"/>
                  <a:gd name="T2" fmla="*/ 5422 w 6504"/>
                  <a:gd name="T3" fmla="*/ 1986 h 3609"/>
                  <a:gd name="T4" fmla="*/ 5783 w 6504"/>
                  <a:gd name="T5" fmla="*/ 1432 h 3609"/>
                  <a:gd name="T6" fmla="*/ 6145 w 6504"/>
                  <a:gd name="T7" fmla="*/ 3248 h 3609"/>
                  <a:gd name="T8" fmla="*/ 5783 w 6504"/>
                  <a:gd name="T9" fmla="*/ 1432 h 3609"/>
                  <a:gd name="T10" fmla="*/ 1084 w 6504"/>
                  <a:gd name="T11" fmla="*/ 1625 h 3609"/>
                  <a:gd name="T12" fmla="*/ 1637 w 6504"/>
                  <a:gd name="T13" fmla="*/ 1542 h 3609"/>
                  <a:gd name="T14" fmla="*/ 1562 w 6504"/>
                  <a:gd name="T15" fmla="*/ 1388 h 3609"/>
                  <a:gd name="T16" fmla="*/ 1455 w 6504"/>
                  <a:gd name="T17" fmla="*/ 1256 h 3609"/>
                  <a:gd name="T18" fmla="*/ 1323 w 6504"/>
                  <a:gd name="T19" fmla="*/ 1150 h 3609"/>
                  <a:gd name="T20" fmla="*/ 1169 w 6504"/>
                  <a:gd name="T21" fmla="*/ 1073 h 3609"/>
                  <a:gd name="T22" fmla="*/ 361 w 6504"/>
                  <a:gd name="T23" fmla="*/ 361 h 3609"/>
                  <a:gd name="T24" fmla="*/ 723 w 6504"/>
                  <a:gd name="T25" fmla="*/ 3248 h 3609"/>
                  <a:gd name="T26" fmla="*/ 361 w 6504"/>
                  <a:gd name="T27" fmla="*/ 361 h 3609"/>
                  <a:gd name="T28" fmla="*/ 904 w 6504"/>
                  <a:gd name="T29" fmla="*/ 0 h 3609"/>
                  <a:gd name="T30" fmla="*/ 983 w 6504"/>
                  <a:gd name="T31" fmla="*/ 17 h 3609"/>
                  <a:gd name="T32" fmla="*/ 1045 w 6504"/>
                  <a:gd name="T33" fmla="*/ 67 h 3609"/>
                  <a:gd name="T34" fmla="*/ 1080 w 6504"/>
                  <a:gd name="T35" fmla="*/ 138 h 3609"/>
                  <a:gd name="T36" fmla="*/ 1084 w 6504"/>
                  <a:gd name="T37" fmla="*/ 682 h 3609"/>
                  <a:gd name="T38" fmla="*/ 1301 w 6504"/>
                  <a:gd name="T39" fmla="*/ 737 h 3609"/>
                  <a:gd name="T40" fmla="*/ 1497 w 6504"/>
                  <a:gd name="T41" fmla="*/ 834 h 3609"/>
                  <a:gd name="T42" fmla="*/ 1670 w 6504"/>
                  <a:gd name="T43" fmla="*/ 962 h 3609"/>
                  <a:gd name="T44" fmla="*/ 1815 w 6504"/>
                  <a:gd name="T45" fmla="*/ 1122 h 3609"/>
                  <a:gd name="T46" fmla="*/ 1929 w 6504"/>
                  <a:gd name="T47" fmla="*/ 1307 h 3609"/>
                  <a:gd name="T48" fmla="*/ 2006 w 6504"/>
                  <a:gd name="T49" fmla="*/ 1514 h 3609"/>
                  <a:gd name="T50" fmla="*/ 5422 w 6504"/>
                  <a:gd name="T51" fmla="*/ 1625 h 3609"/>
                  <a:gd name="T52" fmla="*/ 5428 w 6504"/>
                  <a:gd name="T53" fmla="*/ 1211 h 3609"/>
                  <a:gd name="T54" fmla="*/ 5462 w 6504"/>
                  <a:gd name="T55" fmla="*/ 1140 h 3609"/>
                  <a:gd name="T56" fmla="*/ 5525 w 6504"/>
                  <a:gd name="T57" fmla="*/ 1090 h 3609"/>
                  <a:gd name="T58" fmla="*/ 5604 w 6504"/>
                  <a:gd name="T59" fmla="*/ 1071 h 3609"/>
                  <a:gd name="T60" fmla="*/ 6368 w 6504"/>
                  <a:gd name="T61" fmla="*/ 1077 h 3609"/>
                  <a:gd name="T62" fmla="*/ 6439 w 6504"/>
                  <a:gd name="T63" fmla="*/ 1112 h 3609"/>
                  <a:gd name="T64" fmla="*/ 6488 w 6504"/>
                  <a:gd name="T65" fmla="*/ 1173 h 3609"/>
                  <a:gd name="T66" fmla="*/ 6504 w 6504"/>
                  <a:gd name="T67" fmla="*/ 1252 h 3609"/>
                  <a:gd name="T68" fmla="*/ 6500 w 6504"/>
                  <a:gd name="T69" fmla="*/ 3471 h 3609"/>
                  <a:gd name="T70" fmla="*/ 6465 w 6504"/>
                  <a:gd name="T71" fmla="*/ 3542 h 3609"/>
                  <a:gd name="T72" fmla="*/ 6403 w 6504"/>
                  <a:gd name="T73" fmla="*/ 3591 h 3609"/>
                  <a:gd name="T74" fmla="*/ 6324 w 6504"/>
                  <a:gd name="T75" fmla="*/ 3609 h 3609"/>
                  <a:gd name="T76" fmla="*/ 5560 w 6504"/>
                  <a:gd name="T77" fmla="*/ 3605 h 3609"/>
                  <a:gd name="T78" fmla="*/ 5489 w 6504"/>
                  <a:gd name="T79" fmla="*/ 3570 h 3609"/>
                  <a:gd name="T80" fmla="*/ 5440 w 6504"/>
                  <a:gd name="T81" fmla="*/ 3509 h 3609"/>
                  <a:gd name="T82" fmla="*/ 5422 w 6504"/>
                  <a:gd name="T83" fmla="*/ 3430 h 3609"/>
                  <a:gd name="T84" fmla="*/ 1084 w 6504"/>
                  <a:gd name="T85" fmla="*/ 2666 h 3609"/>
                  <a:gd name="T86" fmla="*/ 1078 w 6504"/>
                  <a:gd name="T87" fmla="*/ 3471 h 3609"/>
                  <a:gd name="T88" fmla="*/ 1045 w 6504"/>
                  <a:gd name="T89" fmla="*/ 3542 h 3609"/>
                  <a:gd name="T90" fmla="*/ 983 w 6504"/>
                  <a:gd name="T91" fmla="*/ 3591 h 3609"/>
                  <a:gd name="T92" fmla="*/ 902 w 6504"/>
                  <a:gd name="T93" fmla="*/ 3609 h 3609"/>
                  <a:gd name="T94" fmla="*/ 138 w 6504"/>
                  <a:gd name="T95" fmla="*/ 3605 h 3609"/>
                  <a:gd name="T96" fmla="*/ 67 w 6504"/>
                  <a:gd name="T97" fmla="*/ 3570 h 3609"/>
                  <a:gd name="T98" fmla="*/ 18 w 6504"/>
                  <a:gd name="T99" fmla="*/ 3509 h 3609"/>
                  <a:gd name="T100" fmla="*/ 0 w 6504"/>
                  <a:gd name="T101" fmla="*/ 3430 h 3609"/>
                  <a:gd name="T102" fmla="*/ 4 w 6504"/>
                  <a:gd name="T103" fmla="*/ 138 h 3609"/>
                  <a:gd name="T104" fmla="*/ 39 w 6504"/>
                  <a:gd name="T105" fmla="*/ 67 h 3609"/>
                  <a:gd name="T106" fmla="*/ 101 w 6504"/>
                  <a:gd name="T107" fmla="*/ 17 h 3609"/>
                  <a:gd name="T108" fmla="*/ 180 w 6504"/>
                  <a:gd name="T109" fmla="*/ 0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04" h="3609">
                    <a:moveTo>
                      <a:pt x="1084" y="1986"/>
                    </a:moveTo>
                    <a:lnTo>
                      <a:pt x="1084" y="2305"/>
                    </a:lnTo>
                    <a:lnTo>
                      <a:pt x="5422" y="2305"/>
                    </a:lnTo>
                    <a:lnTo>
                      <a:pt x="5422" y="1986"/>
                    </a:lnTo>
                    <a:lnTo>
                      <a:pt x="1084" y="1986"/>
                    </a:lnTo>
                    <a:close/>
                    <a:moveTo>
                      <a:pt x="5783" y="1432"/>
                    </a:moveTo>
                    <a:lnTo>
                      <a:pt x="5783" y="3248"/>
                    </a:lnTo>
                    <a:lnTo>
                      <a:pt x="6145" y="3248"/>
                    </a:lnTo>
                    <a:lnTo>
                      <a:pt x="6145" y="1432"/>
                    </a:lnTo>
                    <a:lnTo>
                      <a:pt x="5783" y="1432"/>
                    </a:lnTo>
                    <a:close/>
                    <a:moveTo>
                      <a:pt x="1084" y="1049"/>
                    </a:moveTo>
                    <a:lnTo>
                      <a:pt x="1084" y="1625"/>
                    </a:lnTo>
                    <a:lnTo>
                      <a:pt x="1663" y="1625"/>
                    </a:lnTo>
                    <a:lnTo>
                      <a:pt x="1637" y="1542"/>
                    </a:lnTo>
                    <a:lnTo>
                      <a:pt x="1603" y="1463"/>
                    </a:lnTo>
                    <a:lnTo>
                      <a:pt x="1562" y="1388"/>
                    </a:lnTo>
                    <a:lnTo>
                      <a:pt x="1513" y="1319"/>
                    </a:lnTo>
                    <a:lnTo>
                      <a:pt x="1455" y="1256"/>
                    </a:lnTo>
                    <a:lnTo>
                      <a:pt x="1392" y="1199"/>
                    </a:lnTo>
                    <a:lnTo>
                      <a:pt x="1323" y="1150"/>
                    </a:lnTo>
                    <a:lnTo>
                      <a:pt x="1248" y="1108"/>
                    </a:lnTo>
                    <a:lnTo>
                      <a:pt x="1169" y="1073"/>
                    </a:lnTo>
                    <a:lnTo>
                      <a:pt x="1084" y="1049"/>
                    </a:lnTo>
                    <a:close/>
                    <a:moveTo>
                      <a:pt x="361" y="361"/>
                    </a:moveTo>
                    <a:lnTo>
                      <a:pt x="361" y="3248"/>
                    </a:lnTo>
                    <a:lnTo>
                      <a:pt x="723" y="3248"/>
                    </a:lnTo>
                    <a:lnTo>
                      <a:pt x="723" y="361"/>
                    </a:lnTo>
                    <a:lnTo>
                      <a:pt x="361" y="361"/>
                    </a:lnTo>
                    <a:close/>
                    <a:moveTo>
                      <a:pt x="180" y="0"/>
                    </a:moveTo>
                    <a:lnTo>
                      <a:pt x="904" y="0"/>
                    </a:lnTo>
                    <a:lnTo>
                      <a:pt x="946" y="4"/>
                    </a:lnTo>
                    <a:lnTo>
                      <a:pt x="983" y="17"/>
                    </a:lnTo>
                    <a:lnTo>
                      <a:pt x="1017" y="39"/>
                    </a:lnTo>
                    <a:lnTo>
                      <a:pt x="1045" y="67"/>
                    </a:lnTo>
                    <a:lnTo>
                      <a:pt x="1066" y="100"/>
                    </a:lnTo>
                    <a:lnTo>
                      <a:pt x="1080" y="138"/>
                    </a:lnTo>
                    <a:lnTo>
                      <a:pt x="1084" y="179"/>
                    </a:lnTo>
                    <a:lnTo>
                      <a:pt x="1084" y="682"/>
                    </a:lnTo>
                    <a:lnTo>
                      <a:pt x="1195" y="704"/>
                    </a:lnTo>
                    <a:lnTo>
                      <a:pt x="1301" y="737"/>
                    </a:lnTo>
                    <a:lnTo>
                      <a:pt x="1402" y="781"/>
                    </a:lnTo>
                    <a:lnTo>
                      <a:pt x="1497" y="834"/>
                    </a:lnTo>
                    <a:lnTo>
                      <a:pt x="1586" y="893"/>
                    </a:lnTo>
                    <a:lnTo>
                      <a:pt x="1670" y="962"/>
                    </a:lnTo>
                    <a:lnTo>
                      <a:pt x="1745" y="1039"/>
                    </a:lnTo>
                    <a:lnTo>
                      <a:pt x="1815" y="1122"/>
                    </a:lnTo>
                    <a:lnTo>
                      <a:pt x="1876" y="1213"/>
                    </a:lnTo>
                    <a:lnTo>
                      <a:pt x="1929" y="1307"/>
                    </a:lnTo>
                    <a:lnTo>
                      <a:pt x="1973" y="1410"/>
                    </a:lnTo>
                    <a:lnTo>
                      <a:pt x="2006" y="1514"/>
                    </a:lnTo>
                    <a:lnTo>
                      <a:pt x="2028" y="1625"/>
                    </a:lnTo>
                    <a:lnTo>
                      <a:pt x="5422" y="1625"/>
                    </a:lnTo>
                    <a:lnTo>
                      <a:pt x="5422" y="1252"/>
                    </a:lnTo>
                    <a:lnTo>
                      <a:pt x="5428" y="1211"/>
                    </a:lnTo>
                    <a:lnTo>
                      <a:pt x="5442" y="1173"/>
                    </a:lnTo>
                    <a:lnTo>
                      <a:pt x="5462" y="1140"/>
                    </a:lnTo>
                    <a:lnTo>
                      <a:pt x="5491" y="1112"/>
                    </a:lnTo>
                    <a:lnTo>
                      <a:pt x="5525" y="1090"/>
                    </a:lnTo>
                    <a:lnTo>
                      <a:pt x="5562" y="1077"/>
                    </a:lnTo>
                    <a:lnTo>
                      <a:pt x="5604" y="1071"/>
                    </a:lnTo>
                    <a:lnTo>
                      <a:pt x="6326" y="1071"/>
                    </a:lnTo>
                    <a:lnTo>
                      <a:pt x="6368" y="1077"/>
                    </a:lnTo>
                    <a:lnTo>
                      <a:pt x="6405" y="1090"/>
                    </a:lnTo>
                    <a:lnTo>
                      <a:pt x="6439" y="1112"/>
                    </a:lnTo>
                    <a:lnTo>
                      <a:pt x="6467" y="1140"/>
                    </a:lnTo>
                    <a:lnTo>
                      <a:pt x="6488" y="1173"/>
                    </a:lnTo>
                    <a:lnTo>
                      <a:pt x="6500" y="1211"/>
                    </a:lnTo>
                    <a:lnTo>
                      <a:pt x="6504" y="1252"/>
                    </a:lnTo>
                    <a:lnTo>
                      <a:pt x="6504" y="3430"/>
                    </a:lnTo>
                    <a:lnTo>
                      <a:pt x="6500" y="3471"/>
                    </a:lnTo>
                    <a:lnTo>
                      <a:pt x="6486" y="3509"/>
                    </a:lnTo>
                    <a:lnTo>
                      <a:pt x="6465" y="3542"/>
                    </a:lnTo>
                    <a:lnTo>
                      <a:pt x="6437" y="3570"/>
                    </a:lnTo>
                    <a:lnTo>
                      <a:pt x="6403" y="3591"/>
                    </a:lnTo>
                    <a:lnTo>
                      <a:pt x="6366" y="3605"/>
                    </a:lnTo>
                    <a:lnTo>
                      <a:pt x="6324" y="3609"/>
                    </a:lnTo>
                    <a:lnTo>
                      <a:pt x="5602" y="3609"/>
                    </a:lnTo>
                    <a:lnTo>
                      <a:pt x="5560" y="3605"/>
                    </a:lnTo>
                    <a:lnTo>
                      <a:pt x="5523" y="3591"/>
                    </a:lnTo>
                    <a:lnTo>
                      <a:pt x="5489" y="3570"/>
                    </a:lnTo>
                    <a:lnTo>
                      <a:pt x="5462" y="3542"/>
                    </a:lnTo>
                    <a:lnTo>
                      <a:pt x="5440" y="3509"/>
                    </a:lnTo>
                    <a:lnTo>
                      <a:pt x="5426" y="3471"/>
                    </a:lnTo>
                    <a:lnTo>
                      <a:pt x="5422" y="3430"/>
                    </a:lnTo>
                    <a:lnTo>
                      <a:pt x="5422" y="2666"/>
                    </a:lnTo>
                    <a:lnTo>
                      <a:pt x="1084" y="2666"/>
                    </a:lnTo>
                    <a:lnTo>
                      <a:pt x="1084" y="3430"/>
                    </a:lnTo>
                    <a:lnTo>
                      <a:pt x="1078" y="3471"/>
                    </a:lnTo>
                    <a:lnTo>
                      <a:pt x="1064" y="3509"/>
                    </a:lnTo>
                    <a:lnTo>
                      <a:pt x="1045" y="3542"/>
                    </a:lnTo>
                    <a:lnTo>
                      <a:pt x="1017" y="3570"/>
                    </a:lnTo>
                    <a:lnTo>
                      <a:pt x="983" y="3591"/>
                    </a:lnTo>
                    <a:lnTo>
                      <a:pt x="944" y="3605"/>
                    </a:lnTo>
                    <a:lnTo>
                      <a:pt x="902" y="3609"/>
                    </a:lnTo>
                    <a:lnTo>
                      <a:pt x="180" y="3609"/>
                    </a:lnTo>
                    <a:lnTo>
                      <a:pt x="138" y="3605"/>
                    </a:lnTo>
                    <a:lnTo>
                      <a:pt x="101" y="3591"/>
                    </a:lnTo>
                    <a:lnTo>
                      <a:pt x="67" y="3570"/>
                    </a:lnTo>
                    <a:lnTo>
                      <a:pt x="39" y="3542"/>
                    </a:lnTo>
                    <a:lnTo>
                      <a:pt x="18" y="3509"/>
                    </a:lnTo>
                    <a:lnTo>
                      <a:pt x="4" y="3471"/>
                    </a:lnTo>
                    <a:lnTo>
                      <a:pt x="0" y="3430"/>
                    </a:lnTo>
                    <a:lnTo>
                      <a:pt x="0" y="179"/>
                    </a:lnTo>
                    <a:lnTo>
                      <a:pt x="4" y="138"/>
                    </a:lnTo>
                    <a:lnTo>
                      <a:pt x="18" y="100"/>
                    </a:lnTo>
                    <a:lnTo>
                      <a:pt x="39" y="67"/>
                    </a:lnTo>
                    <a:lnTo>
                      <a:pt x="67" y="39"/>
                    </a:lnTo>
                    <a:lnTo>
                      <a:pt x="101" y="17"/>
                    </a:lnTo>
                    <a:lnTo>
                      <a:pt x="138" y="4"/>
                    </a:lnTo>
                    <a:lnTo>
                      <a:pt x="18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24" name="Freeform 77">
                <a:extLst>
                  <a:ext uri="{FF2B5EF4-FFF2-40B4-BE49-F238E27FC236}">
                    <a16:creationId xmlns:a16="http://schemas.microsoft.com/office/drawing/2014/main" id="{E14230DB-0665-874C-9C30-95773CF58E60}"/>
                  </a:ext>
                </a:extLst>
              </p:cNvPr>
              <p:cNvSpPr>
                <a:spLocks/>
              </p:cNvSpPr>
              <p:nvPr/>
            </p:nvSpPr>
            <p:spPr bwMode="auto">
              <a:xfrm>
                <a:off x="13617576" y="820737"/>
                <a:ext cx="568325" cy="644525"/>
              </a:xfrm>
              <a:custGeom>
                <a:avLst/>
                <a:gdLst>
                  <a:gd name="T0" fmla="*/ 571 w 715"/>
                  <a:gd name="T1" fmla="*/ 0 h 813"/>
                  <a:gd name="T2" fmla="*/ 598 w 715"/>
                  <a:gd name="T3" fmla="*/ 154 h 813"/>
                  <a:gd name="T4" fmla="*/ 322 w 715"/>
                  <a:gd name="T5" fmla="*/ 604 h 813"/>
                  <a:gd name="T6" fmla="*/ 687 w 715"/>
                  <a:gd name="T7" fmla="*/ 541 h 813"/>
                  <a:gd name="T8" fmla="*/ 715 w 715"/>
                  <a:gd name="T9" fmla="*/ 704 h 813"/>
                  <a:gd name="T10" fmla="*/ 99 w 715"/>
                  <a:gd name="T11" fmla="*/ 813 h 813"/>
                  <a:gd name="T12" fmla="*/ 71 w 715"/>
                  <a:gd name="T13" fmla="*/ 649 h 813"/>
                  <a:gd name="T14" fmla="*/ 338 w 715"/>
                  <a:gd name="T15" fmla="*/ 209 h 813"/>
                  <a:gd name="T16" fmla="*/ 28 w 715"/>
                  <a:gd name="T17" fmla="*/ 263 h 813"/>
                  <a:gd name="T18" fmla="*/ 0 w 715"/>
                  <a:gd name="T19" fmla="*/ 101 h 813"/>
                  <a:gd name="T20" fmla="*/ 571 w 715"/>
                  <a:gd name="T21" fmla="*/ 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5" h="813">
                    <a:moveTo>
                      <a:pt x="571" y="0"/>
                    </a:moveTo>
                    <a:lnTo>
                      <a:pt x="598" y="154"/>
                    </a:lnTo>
                    <a:lnTo>
                      <a:pt x="322" y="604"/>
                    </a:lnTo>
                    <a:lnTo>
                      <a:pt x="687" y="541"/>
                    </a:lnTo>
                    <a:lnTo>
                      <a:pt x="715" y="704"/>
                    </a:lnTo>
                    <a:lnTo>
                      <a:pt x="99" y="813"/>
                    </a:lnTo>
                    <a:lnTo>
                      <a:pt x="71" y="649"/>
                    </a:lnTo>
                    <a:lnTo>
                      <a:pt x="338" y="209"/>
                    </a:lnTo>
                    <a:lnTo>
                      <a:pt x="28" y="263"/>
                    </a:lnTo>
                    <a:lnTo>
                      <a:pt x="0" y="101"/>
                    </a:lnTo>
                    <a:lnTo>
                      <a:pt x="57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25" name="Freeform 78">
                <a:extLst>
                  <a:ext uri="{FF2B5EF4-FFF2-40B4-BE49-F238E27FC236}">
                    <a16:creationId xmlns:a16="http://schemas.microsoft.com/office/drawing/2014/main" id="{A61E8A5B-B104-4643-86C5-5F9DB283259B}"/>
                  </a:ext>
                </a:extLst>
              </p:cNvPr>
              <p:cNvSpPr>
                <a:spLocks/>
              </p:cNvSpPr>
              <p:nvPr/>
            </p:nvSpPr>
            <p:spPr bwMode="auto">
              <a:xfrm>
                <a:off x="14317663" y="-400050"/>
                <a:ext cx="830263" cy="923925"/>
              </a:xfrm>
              <a:custGeom>
                <a:avLst/>
                <a:gdLst>
                  <a:gd name="T0" fmla="*/ 246 w 1046"/>
                  <a:gd name="T1" fmla="*/ 0 h 1163"/>
                  <a:gd name="T2" fmla="*/ 1046 w 1046"/>
                  <a:gd name="T3" fmla="*/ 171 h 1163"/>
                  <a:gd name="T4" fmla="*/ 999 w 1046"/>
                  <a:gd name="T5" fmla="*/ 386 h 1163"/>
                  <a:gd name="T6" fmla="*/ 400 w 1046"/>
                  <a:gd name="T7" fmla="*/ 826 h 1163"/>
                  <a:gd name="T8" fmla="*/ 908 w 1046"/>
                  <a:gd name="T9" fmla="*/ 935 h 1163"/>
                  <a:gd name="T10" fmla="*/ 858 w 1046"/>
                  <a:gd name="T11" fmla="*/ 1163 h 1163"/>
                  <a:gd name="T12" fmla="*/ 0 w 1046"/>
                  <a:gd name="T13" fmla="*/ 980 h 1163"/>
                  <a:gd name="T14" fmla="*/ 49 w 1046"/>
                  <a:gd name="T15" fmla="*/ 753 h 1163"/>
                  <a:gd name="T16" fmla="*/ 629 w 1046"/>
                  <a:gd name="T17" fmla="*/ 319 h 1163"/>
                  <a:gd name="T18" fmla="*/ 199 w 1046"/>
                  <a:gd name="T19" fmla="*/ 228 h 1163"/>
                  <a:gd name="T20" fmla="*/ 246 w 1046"/>
                  <a:gd name="T21"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6" h="1163">
                    <a:moveTo>
                      <a:pt x="246" y="0"/>
                    </a:moveTo>
                    <a:lnTo>
                      <a:pt x="1046" y="171"/>
                    </a:lnTo>
                    <a:lnTo>
                      <a:pt x="999" y="386"/>
                    </a:lnTo>
                    <a:lnTo>
                      <a:pt x="400" y="826"/>
                    </a:lnTo>
                    <a:lnTo>
                      <a:pt x="908" y="935"/>
                    </a:lnTo>
                    <a:lnTo>
                      <a:pt x="858" y="1163"/>
                    </a:lnTo>
                    <a:lnTo>
                      <a:pt x="0" y="980"/>
                    </a:lnTo>
                    <a:lnTo>
                      <a:pt x="49" y="753"/>
                    </a:lnTo>
                    <a:lnTo>
                      <a:pt x="629" y="319"/>
                    </a:lnTo>
                    <a:lnTo>
                      <a:pt x="199" y="228"/>
                    </a:lnTo>
                    <a:lnTo>
                      <a:pt x="24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sp>
          <p:nvSpPr>
            <p:cNvPr id="25" name="Freeform 83">
              <a:extLst>
                <a:ext uri="{FF2B5EF4-FFF2-40B4-BE49-F238E27FC236}">
                  <a16:creationId xmlns:a16="http://schemas.microsoft.com/office/drawing/2014/main" id="{C48D837C-E157-8845-8045-752DAC9276F9}"/>
                </a:ext>
              </a:extLst>
            </p:cNvPr>
            <p:cNvSpPr>
              <a:spLocks noEditPoints="1"/>
            </p:cNvSpPr>
            <p:nvPr/>
          </p:nvSpPr>
          <p:spPr bwMode="auto">
            <a:xfrm>
              <a:off x="6469768" y="2093148"/>
              <a:ext cx="369113" cy="374084"/>
            </a:xfrm>
            <a:custGeom>
              <a:avLst/>
              <a:gdLst>
                <a:gd name="T0" fmla="*/ 4625 w 5346"/>
                <a:gd name="T1" fmla="*/ 4527 h 5418"/>
                <a:gd name="T2" fmla="*/ 4730 w 5346"/>
                <a:gd name="T3" fmla="*/ 4555 h 5418"/>
                <a:gd name="T4" fmla="*/ 4808 w 5346"/>
                <a:gd name="T5" fmla="*/ 4476 h 5418"/>
                <a:gd name="T6" fmla="*/ 4780 w 5346"/>
                <a:gd name="T7" fmla="*/ 4371 h 5418"/>
                <a:gd name="T8" fmla="*/ 981 w 5346"/>
                <a:gd name="T9" fmla="*/ 654 h 5418"/>
                <a:gd name="T10" fmla="*/ 771 w 5346"/>
                <a:gd name="T11" fmla="*/ 774 h 5418"/>
                <a:gd name="T12" fmla="*/ 651 w 5346"/>
                <a:gd name="T13" fmla="*/ 982 h 5418"/>
                <a:gd name="T14" fmla="*/ 651 w 5346"/>
                <a:gd name="T15" fmla="*/ 1215 h 5418"/>
                <a:gd name="T16" fmla="*/ 771 w 5346"/>
                <a:gd name="T17" fmla="*/ 1424 h 5418"/>
                <a:gd name="T18" fmla="*/ 981 w 5346"/>
                <a:gd name="T19" fmla="*/ 1545 h 5418"/>
                <a:gd name="T20" fmla="*/ 1214 w 5346"/>
                <a:gd name="T21" fmla="*/ 1545 h 5418"/>
                <a:gd name="T22" fmla="*/ 1422 w 5346"/>
                <a:gd name="T23" fmla="*/ 1424 h 5418"/>
                <a:gd name="T24" fmla="*/ 1542 w 5346"/>
                <a:gd name="T25" fmla="*/ 1215 h 5418"/>
                <a:gd name="T26" fmla="*/ 1542 w 5346"/>
                <a:gd name="T27" fmla="*/ 982 h 5418"/>
                <a:gd name="T28" fmla="*/ 1422 w 5346"/>
                <a:gd name="T29" fmla="*/ 774 h 5418"/>
                <a:gd name="T30" fmla="*/ 1214 w 5346"/>
                <a:gd name="T31" fmla="*/ 654 h 5418"/>
                <a:gd name="T32" fmla="*/ 1617 w 5346"/>
                <a:gd name="T33" fmla="*/ 0 h 5418"/>
                <a:gd name="T34" fmla="*/ 2075 w 5346"/>
                <a:gd name="T35" fmla="*/ 66 h 5418"/>
                <a:gd name="T36" fmla="*/ 2491 w 5346"/>
                <a:gd name="T37" fmla="*/ 256 h 5418"/>
                <a:gd name="T38" fmla="*/ 2840 w 5346"/>
                <a:gd name="T39" fmla="*/ 560 h 5418"/>
                <a:gd name="T40" fmla="*/ 3090 w 5346"/>
                <a:gd name="T41" fmla="*/ 948 h 5418"/>
                <a:gd name="T42" fmla="*/ 3218 w 5346"/>
                <a:gd name="T43" fmla="*/ 1388 h 5418"/>
                <a:gd name="T44" fmla="*/ 3221 w 5346"/>
                <a:gd name="T45" fmla="*/ 1839 h 5418"/>
                <a:gd name="T46" fmla="*/ 3106 w 5346"/>
                <a:gd name="T47" fmla="*/ 2253 h 5418"/>
                <a:gd name="T48" fmla="*/ 5281 w 5346"/>
                <a:gd name="T49" fmla="*/ 4478 h 5418"/>
                <a:gd name="T50" fmla="*/ 5323 w 5346"/>
                <a:gd name="T51" fmla="*/ 5287 h 5418"/>
                <a:gd name="T52" fmla="*/ 5217 w 5346"/>
                <a:gd name="T53" fmla="*/ 5353 h 5418"/>
                <a:gd name="T54" fmla="*/ 4544 w 5346"/>
                <a:gd name="T55" fmla="*/ 5400 h 5418"/>
                <a:gd name="T56" fmla="*/ 4470 w 5346"/>
                <a:gd name="T57" fmla="*/ 5299 h 5418"/>
                <a:gd name="T58" fmla="*/ 4067 w 5346"/>
                <a:gd name="T59" fmla="*/ 4895 h 5418"/>
                <a:gd name="T60" fmla="*/ 3972 w 5346"/>
                <a:gd name="T61" fmla="*/ 4831 h 5418"/>
                <a:gd name="T62" fmla="*/ 3962 w 5346"/>
                <a:gd name="T63" fmla="*/ 4363 h 5418"/>
                <a:gd name="T64" fmla="*/ 3493 w 5346"/>
                <a:gd name="T65" fmla="*/ 4353 h 5418"/>
                <a:gd name="T66" fmla="*/ 3431 w 5346"/>
                <a:gd name="T67" fmla="*/ 4256 h 5418"/>
                <a:gd name="T68" fmla="*/ 3029 w 5346"/>
                <a:gd name="T69" fmla="*/ 3854 h 5418"/>
                <a:gd name="T70" fmla="*/ 2250 w 5346"/>
                <a:gd name="T71" fmla="*/ 3112 h 5418"/>
                <a:gd name="T72" fmla="*/ 1748 w 5346"/>
                <a:gd name="T73" fmla="*/ 3235 h 5418"/>
                <a:gd name="T74" fmla="*/ 1271 w 5346"/>
                <a:gd name="T75" fmla="*/ 3204 h 5418"/>
                <a:gd name="T76" fmla="*/ 843 w 5346"/>
                <a:gd name="T77" fmla="*/ 3043 h 5418"/>
                <a:gd name="T78" fmla="*/ 474 w 5346"/>
                <a:gd name="T79" fmla="*/ 2765 h 5418"/>
                <a:gd name="T80" fmla="*/ 192 w 5346"/>
                <a:gd name="T81" fmla="*/ 2386 h 5418"/>
                <a:gd name="T82" fmla="*/ 35 w 5346"/>
                <a:gd name="T83" fmla="*/ 1957 h 5418"/>
                <a:gd name="T84" fmla="*/ 3 w 5346"/>
                <a:gd name="T85" fmla="*/ 1508 h 5418"/>
                <a:gd name="T86" fmla="*/ 99 w 5346"/>
                <a:gd name="T87" fmla="*/ 1064 h 5418"/>
                <a:gd name="T88" fmla="*/ 317 w 5346"/>
                <a:gd name="T89" fmla="*/ 655 h 5418"/>
                <a:gd name="T90" fmla="*/ 650 w 5346"/>
                <a:gd name="T91" fmla="*/ 322 h 5418"/>
                <a:gd name="T92" fmla="*/ 1051 w 5346"/>
                <a:gd name="T93" fmla="*/ 102 h 5418"/>
                <a:gd name="T94" fmla="*/ 1501 w 5346"/>
                <a:gd name="T95" fmla="*/ 5 h 5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46" h="5418">
                  <a:moveTo>
                    <a:pt x="2949" y="2539"/>
                  </a:moveTo>
                  <a:lnTo>
                    <a:pt x="2883" y="2626"/>
                  </a:lnTo>
                  <a:lnTo>
                    <a:pt x="2811" y="2711"/>
                  </a:lnTo>
                  <a:lnTo>
                    <a:pt x="4625" y="4527"/>
                  </a:lnTo>
                  <a:lnTo>
                    <a:pt x="4648" y="4545"/>
                  </a:lnTo>
                  <a:lnTo>
                    <a:pt x="4674" y="4555"/>
                  </a:lnTo>
                  <a:lnTo>
                    <a:pt x="4702" y="4558"/>
                  </a:lnTo>
                  <a:lnTo>
                    <a:pt x="4730" y="4555"/>
                  </a:lnTo>
                  <a:lnTo>
                    <a:pt x="4757" y="4545"/>
                  </a:lnTo>
                  <a:lnTo>
                    <a:pt x="4780" y="4527"/>
                  </a:lnTo>
                  <a:lnTo>
                    <a:pt x="4798" y="4502"/>
                  </a:lnTo>
                  <a:lnTo>
                    <a:pt x="4808" y="4476"/>
                  </a:lnTo>
                  <a:lnTo>
                    <a:pt x="4812" y="4448"/>
                  </a:lnTo>
                  <a:lnTo>
                    <a:pt x="4808" y="4420"/>
                  </a:lnTo>
                  <a:lnTo>
                    <a:pt x="4798" y="4394"/>
                  </a:lnTo>
                  <a:lnTo>
                    <a:pt x="4780" y="4371"/>
                  </a:lnTo>
                  <a:lnTo>
                    <a:pt x="2949" y="2539"/>
                  </a:lnTo>
                  <a:close/>
                  <a:moveTo>
                    <a:pt x="1097" y="639"/>
                  </a:moveTo>
                  <a:lnTo>
                    <a:pt x="1038" y="642"/>
                  </a:lnTo>
                  <a:lnTo>
                    <a:pt x="981" y="654"/>
                  </a:lnTo>
                  <a:lnTo>
                    <a:pt x="923" y="672"/>
                  </a:lnTo>
                  <a:lnTo>
                    <a:pt x="869" y="698"/>
                  </a:lnTo>
                  <a:lnTo>
                    <a:pt x="818" y="733"/>
                  </a:lnTo>
                  <a:lnTo>
                    <a:pt x="771" y="774"/>
                  </a:lnTo>
                  <a:lnTo>
                    <a:pt x="730" y="821"/>
                  </a:lnTo>
                  <a:lnTo>
                    <a:pt x="697" y="872"/>
                  </a:lnTo>
                  <a:lnTo>
                    <a:pt x="671" y="926"/>
                  </a:lnTo>
                  <a:lnTo>
                    <a:pt x="651" y="982"/>
                  </a:lnTo>
                  <a:lnTo>
                    <a:pt x="640" y="1040"/>
                  </a:lnTo>
                  <a:lnTo>
                    <a:pt x="636" y="1099"/>
                  </a:lnTo>
                  <a:lnTo>
                    <a:pt x="640" y="1158"/>
                  </a:lnTo>
                  <a:lnTo>
                    <a:pt x="651" y="1215"/>
                  </a:lnTo>
                  <a:lnTo>
                    <a:pt x="671" y="1273"/>
                  </a:lnTo>
                  <a:lnTo>
                    <a:pt x="697" y="1327"/>
                  </a:lnTo>
                  <a:lnTo>
                    <a:pt x="730" y="1378"/>
                  </a:lnTo>
                  <a:lnTo>
                    <a:pt x="771" y="1424"/>
                  </a:lnTo>
                  <a:lnTo>
                    <a:pt x="818" y="1467"/>
                  </a:lnTo>
                  <a:lnTo>
                    <a:pt x="869" y="1499"/>
                  </a:lnTo>
                  <a:lnTo>
                    <a:pt x="923" y="1526"/>
                  </a:lnTo>
                  <a:lnTo>
                    <a:pt x="981" y="1545"/>
                  </a:lnTo>
                  <a:lnTo>
                    <a:pt x="1038" y="1555"/>
                  </a:lnTo>
                  <a:lnTo>
                    <a:pt x="1097" y="1560"/>
                  </a:lnTo>
                  <a:lnTo>
                    <a:pt x="1155" y="1555"/>
                  </a:lnTo>
                  <a:lnTo>
                    <a:pt x="1214" y="1545"/>
                  </a:lnTo>
                  <a:lnTo>
                    <a:pt x="1269" y="1526"/>
                  </a:lnTo>
                  <a:lnTo>
                    <a:pt x="1324" y="1499"/>
                  </a:lnTo>
                  <a:lnTo>
                    <a:pt x="1374" y="1467"/>
                  </a:lnTo>
                  <a:lnTo>
                    <a:pt x="1422" y="1424"/>
                  </a:lnTo>
                  <a:lnTo>
                    <a:pt x="1463" y="1378"/>
                  </a:lnTo>
                  <a:lnTo>
                    <a:pt x="1497" y="1327"/>
                  </a:lnTo>
                  <a:lnTo>
                    <a:pt x="1524" y="1273"/>
                  </a:lnTo>
                  <a:lnTo>
                    <a:pt x="1542" y="1215"/>
                  </a:lnTo>
                  <a:lnTo>
                    <a:pt x="1553" y="1158"/>
                  </a:lnTo>
                  <a:lnTo>
                    <a:pt x="1556" y="1099"/>
                  </a:lnTo>
                  <a:lnTo>
                    <a:pt x="1553" y="1040"/>
                  </a:lnTo>
                  <a:lnTo>
                    <a:pt x="1542" y="982"/>
                  </a:lnTo>
                  <a:lnTo>
                    <a:pt x="1524" y="926"/>
                  </a:lnTo>
                  <a:lnTo>
                    <a:pt x="1497" y="872"/>
                  </a:lnTo>
                  <a:lnTo>
                    <a:pt x="1463" y="821"/>
                  </a:lnTo>
                  <a:lnTo>
                    <a:pt x="1422" y="774"/>
                  </a:lnTo>
                  <a:lnTo>
                    <a:pt x="1374" y="733"/>
                  </a:lnTo>
                  <a:lnTo>
                    <a:pt x="1324" y="698"/>
                  </a:lnTo>
                  <a:lnTo>
                    <a:pt x="1269" y="672"/>
                  </a:lnTo>
                  <a:lnTo>
                    <a:pt x="1214" y="654"/>
                  </a:lnTo>
                  <a:lnTo>
                    <a:pt x="1155" y="642"/>
                  </a:lnTo>
                  <a:lnTo>
                    <a:pt x="1097" y="639"/>
                  </a:lnTo>
                  <a:close/>
                  <a:moveTo>
                    <a:pt x="1617" y="0"/>
                  </a:moveTo>
                  <a:lnTo>
                    <a:pt x="1617" y="0"/>
                  </a:lnTo>
                  <a:lnTo>
                    <a:pt x="1735" y="5"/>
                  </a:lnTo>
                  <a:lnTo>
                    <a:pt x="1850" y="17"/>
                  </a:lnTo>
                  <a:lnTo>
                    <a:pt x="1963" y="38"/>
                  </a:lnTo>
                  <a:lnTo>
                    <a:pt x="2075" y="66"/>
                  </a:lnTo>
                  <a:lnTo>
                    <a:pt x="2185" y="102"/>
                  </a:lnTo>
                  <a:lnTo>
                    <a:pt x="2289" y="146"/>
                  </a:lnTo>
                  <a:lnTo>
                    <a:pt x="2391" y="197"/>
                  </a:lnTo>
                  <a:lnTo>
                    <a:pt x="2491" y="256"/>
                  </a:lnTo>
                  <a:lnTo>
                    <a:pt x="2585" y="322"/>
                  </a:lnTo>
                  <a:lnTo>
                    <a:pt x="2675" y="394"/>
                  </a:lnTo>
                  <a:lnTo>
                    <a:pt x="2762" y="475"/>
                  </a:lnTo>
                  <a:lnTo>
                    <a:pt x="2840" y="560"/>
                  </a:lnTo>
                  <a:lnTo>
                    <a:pt x="2914" y="651"/>
                  </a:lnTo>
                  <a:lnTo>
                    <a:pt x="2980" y="746"/>
                  </a:lnTo>
                  <a:lnTo>
                    <a:pt x="3039" y="844"/>
                  </a:lnTo>
                  <a:lnTo>
                    <a:pt x="3090" y="948"/>
                  </a:lnTo>
                  <a:lnTo>
                    <a:pt x="3134" y="1053"/>
                  </a:lnTo>
                  <a:lnTo>
                    <a:pt x="3170" y="1163"/>
                  </a:lnTo>
                  <a:lnTo>
                    <a:pt x="3198" y="1273"/>
                  </a:lnTo>
                  <a:lnTo>
                    <a:pt x="3218" y="1388"/>
                  </a:lnTo>
                  <a:lnTo>
                    <a:pt x="3231" y="1503"/>
                  </a:lnTo>
                  <a:lnTo>
                    <a:pt x="3236" y="1621"/>
                  </a:lnTo>
                  <a:lnTo>
                    <a:pt x="3231" y="1731"/>
                  </a:lnTo>
                  <a:lnTo>
                    <a:pt x="3221" y="1839"/>
                  </a:lnTo>
                  <a:lnTo>
                    <a:pt x="3203" y="1946"/>
                  </a:lnTo>
                  <a:lnTo>
                    <a:pt x="3177" y="2051"/>
                  </a:lnTo>
                  <a:lnTo>
                    <a:pt x="3145" y="2153"/>
                  </a:lnTo>
                  <a:lnTo>
                    <a:pt x="3106" y="2253"/>
                  </a:lnTo>
                  <a:lnTo>
                    <a:pt x="5238" y="4387"/>
                  </a:lnTo>
                  <a:lnTo>
                    <a:pt x="5259" y="4414"/>
                  </a:lnTo>
                  <a:lnTo>
                    <a:pt x="5274" y="4445"/>
                  </a:lnTo>
                  <a:lnTo>
                    <a:pt x="5281" y="4478"/>
                  </a:lnTo>
                  <a:lnTo>
                    <a:pt x="5346" y="5193"/>
                  </a:lnTo>
                  <a:lnTo>
                    <a:pt x="5345" y="5228"/>
                  </a:lnTo>
                  <a:lnTo>
                    <a:pt x="5336" y="5259"/>
                  </a:lnTo>
                  <a:lnTo>
                    <a:pt x="5323" y="5287"/>
                  </a:lnTo>
                  <a:lnTo>
                    <a:pt x="5302" y="5312"/>
                  </a:lnTo>
                  <a:lnTo>
                    <a:pt x="5277" y="5331"/>
                  </a:lnTo>
                  <a:lnTo>
                    <a:pt x="5248" y="5344"/>
                  </a:lnTo>
                  <a:lnTo>
                    <a:pt x="5217" y="5353"/>
                  </a:lnTo>
                  <a:lnTo>
                    <a:pt x="4630" y="5418"/>
                  </a:lnTo>
                  <a:lnTo>
                    <a:pt x="4615" y="5418"/>
                  </a:lnTo>
                  <a:lnTo>
                    <a:pt x="4579" y="5413"/>
                  </a:lnTo>
                  <a:lnTo>
                    <a:pt x="4544" y="5400"/>
                  </a:lnTo>
                  <a:lnTo>
                    <a:pt x="4515" y="5379"/>
                  </a:lnTo>
                  <a:lnTo>
                    <a:pt x="4493" y="5356"/>
                  </a:lnTo>
                  <a:lnTo>
                    <a:pt x="4479" y="5328"/>
                  </a:lnTo>
                  <a:lnTo>
                    <a:pt x="4470" y="5299"/>
                  </a:lnTo>
                  <a:lnTo>
                    <a:pt x="4469" y="5267"/>
                  </a:lnTo>
                  <a:lnTo>
                    <a:pt x="4482" y="4885"/>
                  </a:lnTo>
                  <a:lnTo>
                    <a:pt x="4100" y="4898"/>
                  </a:lnTo>
                  <a:lnTo>
                    <a:pt x="4067" y="4895"/>
                  </a:lnTo>
                  <a:lnTo>
                    <a:pt x="4039" y="4888"/>
                  </a:lnTo>
                  <a:lnTo>
                    <a:pt x="4013" y="4873"/>
                  </a:lnTo>
                  <a:lnTo>
                    <a:pt x="3990" y="4855"/>
                  </a:lnTo>
                  <a:lnTo>
                    <a:pt x="3972" y="4831"/>
                  </a:lnTo>
                  <a:lnTo>
                    <a:pt x="3959" y="4804"/>
                  </a:lnTo>
                  <a:lnTo>
                    <a:pt x="3951" y="4776"/>
                  </a:lnTo>
                  <a:lnTo>
                    <a:pt x="3947" y="4745"/>
                  </a:lnTo>
                  <a:lnTo>
                    <a:pt x="3962" y="4363"/>
                  </a:lnTo>
                  <a:lnTo>
                    <a:pt x="3578" y="4376"/>
                  </a:lnTo>
                  <a:lnTo>
                    <a:pt x="3549" y="4374"/>
                  </a:lnTo>
                  <a:lnTo>
                    <a:pt x="3519" y="4366"/>
                  </a:lnTo>
                  <a:lnTo>
                    <a:pt x="3493" y="4353"/>
                  </a:lnTo>
                  <a:lnTo>
                    <a:pt x="3470" y="4333"/>
                  </a:lnTo>
                  <a:lnTo>
                    <a:pt x="3452" y="4310"/>
                  </a:lnTo>
                  <a:lnTo>
                    <a:pt x="3437" y="4284"/>
                  </a:lnTo>
                  <a:lnTo>
                    <a:pt x="3431" y="4256"/>
                  </a:lnTo>
                  <a:lnTo>
                    <a:pt x="3428" y="4225"/>
                  </a:lnTo>
                  <a:lnTo>
                    <a:pt x="3441" y="3842"/>
                  </a:lnTo>
                  <a:lnTo>
                    <a:pt x="3059" y="3855"/>
                  </a:lnTo>
                  <a:lnTo>
                    <a:pt x="3029" y="3854"/>
                  </a:lnTo>
                  <a:lnTo>
                    <a:pt x="3000" y="3845"/>
                  </a:lnTo>
                  <a:lnTo>
                    <a:pt x="2973" y="3832"/>
                  </a:lnTo>
                  <a:lnTo>
                    <a:pt x="2950" y="3813"/>
                  </a:lnTo>
                  <a:lnTo>
                    <a:pt x="2250" y="3112"/>
                  </a:lnTo>
                  <a:lnTo>
                    <a:pt x="2129" y="3158"/>
                  </a:lnTo>
                  <a:lnTo>
                    <a:pt x="2006" y="3194"/>
                  </a:lnTo>
                  <a:lnTo>
                    <a:pt x="1878" y="3220"/>
                  </a:lnTo>
                  <a:lnTo>
                    <a:pt x="1748" y="3235"/>
                  </a:lnTo>
                  <a:lnTo>
                    <a:pt x="1617" y="3240"/>
                  </a:lnTo>
                  <a:lnTo>
                    <a:pt x="1501" y="3236"/>
                  </a:lnTo>
                  <a:lnTo>
                    <a:pt x="1384" y="3223"/>
                  </a:lnTo>
                  <a:lnTo>
                    <a:pt x="1271" y="3204"/>
                  </a:lnTo>
                  <a:lnTo>
                    <a:pt x="1160" y="3176"/>
                  </a:lnTo>
                  <a:lnTo>
                    <a:pt x="1051" y="3138"/>
                  </a:lnTo>
                  <a:lnTo>
                    <a:pt x="945" y="3095"/>
                  </a:lnTo>
                  <a:lnTo>
                    <a:pt x="843" y="3043"/>
                  </a:lnTo>
                  <a:lnTo>
                    <a:pt x="745" y="2985"/>
                  </a:lnTo>
                  <a:lnTo>
                    <a:pt x="650" y="2918"/>
                  </a:lnTo>
                  <a:lnTo>
                    <a:pt x="559" y="2846"/>
                  </a:lnTo>
                  <a:lnTo>
                    <a:pt x="474" y="2765"/>
                  </a:lnTo>
                  <a:lnTo>
                    <a:pt x="390" y="2677"/>
                  </a:lnTo>
                  <a:lnTo>
                    <a:pt x="317" y="2585"/>
                  </a:lnTo>
                  <a:lnTo>
                    <a:pt x="251" y="2486"/>
                  </a:lnTo>
                  <a:lnTo>
                    <a:pt x="192" y="2386"/>
                  </a:lnTo>
                  <a:lnTo>
                    <a:pt x="141" y="2282"/>
                  </a:lnTo>
                  <a:lnTo>
                    <a:pt x="97" y="2176"/>
                  </a:lnTo>
                  <a:lnTo>
                    <a:pt x="63" y="2067"/>
                  </a:lnTo>
                  <a:lnTo>
                    <a:pt x="35" y="1957"/>
                  </a:lnTo>
                  <a:lnTo>
                    <a:pt x="15" y="1846"/>
                  </a:lnTo>
                  <a:lnTo>
                    <a:pt x="3" y="1732"/>
                  </a:lnTo>
                  <a:lnTo>
                    <a:pt x="0" y="1619"/>
                  </a:lnTo>
                  <a:lnTo>
                    <a:pt x="3" y="1508"/>
                  </a:lnTo>
                  <a:lnTo>
                    <a:pt x="15" y="1394"/>
                  </a:lnTo>
                  <a:lnTo>
                    <a:pt x="35" y="1283"/>
                  </a:lnTo>
                  <a:lnTo>
                    <a:pt x="63" y="1173"/>
                  </a:lnTo>
                  <a:lnTo>
                    <a:pt x="99" y="1064"/>
                  </a:lnTo>
                  <a:lnTo>
                    <a:pt x="141" y="958"/>
                  </a:lnTo>
                  <a:lnTo>
                    <a:pt x="192" y="854"/>
                  </a:lnTo>
                  <a:lnTo>
                    <a:pt x="251" y="754"/>
                  </a:lnTo>
                  <a:lnTo>
                    <a:pt x="317" y="655"/>
                  </a:lnTo>
                  <a:lnTo>
                    <a:pt x="390" y="564"/>
                  </a:lnTo>
                  <a:lnTo>
                    <a:pt x="474" y="475"/>
                  </a:lnTo>
                  <a:lnTo>
                    <a:pt x="559" y="394"/>
                  </a:lnTo>
                  <a:lnTo>
                    <a:pt x="650" y="322"/>
                  </a:lnTo>
                  <a:lnTo>
                    <a:pt x="745" y="256"/>
                  </a:lnTo>
                  <a:lnTo>
                    <a:pt x="843" y="197"/>
                  </a:lnTo>
                  <a:lnTo>
                    <a:pt x="945" y="146"/>
                  </a:lnTo>
                  <a:lnTo>
                    <a:pt x="1051" y="102"/>
                  </a:lnTo>
                  <a:lnTo>
                    <a:pt x="1160" y="66"/>
                  </a:lnTo>
                  <a:lnTo>
                    <a:pt x="1271" y="38"/>
                  </a:lnTo>
                  <a:lnTo>
                    <a:pt x="1384" y="17"/>
                  </a:lnTo>
                  <a:lnTo>
                    <a:pt x="1501" y="5"/>
                  </a:lnTo>
                  <a:lnTo>
                    <a:pt x="1617"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6" name="Freeform 83">
              <a:extLst>
                <a:ext uri="{FF2B5EF4-FFF2-40B4-BE49-F238E27FC236}">
                  <a16:creationId xmlns:a16="http://schemas.microsoft.com/office/drawing/2014/main" id="{D6FF465E-71D1-3043-9893-CBE607ED7CCE}"/>
                </a:ext>
              </a:extLst>
            </p:cNvPr>
            <p:cNvSpPr>
              <a:spLocks noEditPoints="1"/>
            </p:cNvSpPr>
            <p:nvPr/>
          </p:nvSpPr>
          <p:spPr bwMode="auto">
            <a:xfrm flipH="1">
              <a:off x="5317381" y="3827122"/>
              <a:ext cx="289419" cy="293317"/>
            </a:xfrm>
            <a:custGeom>
              <a:avLst/>
              <a:gdLst>
                <a:gd name="T0" fmla="*/ 4625 w 5346"/>
                <a:gd name="T1" fmla="*/ 4527 h 5418"/>
                <a:gd name="T2" fmla="*/ 4730 w 5346"/>
                <a:gd name="T3" fmla="*/ 4555 h 5418"/>
                <a:gd name="T4" fmla="*/ 4808 w 5346"/>
                <a:gd name="T5" fmla="*/ 4476 h 5418"/>
                <a:gd name="T6" fmla="*/ 4780 w 5346"/>
                <a:gd name="T7" fmla="*/ 4371 h 5418"/>
                <a:gd name="T8" fmla="*/ 981 w 5346"/>
                <a:gd name="T9" fmla="*/ 654 h 5418"/>
                <a:gd name="T10" fmla="*/ 771 w 5346"/>
                <a:gd name="T11" fmla="*/ 774 h 5418"/>
                <a:gd name="T12" fmla="*/ 651 w 5346"/>
                <a:gd name="T13" fmla="*/ 982 h 5418"/>
                <a:gd name="T14" fmla="*/ 651 w 5346"/>
                <a:gd name="T15" fmla="*/ 1215 h 5418"/>
                <a:gd name="T16" fmla="*/ 771 w 5346"/>
                <a:gd name="T17" fmla="*/ 1424 h 5418"/>
                <a:gd name="T18" fmla="*/ 981 w 5346"/>
                <a:gd name="T19" fmla="*/ 1545 h 5418"/>
                <a:gd name="T20" fmla="*/ 1214 w 5346"/>
                <a:gd name="T21" fmla="*/ 1545 h 5418"/>
                <a:gd name="T22" fmla="*/ 1422 w 5346"/>
                <a:gd name="T23" fmla="*/ 1424 h 5418"/>
                <a:gd name="T24" fmla="*/ 1542 w 5346"/>
                <a:gd name="T25" fmla="*/ 1215 h 5418"/>
                <a:gd name="T26" fmla="*/ 1542 w 5346"/>
                <a:gd name="T27" fmla="*/ 982 h 5418"/>
                <a:gd name="T28" fmla="*/ 1422 w 5346"/>
                <a:gd name="T29" fmla="*/ 774 h 5418"/>
                <a:gd name="T30" fmla="*/ 1214 w 5346"/>
                <a:gd name="T31" fmla="*/ 654 h 5418"/>
                <a:gd name="T32" fmla="*/ 1617 w 5346"/>
                <a:gd name="T33" fmla="*/ 0 h 5418"/>
                <a:gd name="T34" fmla="*/ 2075 w 5346"/>
                <a:gd name="T35" fmla="*/ 66 h 5418"/>
                <a:gd name="T36" fmla="*/ 2491 w 5346"/>
                <a:gd name="T37" fmla="*/ 256 h 5418"/>
                <a:gd name="T38" fmla="*/ 2840 w 5346"/>
                <a:gd name="T39" fmla="*/ 560 h 5418"/>
                <a:gd name="T40" fmla="*/ 3090 w 5346"/>
                <a:gd name="T41" fmla="*/ 948 h 5418"/>
                <a:gd name="T42" fmla="*/ 3218 w 5346"/>
                <a:gd name="T43" fmla="*/ 1388 h 5418"/>
                <a:gd name="T44" fmla="*/ 3221 w 5346"/>
                <a:gd name="T45" fmla="*/ 1839 h 5418"/>
                <a:gd name="T46" fmla="*/ 3106 w 5346"/>
                <a:gd name="T47" fmla="*/ 2253 h 5418"/>
                <a:gd name="T48" fmla="*/ 5281 w 5346"/>
                <a:gd name="T49" fmla="*/ 4478 h 5418"/>
                <a:gd name="T50" fmla="*/ 5323 w 5346"/>
                <a:gd name="T51" fmla="*/ 5287 h 5418"/>
                <a:gd name="T52" fmla="*/ 5217 w 5346"/>
                <a:gd name="T53" fmla="*/ 5353 h 5418"/>
                <a:gd name="T54" fmla="*/ 4544 w 5346"/>
                <a:gd name="T55" fmla="*/ 5400 h 5418"/>
                <a:gd name="T56" fmla="*/ 4470 w 5346"/>
                <a:gd name="T57" fmla="*/ 5299 h 5418"/>
                <a:gd name="T58" fmla="*/ 4067 w 5346"/>
                <a:gd name="T59" fmla="*/ 4895 h 5418"/>
                <a:gd name="T60" fmla="*/ 3972 w 5346"/>
                <a:gd name="T61" fmla="*/ 4831 h 5418"/>
                <a:gd name="T62" fmla="*/ 3962 w 5346"/>
                <a:gd name="T63" fmla="*/ 4363 h 5418"/>
                <a:gd name="T64" fmla="*/ 3493 w 5346"/>
                <a:gd name="T65" fmla="*/ 4353 h 5418"/>
                <a:gd name="T66" fmla="*/ 3431 w 5346"/>
                <a:gd name="T67" fmla="*/ 4256 h 5418"/>
                <a:gd name="T68" fmla="*/ 3029 w 5346"/>
                <a:gd name="T69" fmla="*/ 3854 h 5418"/>
                <a:gd name="T70" fmla="*/ 2250 w 5346"/>
                <a:gd name="T71" fmla="*/ 3112 h 5418"/>
                <a:gd name="T72" fmla="*/ 1748 w 5346"/>
                <a:gd name="T73" fmla="*/ 3235 h 5418"/>
                <a:gd name="T74" fmla="*/ 1271 w 5346"/>
                <a:gd name="T75" fmla="*/ 3204 h 5418"/>
                <a:gd name="T76" fmla="*/ 843 w 5346"/>
                <a:gd name="T77" fmla="*/ 3043 h 5418"/>
                <a:gd name="T78" fmla="*/ 474 w 5346"/>
                <a:gd name="T79" fmla="*/ 2765 h 5418"/>
                <a:gd name="T80" fmla="*/ 192 w 5346"/>
                <a:gd name="T81" fmla="*/ 2386 h 5418"/>
                <a:gd name="T82" fmla="*/ 35 w 5346"/>
                <a:gd name="T83" fmla="*/ 1957 h 5418"/>
                <a:gd name="T84" fmla="*/ 3 w 5346"/>
                <a:gd name="T85" fmla="*/ 1508 h 5418"/>
                <a:gd name="T86" fmla="*/ 99 w 5346"/>
                <a:gd name="T87" fmla="*/ 1064 h 5418"/>
                <a:gd name="T88" fmla="*/ 317 w 5346"/>
                <a:gd name="T89" fmla="*/ 655 h 5418"/>
                <a:gd name="T90" fmla="*/ 650 w 5346"/>
                <a:gd name="T91" fmla="*/ 322 h 5418"/>
                <a:gd name="T92" fmla="*/ 1051 w 5346"/>
                <a:gd name="T93" fmla="*/ 102 h 5418"/>
                <a:gd name="T94" fmla="*/ 1501 w 5346"/>
                <a:gd name="T95" fmla="*/ 5 h 5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46" h="5418">
                  <a:moveTo>
                    <a:pt x="2949" y="2539"/>
                  </a:moveTo>
                  <a:lnTo>
                    <a:pt x="2883" y="2626"/>
                  </a:lnTo>
                  <a:lnTo>
                    <a:pt x="2811" y="2711"/>
                  </a:lnTo>
                  <a:lnTo>
                    <a:pt x="4625" y="4527"/>
                  </a:lnTo>
                  <a:lnTo>
                    <a:pt x="4648" y="4545"/>
                  </a:lnTo>
                  <a:lnTo>
                    <a:pt x="4674" y="4555"/>
                  </a:lnTo>
                  <a:lnTo>
                    <a:pt x="4702" y="4558"/>
                  </a:lnTo>
                  <a:lnTo>
                    <a:pt x="4730" y="4555"/>
                  </a:lnTo>
                  <a:lnTo>
                    <a:pt x="4757" y="4545"/>
                  </a:lnTo>
                  <a:lnTo>
                    <a:pt x="4780" y="4527"/>
                  </a:lnTo>
                  <a:lnTo>
                    <a:pt x="4798" y="4502"/>
                  </a:lnTo>
                  <a:lnTo>
                    <a:pt x="4808" y="4476"/>
                  </a:lnTo>
                  <a:lnTo>
                    <a:pt x="4812" y="4448"/>
                  </a:lnTo>
                  <a:lnTo>
                    <a:pt x="4808" y="4420"/>
                  </a:lnTo>
                  <a:lnTo>
                    <a:pt x="4798" y="4394"/>
                  </a:lnTo>
                  <a:lnTo>
                    <a:pt x="4780" y="4371"/>
                  </a:lnTo>
                  <a:lnTo>
                    <a:pt x="2949" y="2539"/>
                  </a:lnTo>
                  <a:close/>
                  <a:moveTo>
                    <a:pt x="1097" y="639"/>
                  </a:moveTo>
                  <a:lnTo>
                    <a:pt x="1038" y="642"/>
                  </a:lnTo>
                  <a:lnTo>
                    <a:pt x="981" y="654"/>
                  </a:lnTo>
                  <a:lnTo>
                    <a:pt x="923" y="672"/>
                  </a:lnTo>
                  <a:lnTo>
                    <a:pt x="869" y="698"/>
                  </a:lnTo>
                  <a:lnTo>
                    <a:pt x="818" y="733"/>
                  </a:lnTo>
                  <a:lnTo>
                    <a:pt x="771" y="774"/>
                  </a:lnTo>
                  <a:lnTo>
                    <a:pt x="730" y="821"/>
                  </a:lnTo>
                  <a:lnTo>
                    <a:pt x="697" y="872"/>
                  </a:lnTo>
                  <a:lnTo>
                    <a:pt x="671" y="926"/>
                  </a:lnTo>
                  <a:lnTo>
                    <a:pt x="651" y="982"/>
                  </a:lnTo>
                  <a:lnTo>
                    <a:pt x="640" y="1040"/>
                  </a:lnTo>
                  <a:lnTo>
                    <a:pt x="636" y="1099"/>
                  </a:lnTo>
                  <a:lnTo>
                    <a:pt x="640" y="1158"/>
                  </a:lnTo>
                  <a:lnTo>
                    <a:pt x="651" y="1215"/>
                  </a:lnTo>
                  <a:lnTo>
                    <a:pt x="671" y="1273"/>
                  </a:lnTo>
                  <a:lnTo>
                    <a:pt x="697" y="1327"/>
                  </a:lnTo>
                  <a:lnTo>
                    <a:pt x="730" y="1378"/>
                  </a:lnTo>
                  <a:lnTo>
                    <a:pt x="771" y="1424"/>
                  </a:lnTo>
                  <a:lnTo>
                    <a:pt x="818" y="1467"/>
                  </a:lnTo>
                  <a:lnTo>
                    <a:pt x="869" y="1499"/>
                  </a:lnTo>
                  <a:lnTo>
                    <a:pt x="923" y="1526"/>
                  </a:lnTo>
                  <a:lnTo>
                    <a:pt x="981" y="1545"/>
                  </a:lnTo>
                  <a:lnTo>
                    <a:pt x="1038" y="1555"/>
                  </a:lnTo>
                  <a:lnTo>
                    <a:pt x="1097" y="1560"/>
                  </a:lnTo>
                  <a:lnTo>
                    <a:pt x="1155" y="1555"/>
                  </a:lnTo>
                  <a:lnTo>
                    <a:pt x="1214" y="1545"/>
                  </a:lnTo>
                  <a:lnTo>
                    <a:pt x="1269" y="1526"/>
                  </a:lnTo>
                  <a:lnTo>
                    <a:pt x="1324" y="1499"/>
                  </a:lnTo>
                  <a:lnTo>
                    <a:pt x="1374" y="1467"/>
                  </a:lnTo>
                  <a:lnTo>
                    <a:pt x="1422" y="1424"/>
                  </a:lnTo>
                  <a:lnTo>
                    <a:pt x="1463" y="1378"/>
                  </a:lnTo>
                  <a:lnTo>
                    <a:pt x="1497" y="1327"/>
                  </a:lnTo>
                  <a:lnTo>
                    <a:pt x="1524" y="1273"/>
                  </a:lnTo>
                  <a:lnTo>
                    <a:pt x="1542" y="1215"/>
                  </a:lnTo>
                  <a:lnTo>
                    <a:pt x="1553" y="1158"/>
                  </a:lnTo>
                  <a:lnTo>
                    <a:pt x="1556" y="1099"/>
                  </a:lnTo>
                  <a:lnTo>
                    <a:pt x="1553" y="1040"/>
                  </a:lnTo>
                  <a:lnTo>
                    <a:pt x="1542" y="982"/>
                  </a:lnTo>
                  <a:lnTo>
                    <a:pt x="1524" y="926"/>
                  </a:lnTo>
                  <a:lnTo>
                    <a:pt x="1497" y="872"/>
                  </a:lnTo>
                  <a:lnTo>
                    <a:pt x="1463" y="821"/>
                  </a:lnTo>
                  <a:lnTo>
                    <a:pt x="1422" y="774"/>
                  </a:lnTo>
                  <a:lnTo>
                    <a:pt x="1374" y="733"/>
                  </a:lnTo>
                  <a:lnTo>
                    <a:pt x="1324" y="698"/>
                  </a:lnTo>
                  <a:lnTo>
                    <a:pt x="1269" y="672"/>
                  </a:lnTo>
                  <a:lnTo>
                    <a:pt x="1214" y="654"/>
                  </a:lnTo>
                  <a:lnTo>
                    <a:pt x="1155" y="642"/>
                  </a:lnTo>
                  <a:lnTo>
                    <a:pt x="1097" y="639"/>
                  </a:lnTo>
                  <a:close/>
                  <a:moveTo>
                    <a:pt x="1617" y="0"/>
                  </a:moveTo>
                  <a:lnTo>
                    <a:pt x="1617" y="0"/>
                  </a:lnTo>
                  <a:lnTo>
                    <a:pt x="1735" y="5"/>
                  </a:lnTo>
                  <a:lnTo>
                    <a:pt x="1850" y="17"/>
                  </a:lnTo>
                  <a:lnTo>
                    <a:pt x="1963" y="38"/>
                  </a:lnTo>
                  <a:lnTo>
                    <a:pt x="2075" y="66"/>
                  </a:lnTo>
                  <a:lnTo>
                    <a:pt x="2185" y="102"/>
                  </a:lnTo>
                  <a:lnTo>
                    <a:pt x="2289" y="146"/>
                  </a:lnTo>
                  <a:lnTo>
                    <a:pt x="2391" y="197"/>
                  </a:lnTo>
                  <a:lnTo>
                    <a:pt x="2491" y="256"/>
                  </a:lnTo>
                  <a:lnTo>
                    <a:pt x="2585" y="322"/>
                  </a:lnTo>
                  <a:lnTo>
                    <a:pt x="2675" y="394"/>
                  </a:lnTo>
                  <a:lnTo>
                    <a:pt x="2762" y="475"/>
                  </a:lnTo>
                  <a:lnTo>
                    <a:pt x="2840" y="560"/>
                  </a:lnTo>
                  <a:lnTo>
                    <a:pt x="2914" y="651"/>
                  </a:lnTo>
                  <a:lnTo>
                    <a:pt x="2980" y="746"/>
                  </a:lnTo>
                  <a:lnTo>
                    <a:pt x="3039" y="844"/>
                  </a:lnTo>
                  <a:lnTo>
                    <a:pt x="3090" y="948"/>
                  </a:lnTo>
                  <a:lnTo>
                    <a:pt x="3134" y="1053"/>
                  </a:lnTo>
                  <a:lnTo>
                    <a:pt x="3170" y="1163"/>
                  </a:lnTo>
                  <a:lnTo>
                    <a:pt x="3198" y="1273"/>
                  </a:lnTo>
                  <a:lnTo>
                    <a:pt x="3218" y="1388"/>
                  </a:lnTo>
                  <a:lnTo>
                    <a:pt x="3231" y="1503"/>
                  </a:lnTo>
                  <a:lnTo>
                    <a:pt x="3236" y="1621"/>
                  </a:lnTo>
                  <a:lnTo>
                    <a:pt x="3231" y="1731"/>
                  </a:lnTo>
                  <a:lnTo>
                    <a:pt x="3221" y="1839"/>
                  </a:lnTo>
                  <a:lnTo>
                    <a:pt x="3203" y="1946"/>
                  </a:lnTo>
                  <a:lnTo>
                    <a:pt x="3177" y="2051"/>
                  </a:lnTo>
                  <a:lnTo>
                    <a:pt x="3145" y="2153"/>
                  </a:lnTo>
                  <a:lnTo>
                    <a:pt x="3106" y="2253"/>
                  </a:lnTo>
                  <a:lnTo>
                    <a:pt x="5238" y="4387"/>
                  </a:lnTo>
                  <a:lnTo>
                    <a:pt x="5259" y="4414"/>
                  </a:lnTo>
                  <a:lnTo>
                    <a:pt x="5274" y="4445"/>
                  </a:lnTo>
                  <a:lnTo>
                    <a:pt x="5281" y="4478"/>
                  </a:lnTo>
                  <a:lnTo>
                    <a:pt x="5346" y="5193"/>
                  </a:lnTo>
                  <a:lnTo>
                    <a:pt x="5345" y="5228"/>
                  </a:lnTo>
                  <a:lnTo>
                    <a:pt x="5336" y="5259"/>
                  </a:lnTo>
                  <a:lnTo>
                    <a:pt x="5323" y="5287"/>
                  </a:lnTo>
                  <a:lnTo>
                    <a:pt x="5302" y="5312"/>
                  </a:lnTo>
                  <a:lnTo>
                    <a:pt x="5277" y="5331"/>
                  </a:lnTo>
                  <a:lnTo>
                    <a:pt x="5248" y="5344"/>
                  </a:lnTo>
                  <a:lnTo>
                    <a:pt x="5217" y="5353"/>
                  </a:lnTo>
                  <a:lnTo>
                    <a:pt x="4630" y="5418"/>
                  </a:lnTo>
                  <a:lnTo>
                    <a:pt x="4615" y="5418"/>
                  </a:lnTo>
                  <a:lnTo>
                    <a:pt x="4579" y="5413"/>
                  </a:lnTo>
                  <a:lnTo>
                    <a:pt x="4544" y="5400"/>
                  </a:lnTo>
                  <a:lnTo>
                    <a:pt x="4515" y="5379"/>
                  </a:lnTo>
                  <a:lnTo>
                    <a:pt x="4493" y="5356"/>
                  </a:lnTo>
                  <a:lnTo>
                    <a:pt x="4479" y="5328"/>
                  </a:lnTo>
                  <a:lnTo>
                    <a:pt x="4470" y="5299"/>
                  </a:lnTo>
                  <a:lnTo>
                    <a:pt x="4469" y="5267"/>
                  </a:lnTo>
                  <a:lnTo>
                    <a:pt x="4482" y="4885"/>
                  </a:lnTo>
                  <a:lnTo>
                    <a:pt x="4100" y="4898"/>
                  </a:lnTo>
                  <a:lnTo>
                    <a:pt x="4067" y="4895"/>
                  </a:lnTo>
                  <a:lnTo>
                    <a:pt x="4039" y="4888"/>
                  </a:lnTo>
                  <a:lnTo>
                    <a:pt x="4013" y="4873"/>
                  </a:lnTo>
                  <a:lnTo>
                    <a:pt x="3990" y="4855"/>
                  </a:lnTo>
                  <a:lnTo>
                    <a:pt x="3972" y="4831"/>
                  </a:lnTo>
                  <a:lnTo>
                    <a:pt x="3959" y="4804"/>
                  </a:lnTo>
                  <a:lnTo>
                    <a:pt x="3951" y="4776"/>
                  </a:lnTo>
                  <a:lnTo>
                    <a:pt x="3947" y="4745"/>
                  </a:lnTo>
                  <a:lnTo>
                    <a:pt x="3962" y="4363"/>
                  </a:lnTo>
                  <a:lnTo>
                    <a:pt x="3578" y="4376"/>
                  </a:lnTo>
                  <a:lnTo>
                    <a:pt x="3549" y="4374"/>
                  </a:lnTo>
                  <a:lnTo>
                    <a:pt x="3519" y="4366"/>
                  </a:lnTo>
                  <a:lnTo>
                    <a:pt x="3493" y="4353"/>
                  </a:lnTo>
                  <a:lnTo>
                    <a:pt x="3470" y="4333"/>
                  </a:lnTo>
                  <a:lnTo>
                    <a:pt x="3452" y="4310"/>
                  </a:lnTo>
                  <a:lnTo>
                    <a:pt x="3437" y="4284"/>
                  </a:lnTo>
                  <a:lnTo>
                    <a:pt x="3431" y="4256"/>
                  </a:lnTo>
                  <a:lnTo>
                    <a:pt x="3428" y="4225"/>
                  </a:lnTo>
                  <a:lnTo>
                    <a:pt x="3441" y="3842"/>
                  </a:lnTo>
                  <a:lnTo>
                    <a:pt x="3059" y="3855"/>
                  </a:lnTo>
                  <a:lnTo>
                    <a:pt x="3029" y="3854"/>
                  </a:lnTo>
                  <a:lnTo>
                    <a:pt x="3000" y="3845"/>
                  </a:lnTo>
                  <a:lnTo>
                    <a:pt x="2973" y="3832"/>
                  </a:lnTo>
                  <a:lnTo>
                    <a:pt x="2950" y="3813"/>
                  </a:lnTo>
                  <a:lnTo>
                    <a:pt x="2250" y="3112"/>
                  </a:lnTo>
                  <a:lnTo>
                    <a:pt x="2129" y="3158"/>
                  </a:lnTo>
                  <a:lnTo>
                    <a:pt x="2006" y="3194"/>
                  </a:lnTo>
                  <a:lnTo>
                    <a:pt x="1878" y="3220"/>
                  </a:lnTo>
                  <a:lnTo>
                    <a:pt x="1748" y="3235"/>
                  </a:lnTo>
                  <a:lnTo>
                    <a:pt x="1617" y="3240"/>
                  </a:lnTo>
                  <a:lnTo>
                    <a:pt x="1501" y="3236"/>
                  </a:lnTo>
                  <a:lnTo>
                    <a:pt x="1384" y="3223"/>
                  </a:lnTo>
                  <a:lnTo>
                    <a:pt x="1271" y="3204"/>
                  </a:lnTo>
                  <a:lnTo>
                    <a:pt x="1160" y="3176"/>
                  </a:lnTo>
                  <a:lnTo>
                    <a:pt x="1051" y="3138"/>
                  </a:lnTo>
                  <a:lnTo>
                    <a:pt x="945" y="3095"/>
                  </a:lnTo>
                  <a:lnTo>
                    <a:pt x="843" y="3043"/>
                  </a:lnTo>
                  <a:lnTo>
                    <a:pt x="745" y="2985"/>
                  </a:lnTo>
                  <a:lnTo>
                    <a:pt x="650" y="2918"/>
                  </a:lnTo>
                  <a:lnTo>
                    <a:pt x="559" y="2846"/>
                  </a:lnTo>
                  <a:lnTo>
                    <a:pt x="474" y="2765"/>
                  </a:lnTo>
                  <a:lnTo>
                    <a:pt x="390" y="2677"/>
                  </a:lnTo>
                  <a:lnTo>
                    <a:pt x="317" y="2585"/>
                  </a:lnTo>
                  <a:lnTo>
                    <a:pt x="251" y="2486"/>
                  </a:lnTo>
                  <a:lnTo>
                    <a:pt x="192" y="2386"/>
                  </a:lnTo>
                  <a:lnTo>
                    <a:pt x="141" y="2282"/>
                  </a:lnTo>
                  <a:lnTo>
                    <a:pt x="97" y="2176"/>
                  </a:lnTo>
                  <a:lnTo>
                    <a:pt x="63" y="2067"/>
                  </a:lnTo>
                  <a:lnTo>
                    <a:pt x="35" y="1957"/>
                  </a:lnTo>
                  <a:lnTo>
                    <a:pt x="15" y="1846"/>
                  </a:lnTo>
                  <a:lnTo>
                    <a:pt x="3" y="1732"/>
                  </a:lnTo>
                  <a:lnTo>
                    <a:pt x="0" y="1619"/>
                  </a:lnTo>
                  <a:lnTo>
                    <a:pt x="3" y="1508"/>
                  </a:lnTo>
                  <a:lnTo>
                    <a:pt x="15" y="1394"/>
                  </a:lnTo>
                  <a:lnTo>
                    <a:pt x="35" y="1283"/>
                  </a:lnTo>
                  <a:lnTo>
                    <a:pt x="63" y="1173"/>
                  </a:lnTo>
                  <a:lnTo>
                    <a:pt x="99" y="1064"/>
                  </a:lnTo>
                  <a:lnTo>
                    <a:pt x="141" y="958"/>
                  </a:lnTo>
                  <a:lnTo>
                    <a:pt x="192" y="854"/>
                  </a:lnTo>
                  <a:lnTo>
                    <a:pt x="251" y="754"/>
                  </a:lnTo>
                  <a:lnTo>
                    <a:pt x="317" y="655"/>
                  </a:lnTo>
                  <a:lnTo>
                    <a:pt x="390" y="564"/>
                  </a:lnTo>
                  <a:lnTo>
                    <a:pt x="474" y="475"/>
                  </a:lnTo>
                  <a:lnTo>
                    <a:pt x="559" y="394"/>
                  </a:lnTo>
                  <a:lnTo>
                    <a:pt x="650" y="322"/>
                  </a:lnTo>
                  <a:lnTo>
                    <a:pt x="745" y="256"/>
                  </a:lnTo>
                  <a:lnTo>
                    <a:pt x="843" y="197"/>
                  </a:lnTo>
                  <a:lnTo>
                    <a:pt x="945" y="146"/>
                  </a:lnTo>
                  <a:lnTo>
                    <a:pt x="1051" y="102"/>
                  </a:lnTo>
                  <a:lnTo>
                    <a:pt x="1160" y="66"/>
                  </a:lnTo>
                  <a:lnTo>
                    <a:pt x="1271" y="38"/>
                  </a:lnTo>
                  <a:lnTo>
                    <a:pt x="1384" y="17"/>
                  </a:lnTo>
                  <a:lnTo>
                    <a:pt x="1501" y="5"/>
                  </a:lnTo>
                  <a:lnTo>
                    <a:pt x="1617"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nvGrpSpPr>
            <p:cNvPr id="27" name="Group 26">
              <a:extLst>
                <a:ext uri="{FF2B5EF4-FFF2-40B4-BE49-F238E27FC236}">
                  <a16:creationId xmlns:a16="http://schemas.microsoft.com/office/drawing/2014/main" id="{803441C7-6DB0-F24E-9CD9-1EEE4CC32D69}"/>
                </a:ext>
              </a:extLst>
            </p:cNvPr>
            <p:cNvGrpSpPr/>
            <p:nvPr/>
          </p:nvGrpSpPr>
          <p:grpSpPr>
            <a:xfrm>
              <a:off x="6937829" y="5451026"/>
              <a:ext cx="584864" cy="496994"/>
              <a:chOff x="8924926" y="-188913"/>
              <a:chExt cx="4945063" cy="4202113"/>
            </a:xfrm>
            <a:solidFill>
              <a:schemeClr val="accent5"/>
            </a:solidFill>
          </p:grpSpPr>
          <p:sp>
            <p:nvSpPr>
              <p:cNvPr id="218" name="Freeform 88">
                <a:extLst>
                  <a:ext uri="{FF2B5EF4-FFF2-40B4-BE49-F238E27FC236}">
                    <a16:creationId xmlns:a16="http://schemas.microsoft.com/office/drawing/2014/main" id="{3686D488-F368-A84A-B91A-5BA64A7A53DB}"/>
                  </a:ext>
                </a:extLst>
              </p:cNvPr>
              <p:cNvSpPr>
                <a:spLocks/>
              </p:cNvSpPr>
              <p:nvPr/>
            </p:nvSpPr>
            <p:spPr bwMode="auto">
              <a:xfrm>
                <a:off x="9258301" y="2511425"/>
                <a:ext cx="798513" cy="1501775"/>
              </a:xfrm>
              <a:custGeom>
                <a:avLst/>
                <a:gdLst>
                  <a:gd name="T0" fmla="*/ 1006 w 1006"/>
                  <a:gd name="T1" fmla="*/ 0 h 1891"/>
                  <a:gd name="T2" fmla="*/ 1006 w 1006"/>
                  <a:gd name="T3" fmla="*/ 1778 h 1891"/>
                  <a:gd name="T4" fmla="*/ 1002 w 1006"/>
                  <a:gd name="T5" fmla="*/ 1808 h 1891"/>
                  <a:gd name="T6" fmla="*/ 991 w 1006"/>
                  <a:gd name="T7" fmla="*/ 1834 h 1891"/>
                  <a:gd name="T8" fmla="*/ 974 w 1006"/>
                  <a:gd name="T9" fmla="*/ 1857 h 1891"/>
                  <a:gd name="T10" fmla="*/ 951 w 1006"/>
                  <a:gd name="T11" fmla="*/ 1874 h 1891"/>
                  <a:gd name="T12" fmla="*/ 925 w 1006"/>
                  <a:gd name="T13" fmla="*/ 1886 h 1891"/>
                  <a:gd name="T14" fmla="*/ 894 w 1006"/>
                  <a:gd name="T15" fmla="*/ 1891 h 1891"/>
                  <a:gd name="T16" fmla="*/ 113 w 1006"/>
                  <a:gd name="T17" fmla="*/ 1891 h 1891"/>
                  <a:gd name="T18" fmla="*/ 83 w 1006"/>
                  <a:gd name="T19" fmla="*/ 1886 h 1891"/>
                  <a:gd name="T20" fmla="*/ 57 w 1006"/>
                  <a:gd name="T21" fmla="*/ 1874 h 1891"/>
                  <a:gd name="T22" fmla="*/ 34 w 1006"/>
                  <a:gd name="T23" fmla="*/ 1857 h 1891"/>
                  <a:gd name="T24" fmla="*/ 15 w 1006"/>
                  <a:gd name="T25" fmla="*/ 1834 h 1891"/>
                  <a:gd name="T26" fmla="*/ 4 w 1006"/>
                  <a:gd name="T27" fmla="*/ 1808 h 1891"/>
                  <a:gd name="T28" fmla="*/ 0 w 1006"/>
                  <a:gd name="T29" fmla="*/ 1778 h 1891"/>
                  <a:gd name="T30" fmla="*/ 0 w 1006"/>
                  <a:gd name="T31" fmla="*/ 768 h 1891"/>
                  <a:gd name="T32" fmla="*/ 81 w 1006"/>
                  <a:gd name="T33" fmla="*/ 756 h 1891"/>
                  <a:gd name="T34" fmla="*/ 161 w 1006"/>
                  <a:gd name="T35" fmla="*/ 737 h 1891"/>
                  <a:gd name="T36" fmla="*/ 236 w 1006"/>
                  <a:gd name="T37" fmla="*/ 707 h 1891"/>
                  <a:gd name="T38" fmla="*/ 308 w 1006"/>
                  <a:gd name="T39" fmla="*/ 669 h 1891"/>
                  <a:gd name="T40" fmla="*/ 376 w 1006"/>
                  <a:gd name="T41" fmla="*/ 624 h 1891"/>
                  <a:gd name="T42" fmla="*/ 441 w 1006"/>
                  <a:gd name="T43" fmla="*/ 567 h 1891"/>
                  <a:gd name="T44" fmla="*/ 1006 w 1006"/>
                  <a:gd name="T45"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6" h="1891">
                    <a:moveTo>
                      <a:pt x="1006" y="0"/>
                    </a:moveTo>
                    <a:lnTo>
                      <a:pt x="1006" y="1778"/>
                    </a:lnTo>
                    <a:lnTo>
                      <a:pt x="1002" y="1808"/>
                    </a:lnTo>
                    <a:lnTo>
                      <a:pt x="991" y="1834"/>
                    </a:lnTo>
                    <a:lnTo>
                      <a:pt x="974" y="1857"/>
                    </a:lnTo>
                    <a:lnTo>
                      <a:pt x="951" y="1874"/>
                    </a:lnTo>
                    <a:lnTo>
                      <a:pt x="925" y="1886"/>
                    </a:lnTo>
                    <a:lnTo>
                      <a:pt x="894" y="1891"/>
                    </a:lnTo>
                    <a:lnTo>
                      <a:pt x="113" y="1891"/>
                    </a:lnTo>
                    <a:lnTo>
                      <a:pt x="83" y="1886"/>
                    </a:lnTo>
                    <a:lnTo>
                      <a:pt x="57" y="1874"/>
                    </a:lnTo>
                    <a:lnTo>
                      <a:pt x="34" y="1857"/>
                    </a:lnTo>
                    <a:lnTo>
                      <a:pt x="15" y="1834"/>
                    </a:lnTo>
                    <a:lnTo>
                      <a:pt x="4" y="1808"/>
                    </a:lnTo>
                    <a:lnTo>
                      <a:pt x="0" y="1778"/>
                    </a:lnTo>
                    <a:lnTo>
                      <a:pt x="0" y="768"/>
                    </a:lnTo>
                    <a:lnTo>
                      <a:pt x="81" y="756"/>
                    </a:lnTo>
                    <a:lnTo>
                      <a:pt x="161" y="737"/>
                    </a:lnTo>
                    <a:lnTo>
                      <a:pt x="236" y="707"/>
                    </a:lnTo>
                    <a:lnTo>
                      <a:pt x="308" y="669"/>
                    </a:lnTo>
                    <a:lnTo>
                      <a:pt x="376" y="624"/>
                    </a:lnTo>
                    <a:lnTo>
                      <a:pt x="441" y="567"/>
                    </a:lnTo>
                    <a:lnTo>
                      <a:pt x="100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19" name="Freeform 89">
                <a:extLst>
                  <a:ext uri="{FF2B5EF4-FFF2-40B4-BE49-F238E27FC236}">
                    <a16:creationId xmlns:a16="http://schemas.microsoft.com/office/drawing/2014/main" id="{77F478A8-7970-324A-93C7-DFE5A500D9A4}"/>
                  </a:ext>
                </a:extLst>
              </p:cNvPr>
              <p:cNvSpPr>
                <a:spLocks/>
              </p:cNvSpPr>
              <p:nvPr/>
            </p:nvSpPr>
            <p:spPr bwMode="auto">
              <a:xfrm>
                <a:off x="10366376" y="2501900"/>
                <a:ext cx="798513" cy="1511300"/>
              </a:xfrm>
              <a:custGeom>
                <a:avLst/>
                <a:gdLst>
                  <a:gd name="T0" fmla="*/ 0 w 1006"/>
                  <a:gd name="T1" fmla="*/ 0 h 1903"/>
                  <a:gd name="T2" fmla="*/ 537 w 1006"/>
                  <a:gd name="T3" fmla="*/ 536 h 1903"/>
                  <a:gd name="T4" fmla="*/ 594 w 1006"/>
                  <a:gd name="T5" fmla="*/ 587 h 1903"/>
                  <a:gd name="T6" fmla="*/ 654 w 1006"/>
                  <a:gd name="T7" fmla="*/ 630 h 1903"/>
                  <a:gd name="T8" fmla="*/ 718 w 1006"/>
                  <a:gd name="T9" fmla="*/ 666 h 1903"/>
                  <a:gd name="T10" fmla="*/ 787 w 1006"/>
                  <a:gd name="T11" fmla="*/ 695 h 1903"/>
                  <a:gd name="T12" fmla="*/ 857 w 1006"/>
                  <a:gd name="T13" fmla="*/ 717 h 1903"/>
                  <a:gd name="T14" fmla="*/ 930 w 1006"/>
                  <a:gd name="T15" fmla="*/ 731 h 1903"/>
                  <a:gd name="T16" fmla="*/ 1006 w 1006"/>
                  <a:gd name="T17" fmla="*/ 736 h 1903"/>
                  <a:gd name="T18" fmla="*/ 1006 w 1006"/>
                  <a:gd name="T19" fmla="*/ 1790 h 1903"/>
                  <a:gd name="T20" fmla="*/ 1002 w 1006"/>
                  <a:gd name="T21" fmla="*/ 1820 h 1903"/>
                  <a:gd name="T22" fmla="*/ 991 w 1006"/>
                  <a:gd name="T23" fmla="*/ 1846 h 1903"/>
                  <a:gd name="T24" fmla="*/ 974 w 1006"/>
                  <a:gd name="T25" fmla="*/ 1869 h 1903"/>
                  <a:gd name="T26" fmla="*/ 951 w 1006"/>
                  <a:gd name="T27" fmla="*/ 1886 h 1903"/>
                  <a:gd name="T28" fmla="*/ 923 w 1006"/>
                  <a:gd name="T29" fmla="*/ 1898 h 1903"/>
                  <a:gd name="T30" fmla="*/ 894 w 1006"/>
                  <a:gd name="T31" fmla="*/ 1903 h 1903"/>
                  <a:gd name="T32" fmla="*/ 113 w 1006"/>
                  <a:gd name="T33" fmla="*/ 1903 h 1903"/>
                  <a:gd name="T34" fmla="*/ 83 w 1006"/>
                  <a:gd name="T35" fmla="*/ 1898 h 1903"/>
                  <a:gd name="T36" fmla="*/ 56 w 1006"/>
                  <a:gd name="T37" fmla="*/ 1886 h 1903"/>
                  <a:gd name="T38" fmla="*/ 34 w 1006"/>
                  <a:gd name="T39" fmla="*/ 1869 h 1903"/>
                  <a:gd name="T40" fmla="*/ 15 w 1006"/>
                  <a:gd name="T41" fmla="*/ 1846 h 1903"/>
                  <a:gd name="T42" fmla="*/ 3 w 1006"/>
                  <a:gd name="T43" fmla="*/ 1820 h 1903"/>
                  <a:gd name="T44" fmla="*/ 0 w 1006"/>
                  <a:gd name="T45" fmla="*/ 1790 h 1903"/>
                  <a:gd name="T46" fmla="*/ 0 w 1006"/>
                  <a:gd name="T47" fmla="*/ 0 h 1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6" h="1903">
                    <a:moveTo>
                      <a:pt x="0" y="0"/>
                    </a:moveTo>
                    <a:lnTo>
                      <a:pt x="537" y="536"/>
                    </a:lnTo>
                    <a:lnTo>
                      <a:pt x="594" y="587"/>
                    </a:lnTo>
                    <a:lnTo>
                      <a:pt x="654" y="630"/>
                    </a:lnTo>
                    <a:lnTo>
                      <a:pt x="718" y="666"/>
                    </a:lnTo>
                    <a:lnTo>
                      <a:pt x="787" y="695"/>
                    </a:lnTo>
                    <a:lnTo>
                      <a:pt x="857" y="717"/>
                    </a:lnTo>
                    <a:lnTo>
                      <a:pt x="930" y="731"/>
                    </a:lnTo>
                    <a:lnTo>
                      <a:pt x="1006" y="736"/>
                    </a:lnTo>
                    <a:lnTo>
                      <a:pt x="1006" y="1790"/>
                    </a:lnTo>
                    <a:lnTo>
                      <a:pt x="1002" y="1820"/>
                    </a:lnTo>
                    <a:lnTo>
                      <a:pt x="991" y="1846"/>
                    </a:lnTo>
                    <a:lnTo>
                      <a:pt x="974" y="1869"/>
                    </a:lnTo>
                    <a:lnTo>
                      <a:pt x="951" y="1886"/>
                    </a:lnTo>
                    <a:lnTo>
                      <a:pt x="923" y="1898"/>
                    </a:lnTo>
                    <a:lnTo>
                      <a:pt x="894" y="1903"/>
                    </a:lnTo>
                    <a:lnTo>
                      <a:pt x="113" y="1903"/>
                    </a:lnTo>
                    <a:lnTo>
                      <a:pt x="83" y="1898"/>
                    </a:lnTo>
                    <a:lnTo>
                      <a:pt x="56" y="1886"/>
                    </a:lnTo>
                    <a:lnTo>
                      <a:pt x="34" y="1869"/>
                    </a:lnTo>
                    <a:lnTo>
                      <a:pt x="15" y="1846"/>
                    </a:lnTo>
                    <a:lnTo>
                      <a:pt x="3" y="1820"/>
                    </a:lnTo>
                    <a:lnTo>
                      <a:pt x="0" y="1790"/>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20" name="Freeform 90">
                <a:extLst>
                  <a:ext uri="{FF2B5EF4-FFF2-40B4-BE49-F238E27FC236}">
                    <a16:creationId xmlns:a16="http://schemas.microsoft.com/office/drawing/2014/main" id="{86243540-B726-324E-999A-3D70E6ADBD08}"/>
                  </a:ext>
                </a:extLst>
              </p:cNvPr>
              <p:cNvSpPr>
                <a:spLocks/>
              </p:cNvSpPr>
              <p:nvPr/>
            </p:nvSpPr>
            <p:spPr bwMode="auto">
              <a:xfrm>
                <a:off x="11474451" y="2216150"/>
                <a:ext cx="798513" cy="1797050"/>
              </a:xfrm>
              <a:custGeom>
                <a:avLst/>
                <a:gdLst>
                  <a:gd name="T0" fmla="*/ 1006 w 1006"/>
                  <a:gd name="T1" fmla="*/ 0 h 2264"/>
                  <a:gd name="T2" fmla="*/ 1006 w 1006"/>
                  <a:gd name="T3" fmla="*/ 2151 h 2264"/>
                  <a:gd name="T4" fmla="*/ 1002 w 1006"/>
                  <a:gd name="T5" fmla="*/ 2181 h 2264"/>
                  <a:gd name="T6" fmla="*/ 991 w 1006"/>
                  <a:gd name="T7" fmla="*/ 2207 h 2264"/>
                  <a:gd name="T8" fmla="*/ 974 w 1006"/>
                  <a:gd name="T9" fmla="*/ 2230 h 2264"/>
                  <a:gd name="T10" fmla="*/ 949 w 1006"/>
                  <a:gd name="T11" fmla="*/ 2247 h 2264"/>
                  <a:gd name="T12" fmla="*/ 923 w 1006"/>
                  <a:gd name="T13" fmla="*/ 2259 h 2264"/>
                  <a:gd name="T14" fmla="*/ 894 w 1006"/>
                  <a:gd name="T15" fmla="*/ 2264 h 2264"/>
                  <a:gd name="T16" fmla="*/ 113 w 1006"/>
                  <a:gd name="T17" fmla="*/ 2264 h 2264"/>
                  <a:gd name="T18" fmla="*/ 83 w 1006"/>
                  <a:gd name="T19" fmla="*/ 2259 h 2264"/>
                  <a:gd name="T20" fmla="*/ 54 w 1006"/>
                  <a:gd name="T21" fmla="*/ 2247 h 2264"/>
                  <a:gd name="T22" fmla="*/ 32 w 1006"/>
                  <a:gd name="T23" fmla="*/ 2230 h 2264"/>
                  <a:gd name="T24" fmla="*/ 15 w 1006"/>
                  <a:gd name="T25" fmla="*/ 2207 h 2264"/>
                  <a:gd name="T26" fmla="*/ 3 w 1006"/>
                  <a:gd name="T27" fmla="*/ 2181 h 2264"/>
                  <a:gd name="T28" fmla="*/ 0 w 1006"/>
                  <a:gd name="T29" fmla="*/ 2151 h 2264"/>
                  <a:gd name="T30" fmla="*/ 0 w 1006"/>
                  <a:gd name="T31" fmla="*/ 986 h 2264"/>
                  <a:gd name="T32" fmla="*/ 58 w 1006"/>
                  <a:gd name="T33" fmla="*/ 944 h 2264"/>
                  <a:gd name="T34" fmla="*/ 111 w 1006"/>
                  <a:gd name="T35" fmla="*/ 897 h 2264"/>
                  <a:gd name="T36" fmla="*/ 1006 w 1006"/>
                  <a:gd name="T37" fmla="*/ 0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6" h="2264">
                    <a:moveTo>
                      <a:pt x="1006" y="0"/>
                    </a:moveTo>
                    <a:lnTo>
                      <a:pt x="1006" y="2151"/>
                    </a:lnTo>
                    <a:lnTo>
                      <a:pt x="1002" y="2181"/>
                    </a:lnTo>
                    <a:lnTo>
                      <a:pt x="991" y="2207"/>
                    </a:lnTo>
                    <a:lnTo>
                      <a:pt x="974" y="2230"/>
                    </a:lnTo>
                    <a:lnTo>
                      <a:pt x="949" y="2247"/>
                    </a:lnTo>
                    <a:lnTo>
                      <a:pt x="923" y="2259"/>
                    </a:lnTo>
                    <a:lnTo>
                      <a:pt x="894" y="2264"/>
                    </a:lnTo>
                    <a:lnTo>
                      <a:pt x="113" y="2264"/>
                    </a:lnTo>
                    <a:lnTo>
                      <a:pt x="83" y="2259"/>
                    </a:lnTo>
                    <a:lnTo>
                      <a:pt x="54" y="2247"/>
                    </a:lnTo>
                    <a:lnTo>
                      <a:pt x="32" y="2230"/>
                    </a:lnTo>
                    <a:lnTo>
                      <a:pt x="15" y="2207"/>
                    </a:lnTo>
                    <a:lnTo>
                      <a:pt x="3" y="2181"/>
                    </a:lnTo>
                    <a:lnTo>
                      <a:pt x="0" y="2151"/>
                    </a:lnTo>
                    <a:lnTo>
                      <a:pt x="0" y="986"/>
                    </a:lnTo>
                    <a:lnTo>
                      <a:pt x="58" y="944"/>
                    </a:lnTo>
                    <a:lnTo>
                      <a:pt x="111" y="897"/>
                    </a:lnTo>
                    <a:lnTo>
                      <a:pt x="100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21" name="Freeform 91">
                <a:extLst>
                  <a:ext uri="{FF2B5EF4-FFF2-40B4-BE49-F238E27FC236}">
                    <a16:creationId xmlns:a16="http://schemas.microsoft.com/office/drawing/2014/main" id="{CF2B2579-84CD-624F-9A7B-6F4750BE7379}"/>
                  </a:ext>
                </a:extLst>
              </p:cNvPr>
              <p:cNvSpPr>
                <a:spLocks/>
              </p:cNvSpPr>
              <p:nvPr/>
            </p:nvSpPr>
            <p:spPr bwMode="auto">
              <a:xfrm>
                <a:off x="12582526" y="1168400"/>
                <a:ext cx="798513" cy="2844800"/>
              </a:xfrm>
              <a:custGeom>
                <a:avLst/>
                <a:gdLst>
                  <a:gd name="T0" fmla="*/ 930 w 1006"/>
                  <a:gd name="T1" fmla="*/ 0 h 3584"/>
                  <a:gd name="T2" fmla="*/ 947 w 1006"/>
                  <a:gd name="T3" fmla="*/ 17 h 3584"/>
                  <a:gd name="T4" fmla="*/ 962 w 1006"/>
                  <a:gd name="T5" fmla="*/ 30 h 3584"/>
                  <a:gd name="T6" fmla="*/ 983 w 1006"/>
                  <a:gd name="T7" fmla="*/ 49 h 3584"/>
                  <a:gd name="T8" fmla="*/ 1006 w 1006"/>
                  <a:gd name="T9" fmla="*/ 70 h 3584"/>
                  <a:gd name="T10" fmla="*/ 1006 w 1006"/>
                  <a:gd name="T11" fmla="*/ 3471 h 3584"/>
                  <a:gd name="T12" fmla="*/ 1002 w 1006"/>
                  <a:gd name="T13" fmla="*/ 3501 h 3584"/>
                  <a:gd name="T14" fmla="*/ 991 w 1006"/>
                  <a:gd name="T15" fmla="*/ 3527 h 3584"/>
                  <a:gd name="T16" fmla="*/ 972 w 1006"/>
                  <a:gd name="T17" fmla="*/ 3550 h 3584"/>
                  <a:gd name="T18" fmla="*/ 949 w 1006"/>
                  <a:gd name="T19" fmla="*/ 3567 h 3584"/>
                  <a:gd name="T20" fmla="*/ 923 w 1006"/>
                  <a:gd name="T21" fmla="*/ 3579 h 3584"/>
                  <a:gd name="T22" fmla="*/ 892 w 1006"/>
                  <a:gd name="T23" fmla="*/ 3584 h 3584"/>
                  <a:gd name="T24" fmla="*/ 111 w 1006"/>
                  <a:gd name="T25" fmla="*/ 3584 h 3584"/>
                  <a:gd name="T26" fmla="*/ 83 w 1006"/>
                  <a:gd name="T27" fmla="*/ 3579 h 3584"/>
                  <a:gd name="T28" fmla="*/ 54 w 1006"/>
                  <a:gd name="T29" fmla="*/ 3567 h 3584"/>
                  <a:gd name="T30" fmla="*/ 32 w 1006"/>
                  <a:gd name="T31" fmla="*/ 3550 h 3584"/>
                  <a:gd name="T32" fmla="*/ 15 w 1006"/>
                  <a:gd name="T33" fmla="*/ 3527 h 3584"/>
                  <a:gd name="T34" fmla="*/ 3 w 1006"/>
                  <a:gd name="T35" fmla="*/ 3501 h 3584"/>
                  <a:gd name="T36" fmla="*/ 0 w 1006"/>
                  <a:gd name="T37" fmla="*/ 3471 h 3584"/>
                  <a:gd name="T38" fmla="*/ 0 w 1006"/>
                  <a:gd name="T39" fmla="*/ 931 h 3584"/>
                  <a:gd name="T40" fmla="*/ 930 w 1006"/>
                  <a:gd name="T41" fmla="*/ 0 h 3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6" h="3584">
                    <a:moveTo>
                      <a:pt x="930" y="0"/>
                    </a:moveTo>
                    <a:lnTo>
                      <a:pt x="947" y="17"/>
                    </a:lnTo>
                    <a:lnTo>
                      <a:pt x="962" y="30"/>
                    </a:lnTo>
                    <a:lnTo>
                      <a:pt x="983" y="49"/>
                    </a:lnTo>
                    <a:lnTo>
                      <a:pt x="1006" y="70"/>
                    </a:lnTo>
                    <a:lnTo>
                      <a:pt x="1006" y="3471"/>
                    </a:lnTo>
                    <a:lnTo>
                      <a:pt x="1002" y="3501"/>
                    </a:lnTo>
                    <a:lnTo>
                      <a:pt x="991" y="3527"/>
                    </a:lnTo>
                    <a:lnTo>
                      <a:pt x="972" y="3550"/>
                    </a:lnTo>
                    <a:lnTo>
                      <a:pt x="949" y="3567"/>
                    </a:lnTo>
                    <a:lnTo>
                      <a:pt x="923" y="3579"/>
                    </a:lnTo>
                    <a:lnTo>
                      <a:pt x="892" y="3584"/>
                    </a:lnTo>
                    <a:lnTo>
                      <a:pt x="111" y="3584"/>
                    </a:lnTo>
                    <a:lnTo>
                      <a:pt x="83" y="3579"/>
                    </a:lnTo>
                    <a:lnTo>
                      <a:pt x="54" y="3567"/>
                    </a:lnTo>
                    <a:lnTo>
                      <a:pt x="32" y="3550"/>
                    </a:lnTo>
                    <a:lnTo>
                      <a:pt x="15" y="3527"/>
                    </a:lnTo>
                    <a:lnTo>
                      <a:pt x="3" y="3501"/>
                    </a:lnTo>
                    <a:lnTo>
                      <a:pt x="0" y="3471"/>
                    </a:lnTo>
                    <a:lnTo>
                      <a:pt x="0" y="931"/>
                    </a:lnTo>
                    <a:lnTo>
                      <a:pt x="93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22" name="Freeform 92">
                <a:extLst>
                  <a:ext uri="{FF2B5EF4-FFF2-40B4-BE49-F238E27FC236}">
                    <a16:creationId xmlns:a16="http://schemas.microsoft.com/office/drawing/2014/main" id="{2E262042-F795-0B4E-9E7C-80E31EB2867E}"/>
                  </a:ext>
                </a:extLst>
              </p:cNvPr>
              <p:cNvSpPr>
                <a:spLocks/>
              </p:cNvSpPr>
              <p:nvPr/>
            </p:nvSpPr>
            <p:spPr bwMode="auto">
              <a:xfrm>
                <a:off x="8924926" y="-188913"/>
                <a:ext cx="4945063" cy="3016250"/>
              </a:xfrm>
              <a:custGeom>
                <a:avLst/>
                <a:gdLst>
                  <a:gd name="T0" fmla="*/ 6013 w 6230"/>
                  <a:gd name="T1" fmla="*/ 0 h 3800"/>
                  <a:gd name="T2" fmla="*/ 6107 w 6230"/>
                  <a:gd name="T3" fmla="*/ 15 h 3800"/>
                  <a:gd name="T4" fmla="*/ 6177 w 6230"/>
                  <a:gd name="T5" fmla="*/ 61 h 3800"/>
                  <a:gd name="T6" fmla="*/ 6219 w 6230"/>
                  <a:gd name="T7" fmla="*/ 135 h 3800"/>
                  <a:gd name="T8" fmla="*/ 6230 w 6230"/>
                  <a:gd name="T9" fmla="*/ 233 h 3800"/>
                  <a:gd name="T10" fmla="*/ 6179 w 6230"/>
                  <a:gd name="T11" fmla="*/ 1296 h 3800"/>
                  <a:gd name="T12" fmla="*/ 6170 w 6230"/>
                  <a:gd name="T13" fmla="*/ 1368 h 3800"/>
                  <a:gd name="T14" fmla="*/ 6140 w 6230"/>
                  <a:gd name="T15" fmla="*/ 1441 h 3800"/>
                  <a:gd name="T16" fmla="*/ 6087 w 6230"/>
                  <a:gd name="T17" fmla="*/ 1498 h 3800"/>
                  <a:gd name="T18" fmla="*/ 6028 w 6230"/>
                  <a:gd name="T19" fmla="*/ 1530 h 3800"/>
                  <a:gd name="T20" fmla="*/ 5968 w 6230"/>
                  <a:gd name="T21" fmla="*/ 1540 h 3800"/>
                  <a:gd name="T22" fmla="*/ 5905 w 6230"/>
                  <a:gd name="T23" fmla="*/ 1528 h 3800"/>
                  <a:gd name="T24" fmla="*/ 5856 w 6230"/>
                  <a:gd name="T25" fmla="*/ 1496 h 3800"/>
                  <a:gd name="T26" fmla="*/ 5818 w 6230"/>
                  <a:gd name="T27" fmla="*/ 1462 h 3800"/>
                  <a:gd name="T28" fmla="*/ 3060 w 6230"/>
                  <a:gd name="T29" fmla="*/ 3660 h 3800"/>
                  <a:gd name="T30" fmla="*/ 2979 w 6230"/>
                  <a:gd name="T31" fmla="*/ 3719 h 3800"/>
                  <a:gd name="T32" fmla="*/ 2886 w 6230"/>
                  <a:gd name="T33" fmla="*/ 3749 h 3800"/>
                  <a:gd name="T34" fmla="*/ 2786 w 6230"/>
                  <a:gd name="T35" fmla="*/ 3749 h 3800"/>
                  <a:gd name="T36" fmla="*/ 2693 w 6230"/>
                  <a:gd name="T37" fmla="*/ 3719 h 3800"/>
                  <a:gd name="T38" fmla="*/ 2614 w 6230"/>
                  <a:gd name="T39" fmla="*/ 3660 h 3800"/>
                  <a:gd name="T40" fmla="*/ 594 w 6230"/>
                  <a:gd name="T41" fmla="*/ 3707 h 3800"/>
                  <a:gd name="T42" fmla="*/ 514 w 6230"/>
                  <a:gd name="T43" fmla="*/ 3764 h 3800"/>
                  <a:gd name="T44" fmla="*/ 422 w 6230"/>
                  <a:gd name="T45" fmla="*/ 3794 h 3800"/>
                  <a:gd name="T46" fmla="*/ 321 w 6230"/>
                  <a:gd name="T47" fmla="*/ 3794 h 3800"/>
                  <a:gd name="T48" fmla="*/ 229 w 6230"/>
                  <a:gd name="T49" fmla="*/ 3764 h 3800"/>
                  <a:gd name="T50" fmla="*/ 149 w 6230"/>
                  <a:gd name="T51" fmla="*/ 3707 h 3800"/>
                  <a:gd name="T52" fmla="*/ 53 w 6230"/>
                  <a:gd name="T53" fmla="*/ 3605 h 3800"/>
                  <a:gd name="T54" fmla="*/ 7 w 6230"/>
                  <a:gd name="T55" fmla="*/ 3505 h 3800"/>
                  <a:gd name="T56" fmla="*/ 0 w 6230"/>
                  <a:gd name="T57" fmla="*/ 3399 h 3800"/>
                  <a:gd name="T58" fmla="*/ 26 w 6230"/>
                  <a:gd name="T59" fmla="*/ 3295 h 3800"/>
                  <a:gd name="T60" fmla="*/ 91 w 6230"/>
                  <a:gd name="T61" fmla="*/ 3204 h 3800"/>
                  <a:gd name="T62" fmla="*/ 1443 w 6230"/>
                  <a:gd name="T63" fmla="*/ 1858 h 3800"/>
                  <a:gd name="T64" fmla="*/ 1530 w 6230"/>
                  <a:gd name="T65" fmla="*/ 1814 h 3800"/>
                  <a:gd name="T66" fmla="*/ 1627 w 6230"/>
                  <a:gd name="T67" fmla="*/ 1799 h 3800"/>
                  <a:gd name="T68" fmla="*/ 1725 w 6230"/>
                  <a:gd name="T69" fmla="*/ 1814 h 3800"/>
                  <a:gd name="T70" fmla="*/ 1812 w 6230"/>
                  <a:gd name="T71" fmla="*/ 1858 h 3800"/>
                  <a:gd name="T72" fmla="*/ 2837 w 6230"/>
                  <a:gd name="T73" fmla="*/ 2877 h 3800"/>
                  <a:gd name="T74" fmla="*/ 4842 w 6230"/>
                  <a:gd name="T75" fmla="*/ 488 h 3800"/>
                  <a:gd name="T76" fmla="*/ 4738 w 6230"/>
                  <a:gd name="T77" fmla="*/ 382 h 3800"/>
                  <a:gd name="T78" fmla="*/ 4710 w 6230"/>
                  <a:gd name="T79" fmla="*/ 346 h 3800"/>
                  <a:gd name="T80" fmla="*/ 4685 w 6230"/>
                  <a:gd name="T81" fmla="*/ 299 h 3800"/>
                  <a:gd name="T82" fmla="*/ 4676 w 6230"/>
                  <a:gd name="T83" fmla="*/ 240 h 3800"/>
                  <a:gd name="T84" fmla="*/ 4695 w 6230"/>
                  <a:gd name="T85" fmla="*/ 169 h 3800"/>
                  <a:gd name="T86" fmla="*/ 4734 w 6230"/>
                  <a:gd name="T87" fmla="*/ 110 h 3800"/>
                  <a:gd name="T88" fmla="*/ 4791 w 6230"/>
                  <a:gd name="T89" fmla="*/ 72 h 3800"/>
                  <a:gd name="T90" fmla="*/ 4848 w 6230"/>
                  <a:gd name="T91" fmla="*/ 57 h 3800"/>
                  <a:gd name="T92" fmla="*/ 4903 w 6230"/>
                  <a:gd name="T93" fmla="*/ 51 h 3800"/>
                  <a:gd name="T94" fmla="*/ 5992 w 6230"/>
                  <a:gd name="T95" fmla="*/ 0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30" h="3800">
                    <a:moveTo>
                      <a:pt x="5992" y="0"/>
                    </a:moveTo>
                    <a:lnTo>
                      <a:pt x="6013" y="0"/>
                    </a:lnTo>
                    <a:lnTo>
                      <a:pt x="6062" y="4"/>
                    </a:lnTo>
                    <a:lnTo>
                      <a:pt x="6107" y="15"/>
                    </a:lnTo>
                    <a:lnTo>
                      <a:pt x="6145" y="34"/>
                    </a:lnTo>
                    <a:lnTo>
                      <a:pt x="6177" y="61"/>
                    </a:lnTo>
                    <a:lnTo>
                      <a:pt x="6202" y="95"/>
                    </a:lnTo>
                    <a:lnTo>
                      <a:pt x="6219" y="135"/>
                    </a:lnTo>
                    <a:lnTo>
                      <a:pt x="6229" y="182"/>
                    </a:lnTo>
                    <a:lnTo>
                      <a:pt x="6230" y="233"/>
                    </a:lnTo>
                    <a:lnTo>
                      <a:pt x="6213" y="588"/>
                    </a:lnTo>
                    <a:lnTo>
                      <a:pt x="6179" y="1296"/>
                    </a:lnTo>
                    <a:lnTo>
                      <a:pt x="6177" y="1330"/>
                    </a:lnTo>
                    <a:lnTo>
                      <a:pt x="6170" y="1368"/>
                    </a:lnTo>
                    <a:lnTo>
                      <a:pt x="6159" y="1406"/>
                    </a:lnTo>
                    <a:lnTo>
                      <a:pt x="6140" y="1441"/>
                    </a:lnTo>
                    <a:lnTo>
                      <a:pt x="6111" y="1477"/>
                    </a:lnTo>
                    <a:lnTo>
                      <a:pt x="6087" y="1498"/>
                    </a:lnTo>
                    <a:lnTo>
                      <a:pt x="6058" y="1517"/>
                    </a:lnTo>
                    <a:lnTo>
                      <a:pt x="6028" y="1530"/>
                    </a:lnTo>
                    <a:lnTo>
                      <a:pt x="5998" y="1538"/>
                    </a:lnTo>
                    <a:lnTo>
                      <a:pt x="5968" y="1540"/>
                    </a:lnTo>
                    <a:lnTo>
                      <a:pt x="5935" y="1538"/>
                    </a:lnTo>
                    <a:lnTo>
                      <a:pt x="5905" y="1528"/>
                    </a:lnTo>
                    <a:lnTo>
                      <a:pt x="5881" y="1513"/>
                    </a:lnTo>
                    <a:lnTo>
                      <a:pt x="5856" y="1496"/>
                    </a:lnTo>
                    <a:lnTo>
                      <a:pt x="5837" y="1479"/>
                    </a:lnTo>
                    <a:lnTo>
                      <a:pt x="5818" y="1462"/>
                    </a:lnTo>
                    <a:lnTo>
                      <a:pt x="5538" y="1182"/>
                    </a:lnTo>
                    <a:lnTo>
                      <a:pt x="3060" y="3660"/>
                    </a:lnTo>
                    <a:lnTo>
                      <a:pt x="3021" y="3692"/>
                    </a:lnTo>
                    <a:lnTo>
                      <a:pt x="2979" y="3719"/>
                    </a:lnTo>
                    <a:lnTo>
                      <a:pt x="2934" y="3738"/>
                    </a:lnTo>
                    <a:lnTo>
                      <a:pt x="2886" y="3749"/>
                    </a:lnTo>
                    <a:lnTo>
                      <a:pt x="2837" y="3753"/>
                    </a:lnTo>
                    <a:lnTo>
                      <a:pt x="2786" y="3749"/>
                    </a:lnTo>
                    <a:lnTo>
                      <a:pt x="2739" y="3738"/>
                    </a:lnTo>
                    <a:lnTo>
                      <a:pt x="2693" y="3719"/>
                    </a:lnTo>
                    <a:lnTo>
                      <a:pt x="2652" y="3692"/>
                    </a:lnTo>
                    <a:lnTo>
                      <a:pt x="2614" y="3660"/>
                    </a:lnTo>
                    <a:lnTo>
                      <a:pt x="1627" y="2675"/>
                    </a:lnTo>
                    <a:lnTo>
                      <a:pt x="594" y="3707"/>
                    </a:lnTo>
                    <a:lnTo>
                      <a:pt x="556" y="3739"/>
                    </a:lnTo>
                    <a:lnTo>
                      <a:pt x="514" y="3764"/>
                    </a:lnTo>
                    <a:lnTo>
                      <a:pt x="469" y="3783"/>
                    </a:lnTo>
                    <a:lnTo>
                      <a:pt x="422" y="3794"/>
                    </a:lnTo>
                    <a:lnTo>
                      <a:pt x="373" y="3800"/>
                    </a:lnTo>
                    <a:lnTo>
                      <a:pt x="321" y="3794"/>
                    </a:lnTo>
                    <a:lnTo>
                      <a:pt x="274" y="3783"/>
                    </a:lnTo>
                    <a:lnTo>
                      <a:pt x="229" y="3764"/>
                    </a:lnTo>
                    <a:lnTo>
                      <a:pt x="187" y="3739"/>
                    </a:lnTo>
                    <a:lnTo>
                      <a:pt x="149" y="3707"/>
                    </a:lnTo>
                    <a:lnTo>
                      <a:pt x="91" y="3649"/>
                    </a:lnTo>
                    <a:lnTo>
                      <a:pt x="53" y="3605"/>
                    </a:lnTo>
                    <a:lnTo>
                      <a:pt x="26" y="3556"/>
                    </a:lnTo>
                    <a:lnTo>
                      <a:pt x="7" y="3505"/>
                    </a:lnTo>
                    <a:lnTo>
                      <a:pt x="0" y="3452"/>
                    </a:lnTo>
                    <a:lnTo>
                      <a:pt x="0" y="3399"/>
                    </a:lnTo>
                    <a:lnTo>
                      <a:pt x="7" y="3346"/>
                    </a:lnTo>
                    <a:lnTo>
                      <a:pt x="26" y="3295"/>
                    </a:lnTo>
                    <a:lnTo>
                      <a:pt x="53" y="3248"/>
                    </a:lnTo>
                    <a:lnTo>
                      <a:pt x="91" y="3204"/>
                    </a:lnTo>
                    <a:lnTo>
                      <a:pt x="1405" y="1890"/>
                    </a:lnTo>
                    <a:lnTo>
                      <a:pt x="1443" y="1858"/>
                    </a:lnTo>
                    <a:lnTo>
                      <a:pt x="1485" y="1833"/>
                    </a:lnTo>
                    <a:lnTo>
                      <a:pt x="1530" y="1814"/>
                    </a:lnTo>
                    <a:lnTo>
                      <a:pt x="1577" y="1803"/>
                    </a:lnTo>
                    <a:lnTo>
                      <a:pt x="1627" y="1799"/>
                    </a:lnTo>
                    <a:lnTo>
                      <a:pt x="1676" y="1803"/>
                    </a:lnTo>
                    <a:lnTo>
                      <a:pt x="1725" y="1814"/>
                    </a:lnTo>
                    <a:lnTo>
                      <a:pt x="1770" y="1833"/>
                    </a:lnTo>
                    <a:lnTo>
                      <a:pt x="1812" y="1858"/>
                    </a:lnTo>
                    <a:lnTo>
                      <a:pt x="1850" y="1890"/>
                    </a:lnTo>
                    <a:lnTo>
                      <a:pt x="2837" y="2877"/>
                    </a:lnTo>
                    <a:lnTo>
                      <a:pt x="5033" y="679"/>
                    </a:lnTo>
                    <a:lnTo>
                      <a:pt x="4842" y="488"/>
                    </a:lnTo>
                    <a:lnTo>
                      <a:pt x="4751" y="396"/>
                    </a:lnTo>
                    <a:lnTo>
                      <a:pt x="4738" y="382"/>
                    </a:lnTo>
                    <a:lnTo>
                      <a:pt x="4725" y="367"/>
                    </a:lnTo>
                    <a:lnTo>
                      <a:pt x="4710" y="346"/>
                    </a:lnTo>
                    <a:lnTo>
                      <a:pt x="4696" y="326"/>
                    </a:lnTo>
                    <a:lnTo>
                      <a:pt x="4685" y="299"/>
                    </a:lnTo>
                    <a:lnTo>
                      <a:pt x="4678" y="271"/>
                    </a:lnTo>
                    <a:lnTo>
                      <a:pt x="4676" y="240"/>
                    </a:lnTo>
                    <a:lnTo>
                      <a:pt x="4681" y="206"/>
                    </a:lnTo>
                    <a:lnTo>
                      <a:pt x="4695" y="169"/>
                    </a:lnTo>
                    <a:lnTo>
                      <a:pt x="4712" y="136"/>
                    </a:lnTo>
                    <a:lnTo>
                      <a:pt x="4734" y="110"/>
                    </a:lnTo>
                    <a:lnTo>
                      <a:pt x="4761" y="87"/>
                    </a:lnTo>
                    <a:lnTo>
                      <a:pt x="4791" y="72"/>
                    </a:lnTo>
                    <a:lnTo>
                      <a:pt x="4819" y="63"/>
                    </a:lnTo>
                    <a:lnTo>
                      <a:pt x="4848" y="57"/>
                    </a:lnTo>
                    <a:lnTo>
                      <a:pt x="4876" y="53"/>
                    </a:lnTo>
                    <a:lnTo>
                      <a:pt x="4903" y="51"/>
                    </a:lnTo>
                    <a:lnTo>
                      <a:pt x="5447" y="27"/>
                    </a:lnTo>
                    <a:lnTo>
                      <a:pt x="599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sp>
          <p:nvSpPr>
            <p:cNvPr id="28" name="Freeform 83">
              <a:extLst>
                <a:ext uri="{FF2B5EF4-FFF2-40B4-BE49-F238E27FC236}">
                  <a16:creationId xmlns:a16="http://schemas.microsoft.com/office/drawing/2014/main" id="{3678BBFF-D380-CD4F-9D8E-D33CA552FA89}"/>
                </a:ext>
              </a:extLst>
            </p:cNvPr>
            <p:cNvSpPr>
              <a:spLocks noEditPoints="1"/>
            </p:cNvSpPr>
            <p:nvPr/>
          </p:nvSpPr>
          <p:spPr bwMode="auto">
            <a:xfrm rot="2821113">
              <a:off x="5525249" y="5627908"/>
              <a:ext cx="289419" cy="293317"/>
            </a:xfrm>
            <a:custGeom>
              <a:avLst/>
              <a:gdLst>
                <a:gd name="T0" fmla="*/ 4625 w 5346"/>
                <a:gd name="T1" fmla="*/ 4527 h 5418"/>
                <a:gd name="T2" fmla="*/ 4730 w 5346"/>
                <a:gd name="T3" fmla="*/ 4555 h 5418"/>
                <a:gd name="T4" fmla="*/ 4808 w 5346"/>
                <a:gd name="T5" fmla="*/ 4476 h 5418"/>
                <a:gd name="T6" fmla="*/ 4780 w 5346"/>
                <a:gd name="T7" fmla="*/ 4371 h 5418"/>
                <a:gd name="T8" fmla="*/ 981 w 5346"/>
                <a:gd name="T9" fmla="*/ 654 h 5418"/>
                <a:gd name="T10" fmla="*/ 771 w 5346"/>
                <a:gd name="T11" fmla="*/ 774 h 5418"/>
                <a:gd name="T12" fmla="*/ 651 w 5346"/>
                <a:gd name="T13" fmla="*/ 982 h 5418"/>
                <a:gd name="T14" fmla="*/ 651 w 5346"/>
                <a:gd name="T15" fmla="*/ 1215 h 5418"/>
                <a:gd name="T16" fmla="*/ 771 w 5346"/>
                <a:gd name="T17" fmla="*/ 1424 h 5418"/>
                <a:gd name="T18" fmla="*/ 981 w 5346"/>
                <a:gd name="T19" fmla="*/ 1545 h 5418"/>
                <a:gd name="T20" fmla="*/ 1214 w 5346"/>
                <a:gd name="T21" fmla="*/ 1545 h 5418"/>
                <a:gd name="T22" fmla="*/ 1422 w 5346"/>
                <a:gd name="T23" fmla="*/ 1424 h 5418"/>
                <a:gd name="T24" fmla="*/ 1542 w 5346"/>
                <a:gd name="T25" fmla="*/ 1215 h 5418"/>
                <a:gd name="T26" fmla="*/ 1542 w 5346"/>
                <a:gd name="T27" fmla="*/ 982 h 5418"/>
                <a:gd name="T28" fmla="*/ 1422 w 5346"/>
                <a:gd name="T29" fmla="*/ 774 h 5418"/>
                <a:gd name="T30" fmla="*/ 1214 w 5346"/>
                <a:gd name="T31" fmla="*/ 654 h 5418"/>
                <a:gd name="T32" fmla="*/ 1617 w 5346"/>
                <a:gd name="T33" fmla="*/ 0 h 5418"/>
                <a:gd name="T34" fmla="*/ 2075 w 5346"/>
                <a:gd name="T35" fmla="*/ 66 h 5418"/>
                <a:gd name="T36" fmla="*/ 2491 w 5346"/>
                <a:gd name="T37" fmla="*/ 256 h 5418"/>
                <a:gd name="T38" fmla="*/ 2840 w 5346"/>
                <a:gd name="T39" fmla="*/ 560 h 5418"/>
                <a:gd name="T40" fmla="*/ 3090 w 5346"/>
                <a:gd name="T41" fmla="*/ 948 h 5418"/>
                <a:gd name="T42" fmla="*/ 3218 w 5346"/>
                <a:gd name="T43" fmla="*/ 1388 h 5418"/>
                <a:gd name="T44" fmla="*/ 3221 w 5346"/>
                <a:gd name="T45" fmla="*/ 1839 h 5418"/>
                <a:gd name="T46" fmla="*/ 3106 w 5346"/>
                <a:gd name="T47" fmla="*/ 2253 h 5418"/>
                <a:gd name="T48" fmla="*/ 5281 w 5346"/>
                <a:gd name="T49" fmla="*/ 4478 h 5418"/>
                <a:gd name="T50" fmla="*/ 5323 w 5346"/>
                <a:gd name="T51" fmla="*/ 5287 h 5418"/>
                <a:gd name="T52" fmla="*/ 5217 w 5346"/>
                <a:gd name="T53" fmla="*/ 5353 h 5418"/>
                <a:gd name="T54" fmla="*/ 4544 w 5346"/>
                <a:gd name="T55" fmla="*/ 5400 h 5418"/>
                <a:gd name="T56" fmla="*/ 4470 w 5346"/>
                <a:gd name="T57" fmla="*/ 5299 h 5418"/>
                <a:gd name="T58" fmla="*/ 4067 w 5346"/>
                <a:gd name="T59" fmla="*/ 4895 h 5418"/>
                <a:gd name="T60" fmla="*/ 3972 w 5346"/>
                <a:gd name="T61" fmla="*/ 4831 h 5418"/>
                <a:gd name="T62" fmla="*/ 3962 w 5346"/>
                <a:gd name="T63" fmla="*/ 4363 h 5418"/>
                <a:gd name="T64" fmla="*/ 3493 w 5346"/>
                <a:gd name="T65" fmla="*/ 4353 h 5418"/>
                <a:gd name="T66" fmla="*/ 3431 w 5346"/>
                <a:gd name="T67" fmla="*/ 4256 h 5418"/>
                <a:gd name="T68" fmla="*/ 3029 w 5346"/>
                <a:gd name="T69" fmla="*/ 3854 h 5418"/>
                <a:gd name="T70" fmla="*/ 2250 w 5346"/>
                <a:gd name="T71" fmla="*/ 3112 h 5418"/>
                <a:gd name="T72" fmla="*/ 1748 w 5346"/>
                <a:gd name="T73" fmla="*/ 3235 h 5418"/>
                <a:gd name="T74" fmla="*/ 1271 w 5346"/>
                <a:gd name="T75" fmla="*/ 3204 h 5418"/>
                <a:gd name="T76" fmla="*/ 843 w 5346"/>
                <a:gd name="T77" fmla="*/ 3043 h 5418"/>
                <a:gd name="T78" fmla="*/ 474 w 5346"/>
                <a:gd name="T79" fmla="*/ 2765 h 5418"/>
                <a:gd name="T80" fmla="*/ 192 w 5346"/>
                <a:gd name="T81" fmla="*/ 2386 h 5418"/>
                <a:gd name="T82" fmla="*/ 35 w 5346"/>
                <a:gd name="T83" fmla="*/ 1957 h 5418"/>
                <a:gd name="T84" fmla="*/ 3 w 5346"/>
                <a:gd name="T85" fmla="*/ 1508 h 5418"/>
                <a:gd name="T86" fmla="*/ 99 w 5346"/>
                <a:gd name="T87" fmla="*/ 1064 h 5418"/>
                <a:gd name="T88" fmla="*/ 317 w 5346"/>
                <a:gd name="T89" fmla="*/ 655 h 5418"/>
                <a:gd name="T90" fmla="*/ 650 w 5346"/>
                <a:gd name="T91" fmla="*/ 322 h 5418"/>
                <a:gd name="T92" fmla="*/ 1051 w 5346"/>
                <a:gd name="T93" fmla="*/ 102 h 5418"/>
                <a:gd name="T94" fmla="*/ 1501 w 5346"/>
                <a:gd name="T95" fmla="*/ 5 h 5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46" h="5418">
                  <a:moveTo>
                    <a:pt x="2949" y="2539"/>
                  </a:moveTo>
                  <a:lnTo>
                    <a:pt x="2883" y="2626"/>
                  </a:lnTo>
                  <a:lnTo>
                    <a:pt x="2811" y="2711"/>
                  </a:lnTo>
                  <a:lnTo>
                    <a:pt x="4625" y="4527"/>
                  </a:lnTo>
                  <a:lnTo>
                    <a:pt x="4648" y="4545"/>
                  </a:lnTo>
                  <a:lnTo>
                    <a:pt x="4674" y="4555"/>
                  </a:lnTo>
                  <a:lnTo>
                    <a:pt x="4702" y="4558"/>
                  </a:lnTo>
                  <a:lnTo>
                    <a:pt x="4730" y="4555"/>
                  </a:lnTo>
                  <a:lnTo>
                    <a:pt x="4757" y="4545"/>
                  </a:lnTo>
                  <a:lnTo>
                    <a:pt x="4780" y="4527"/>
                  </a:lnTo>
                  <a:lnTo>
                    <a:pt x="4798" y="4502"/>
                  </a:lnTo>
                  <a:lnTo>
                    <a:pt x="4808" y="4476"/>
                  </a:lnTo>
                  <a:lnTo>
                    <a:pt x="4812" y="4448"/>
                  </a:lnTo>
                  <a:lnTo>
                    <a:pt x="4808" y="4420"/>
                  </a:lnTo>
                  <a:lnTo>
                    <a:pt x="4798" y="4394"/>
                  </a:lnTo>
                  <a:lnTo>
                    <a:pt x="4780" y="4371"/>
                  </a:lnTo>
                  <a:lnTo>
                    <a:pt x="2949" y="2539"/>
                  </a:lnTo>
                  <a:close/>
                  <a:moveTo>
                    <a:pt x="1097" y="639"/>
                  </a:moveTo>
                  <a:lnTo>
                    <a:pt x="1038" y="642"/>
                  </a:lnTo>
                  <a:lnTo>
                    <a:pt x="981" y="654"/>
                  </a:lnTo>
                  <a:lnTo>
                    <a:pt x="923" y="672"/>
                  </a:lnTo>
                  <a:lnTo>
                    <a:pt x="869" y="698"/>
                  </a:lnTo>
                  <a:lnTo>
                    <a:pt x="818" y="733"/>
                  </a:lnTo>
                  <a:lnTo>
                    <a:pt x="771" y="774"/>
                  </a:lnTo>
                  <a:lnTo>
                    <a:pt x="730" y="821"/>
                  </a:lnTo>
                  <a:lnTo>
                    <a:pt x="697" y="872"/>
                  </a:lnTo>
                  <a:lnTo>
                    <a:pt x="671" y="926"/>
                  </a:lnTo>
                  <a:lnTo>
                    <a:pt x="651" y="982"/>
                  </a:lnTo>
                  <a:lnTo>
                    <a:pt x="640" y="1040"/>
                  </a:lnTo>
                  <a:lnTo>
                    <a:pt x="636" y="1099"/>
                  </a:lnTo>
                  <a:lnTo>
                    <a:pt x="640" y="1158"/>
                  </a:lnTo>
                  <a:lnTo>
                    <a:pt x="651" y="1215"/>
                  </a:lnTo>
                  <a:lnTo>
                    <a:pt x="671" y="1273"/>
                  </a:lnTo>
                  <a:lnTo>
                    <a:pt x="697" y="1327"/>
                  </a:lnTo>
                  <a:lnTo>
                    <a:pt x="730" y="1378"/>
                  </a:lnTo>
                  <a:lnTo>
                    <a:pt x="771" y="1424"/>
                  </a:lnTo>
                  <a:lnTo>
                    <a:pt x="818" y="1467"/>
                  </a:lnTo>
                  <a:lnTo>
                    <a:pt x="869" y="1499"/>
                  </a:lnTo>
                  <a:lnTo>
                    <a:pt x="923" y="1526"/>
                  </a:lnTo>
                  <a:lnTo>
                    <a:pt x="981" y="1545"/>
                  </a:lnTo>
                  <a:lnTo>
                    <a:pt x="1038" y="1555"/>
                  </a:lnTo>
                  <a:lnTo>
                    <a:pt x="1097" y="1560"/>
                  </a:lnTo>
                  <a:lnTo>
                    <a:pt x="1155" y="1555"/>
                  </a:lnTo>
                  <a:lnTo>
                    <a:pt x="1214" y="1545"/>
                  </a:lnTo>
                  <a:lnTo>
                    <a:pt x="1269" y="1526"/>
                  </a:lnTo>
                  <a:lnTo>
                    <a:pt x="1324" y="1499"/>
                  </a:lnTo>
                  <a:lnTo>
                    <a:pt x="1374" y="1467"/>
                  </a:lnTo>
                  <a:lnTo>
                    <a:pt x="1422" y="1424"/>
                  </a:lnTo>
                  <a:lnTo>
                    <a:pt x="1463" y="1378"/>
                  </a:lnTo>
                  <a:lnTo>
                    <a:pt x="1497" y="1327"/>
                  </a:lnTo>
                  <a:lnTo>
                    <a:pt x="1524" y="1273"/>
                  </a:lnTo>
                  <a:lnTo>
                    <a:pt x="1542" y="1215"/>
                  </a:lnTo>
                  <a:lnTo>
                    <a:pt x="1553" y="1158"/>
                  </a:lnTo>
                  <a:lnTo>
                    <a:pt x="1556" y="1099"/>
                  </a:lnTo>
                  <a:lnTo>
                    <a:pt x="1553" y="1040"/>
                  </a:lnTo>
                  <a:lnTo>
                    <a:pt x="1542" y="982"/>
                  </a:lnTo>
                  <a:lnTo>
                    <a:pt x="1524" y="926"/>
                  </a:lnTo>
                  <a:lnTo>
                    <a:pt x="1497" y="872"/>
                  </a:lnTo>
                  <a:lnTo>
                    <a:pt x="1463" y="821"/>
                  </a:lnTo>
                  <a:lnTo>
                    <a:pt x="1422" y="774"/>
                  </a:lnTo>
                  <a:lnTo>
                    <a:pt x="1374" y="733"/>
                  </a:lnTo>
                  <a:lnTo>
                    <a:pt x="1324" y="698"/>
                  </a:lnTo>
                  <a:lnTo>
                    <a:pt x="1269" y="672"/>
                  </a:lnTo>
                  <a:lnTo>
                    <a:pt x="1214" y="654"/>
                  </a:lnTo>
                  <a:lnTo>
                    <a:pt x="1155" y="642"/>
                  </a:lnTo>
                  <a:lnTo>
                    <a:pt x="1097" y="639"/>
                  </a:lnTo>
                  <a:close/>
                  <a:moveTo>
                    <a:pt x="1617" y="0"/>
                  </a:moveTo>
                  <a:lnTo>
                    <a:pt x="1617" y="0"/>
                  </a:lnTo>
                  <a:lnTo>
                    <a:pt x="1735" y="5"/>
                  </a:lnTo>
                  <a:lnTo>
                    <a:pt x="1850" y="17"/>
                  </a:lnTo>
                  <a:lnTo>
                    <a:pt x="1963" y="38"/>
                  </a:lnTo>
                  <a:lnTo>
                    <a:pt x="2075" y="66"/>
                  </a:lnTo>
                  <a:lnTo>
                    <a:pt x="2185" y="102"/>
                  </a:lnTo>
                  <a:lnTo>
                    <a:pt x="2289" y="146"/>
                  </a:lnTo>
                  <a:lnTo>
                    <a:pt x="2391" y="197"/>
                  </a:lnTo>
                  <a:lnTo>
                    <a:pt x="2491" y="256"/>
                  </a:lnTo>
                  <a:lnTo>
                    <a:pt x="2585" y="322"/>
                  </a:lnTo>
                  <a:lnTo>
                    <a:pt x="2675" y="394"/>
                  </a:lnTo>
                  <a:lnTo>
                    <a:pt x="2762" y="475"/>
                  </a:lnTo>
                  <a:lnTo>
                    <a:pt x="2840" y="560"/>
                  </a:lnTo>
                  <a:lnTo>
                    <a:pt x="2914" y="651"/>
                  </a:lnTo>
                  <a:lnTo>
                    <a:pt x="2980" y="746"/>
                  </a:lnTo>
                  <a:lnTo>
                    <a:pt x="3039" y="844"/>
                  </a:lnTo>
                  <a:lnTo>
                    <a:pt x="3090" y="948"/>
                  </a:lnTo>
                  <a:lnTo>
                    <a:pt x="3134" y="1053"/>
                  </a:lnTo>
                  <a:lnTo>
                    <a:pt x="3170" y="1163"/>
                  </a:lnTo>
                  <a:lnTo>
                    <a:pt x="3198" y="1273"/>
                  </a:lnTo>
                  <a:lnTo>
                    <a:pt x="3218" y="1388"/>
                  </a:lnTo>
                  <a:lnTo>
                    <a:pt x="3231" y="1503"/>
                  </a:lnTo>
                  <a:lnTo>
                    <a:pt x="3236" y="1621"/>
                  </a:lnTo>
                  <a:lnTo>
                    <a:pt x="3231" y="1731"/>
                  </a:lnTo>
                  <a:lnTo>
                    <a:pt x="3221" y="1839"/>
                  </a:lnTo>
                  <a:lnTo>
                    <a:pt x="3203" y="1946"/>
                  </a:lnTo>
                  <a:lnTo>
                    <a:pt x="3177" y="2051"/>
                  </a:lnTo>
                  <a:lnTo>
                    <a:pt x="3145" y="2153"/>
                  </a:lnTo>
                  <a:lnTo>
                    <a:pt x="3106" y="2253"/>
                  </a:lnTo>
                  <a:lnTo>
                    <a:pt x="5238" y="4387"/>
                  </a:lnTo>
                  <a:lnTo>
                    <a:pt x="5259" y="4414"/>
                  </a:lnTo>
                  <a:lnTo>
                    <a:pt x="5274" y="4445"/>
                  </a:lnTo>
                  <a:lnTo>
                    <a:pt x="5281" y="4478"/>
                  </a:lnTo>
                  <a:lnTo>
                    <a:pt x="5346" y="5193"/>
                  </a:lnTo>
                  <a:lnTo>
                    <a:pt x="5345" y="5228"/>
                  </a:lnTo>
                  <a:lnTo>
                    <a:pt x="5336" y="5259"/>
                  </a:lnTo>
                  <a:lnTo>
                    <a:pt x="5323" y="5287"/>
                  </a:lnTo>
                  <a:lnTo>
                    <a:pt x="5302" y="5312"/>
                  </a:lnTo>
                  <a:lnTo>
                    <a:pt x="5277" y="5331"/>
                  </a:lnTo>
                  <a:lnTo>
                    <a:pt x="5248" y="5344"/>
                  </a:lnTo>
                  <a:lnTo>
                    <a:pt x="5217" y="5353"/>
                  </a:lnTo>
                  <a:lnTo>
                    <a:pt x="4630" y="5418"/>
                  </a:lnTo>
                  <a:lnTo>
                    <a:pt x="4615" y="5418"/>
                  </a:lnTo>
                  <a:lnTo>
                    <a:pt x="4579" y="5413"/>
                  </a:lnTo>
                  <a:lnTo>
                    <a:pt x="4544" y="5400"/>
                  </a:lnTo>
                  <a:lnTo>
                    <a:pt x="4515" y="5379"/>
                  </a:lnTo>
                  <a:lnTo>
                    <a:pt x="4493" y="5356"/>
                  </a:lnTo>
                  <a:lnTo>
                    <a:pt x="4479" y="5328"/>
                  </a:lnTo>
                  <a:lnTo>
                    <a:pt x="4470" y="5299"/>
                  </a:lnTo>
                  <a:lnTo>
                    <a:pt x="4469" y="5267"/>
                  </a:lnTo>
                  <a:lnTo>
                    <a:pt x="4482" y="4885"/>
                  </a:lnTo>
                  <a:lnTo>
                    <a:pt x="4100" y="4898"/>
                  </a:lnTo>
                  <a:lnTo>
                    <a:pt x="4067" y="4895"/>
                  </a:lnTo>
                  <a:lnTo>
                    <a:pt x="4039" y="4888"/>
                  </a:lnTo>
                  <a:lnTo>
                    <a:pt x="4013" y="4873"/>
                  </a:lnTo>
                  <a:lnTo>
                    <a:pt x="3990" y="4855"/>
                  </a:lnTo>
                  <a:lnTo>
                    <a:pt x="3972" y="4831"/>
                  </a:lnTo>
                  <a:lnTo>
                    <a:pt x="3959" y="4804"/>
                  </a:lnTo>
                  <a:lnTo>
                    <a:pt x="3951" y="4776"/>
                  </a:lnTo>
                  <a:lnTo>
                    <a:pt x="3947" y="4745"/>
                  </a:lnTo>
                  <a:lnTo>
                    <a:pt x="3962" y="4363"/>
                  </a:lnTo>
                  <a:lnTo>
                    <a:pt x="3578" y="4376"/>
                  </a:lnTo>
                  <a:lnTo>
                    <a:pt x="3549" y="4374"/>
                  </a:lnTo>
                  <a:lnTo>
                    <a:pt x="3519" y="4366"/>
                  </a:lnTo>
                  <a:lnTo>
                    <a:pt x="3493" y="4353"/>
                  </a:lnTo>
                  <a:lnTo>
                    <a:pt x="3470" y="4333"/>
                  </a:lnTo>
                  <a:lnTo>
                    <a:pt x="3452" y="4310"/>
                  </a:lnTo>
                  <a:lnTo>
                    <a:pt x="3437" y="4284"/>
                  </a:lnTo>
                  <a:lnTo>
                    <a:pt x="3431" y="4256"/>
                  </a:lnTo>
                  <a:lnTo>
                    <a:pt x="3428" y="4225"/>
                  </a:lnTo>
                  <a:lnTo>
                    <a:pt x="3441" y="3842"/>
                  </a:lnTo>
                  <a:lnTo>
                    <a:pt x="3059" y="3855"/>
                  </a:lnTo>
                  <a:lnTo>
                    <a:pt x="3029" y="3854"/>
                  </a:lnTo>
                  <a:lnTo>
                    <a:pt x="3000" y="3845"/>
                  </a:lnTo>
                  <a:lnTo>
                    <a:pt x="2973" y="3832"/>
                  </a:lnTo>
                  <a:lnTo>
                    <a:pt x="2950" y="3813"/>
                  </a:lnTo>
                  <a:lnTo>
                    <a:pt x="2250" y="3112"/>
                  </a:lnTo>
                  <a:lnTo>
                    <a:pt x="2129" y="3158"/>
                  </a:lnTo>
                  <a:lnTo>
                    <a:pt x="2006" y="3194"/>
                  </a:lnTo>
                  <a:lnTo>
                    <a:pt x="1878" y="3220"/>
                  </a:lnTo>
                  <a:lnTo>
                    <a:pt x="1748" y="3235"/>
                  </a:lnTo>
                  <a:lnTo>
                    <a:pt x="1617" y="3240"/>
                  </a:lnTo>
                  <a:lnTo>
                    <a:pt x="1501" y="3236"/>
                  </a:lnTo>
                  <a:lnTo>
                    <a:pt x="1384" y="3223"/>
                  </a:lnTo>
                  <a:lnTo>
                    <a:pt x="1271" y="3204"/>
                  </a:lnTo>
                  <a:lnTo>
                    <a:pt x="1160" y="3176"/>
                  </a:lnTo>
                  <a:lnTo>
                    <a:pt x="1051" y="3138"/>
                  </a:lnTo>
                  <a:lnTo>
                    <a:pt x="945" y="3095"/>
                  </a:lnTo>
                  <a:lnTo>
                    <a:pt x="843" y="3043"/>
                  </a:lnTo>
                  <a:lnTo>
                    <a:pt x="745" y="2985"/>
                  </a:lnTo>
                  <a:lnTo>
                    <a:pt x="650" y="2918"/>
                  </a:lnTo>
                  <a:lnTo>
                    <a:pt x="559" y="2846"/>
                  </a:lnTo>
                  <a:lnTo>
                    <a:pt x="474" y="2765"/>
                  </a:lnTo>
                  <a:lnTo>
                    <a:pt x="390" y="2677"/>
                  </a:lnTo>
                  <a:lnTo>
                    <a:pt x="317" y="2585"/>
                  </a:lnTo>
                  <a:lnTo>
                    <a:pt x="251" y="2486"/>
                  </a:lnTo>
                  <a:lnTo>
                    <a:pt x="192" y="2386"/>
                  </a:lnTo>
                  <a:lnTo>
                    <a:pt x="141" y="2282"/>
                  </a:lnTo>
                  <a:lnTo>
                    <a:pt x="97" y="2176"/>
                  </a:lnTo>
                  <a:lnTo>
                    <a:pt x="63" y="2067"/>
                  </a:lnTo>
                  <a:lnTo>
                    <a:pt x="35" y="1957"/>
                  </a:lnTo>
                  <a:lnTo>
                    <a:pt x="15" y="1846"/>
                  </a:lnTo>
                  <a:lnTo>
                    <a:pt x="3" y="1732"/>
                  </a:lnTo>
                  <a:lnTo>
                    <a:pt x="0" y="1619"/>
                  </a:lnTo>
                  <a:lnTo>
                    <a:pt x="3" y="1508"/>
                  </a:lnTo>
                  <a:lnTo>
                    <a:pt x="15" y="1394"/>
                  </a:lnTo>
                  <a:lnTo>
                    <a:pt x="35" y="1283"/>
                  </a:lnTo>
                  <a:lnTo>
                    <a:pt x="63" y="1173"/>
                  </a:lnTo>
                  <a:lnTo>
                    <a:pt x="99" y="1064"/>
                  </a:lnTo>
                  <a:lnTo>
                    <a:pt x="141" y="958"/>
                  </a:lnTo>
                  <a:lnTo>
                    <a:pt x="192" y="854"/>
                  </a:lnTo>
                  <a:lnTo>
                    <a:pt x="251" y="754"/>
                  </a:lnTo>
                  <a:lnTo>
                    <a:pt x="317" y="655"/>
                  </a:lnTo>
                  <a:lnTo>
                    <a:pt x="390" y="564"/>
                  </a:lnTo>
                  <a:lnTo>
                    <a:pt x="474" y="475"/>
                  </a:lnTo>
                  <a:lnTo>
                    <a:pt x="559" y="394"/>
                  </a:lnTo>
                  <a:lnTo>
                    <a:pt x="650" y="322"/>
                  </a:lnTo>
                  <a:lnTo>
                    <a:pt x="745" y="256"/>
                  </a:lnTo>
                  <a:lnTo>
                    <a:pt x="843" y="197"/>
                  </a:lnTo>
                  <a:lnTo>
                    <a:pt x="945" y="146"/>
                  </a:lnTo>
                  <a:lnTo>
                    <a:pt x="1051" y="102"/>
                  </a:lnTo>
                  <a:lnTo>
                    <a:pt x="1160" y="66"/>
                  </a:lnTo>
                  <a:lnTo>
                    <a:pt x="1271" y="38"/>
                  </a:lnTo>
                  <a:lnTo>
                    <a:pt x="1384" y="17"/>
                  </a:lnTo>
                  <a:lnTo>
                    <a:pt x="1501" y="5"/>
                  </a:lnTo>
                  <a:lnTo>
                    <a:pt x="1617"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nvGrpSpPr>
            <p:cNvPr id="29" name="Group 28">
              <a:extLst>
                <a:ext uri="{FF2B5EF4-FFF2-40B4-BE49-F238E27FC236}">
                  <a16:creationId xmlns:a16="http://schemas.microsoft.com/office/drawing/2014/main" id="{417C7280-529D-794B-921A-335E806CB19D}"/>
                </a:ext>
              </a:extLst>
            </p:cNvPr>
            <p:cNvGrpSpPr/>
            <p:nvPr/>
          </p:nvGrpSpPr>
          <p:grpSpPr>
            <a:xfrm>
              <a:off x="4511903" y="2923795"/>
              <a:ext cx="391015" cy="361623"/>
              <a:chOff x="12188825" y="-731838"/>
              <a:chExt cx="4941888" cy="4570414"/>
            </a:xfrm>
            <a:solidFill>
              <a:schemeClr val="accent3"/>
            </a:solidFill>
          </p:grpSpPr>
          <p:sp>
            <p:nvSpPr>
              <p:cNvPr id="213" name="Freeform 97">
                <a:extLst>
                  <a:ext uri="{FF2B5EF4-FFF2-40B4-BE49-F238E27FC236}">
                    <a16:creationId xmlns:a16="http://schemas.microsoft.com/office/drawing/2014/main" id="{8E063DA5-2A78-2643-A59A-E753337AA664}"/>
                  </a:ext>
                </a:extLst>
              </p:cNvPr>
              <p:cNvSpPr>
                <a:spLocks/>
              </p:cNvSpPr>
              <p:nvPr/>
            </p:nvSpPr>
            <p:spPr bwMode="auto">
              <a:xfrm>
                <a:off x="12431713" y="476250"/>
                <a:ext cx="838200" cy="3362326"/>
              </a:xfrm>
              <a:custGeom>
                <a:avLst/>
                <a:gdLst>
                  <a:gd name="T0" fmla="*/ 0 w 1057"/>
                  <a:gd name="T1" fmla="*/ 0 h 4235"/>
                  <a:gd name="T2" fmla="*/ 1057 w 1057"/>
                  <a:gd name="T3" fmla="*/ 1057 h 4235"/>
                  <a:gd name="T4" fmla="*/ 1057 w 1057"/>
                  <a:gd name="T5" fmla="*/ 4067 h 4235"/>
                  <a:gd name="T6" fmla="*/ 1053 w 1057"/>
                  <a:gd name="T7" fmla="*/ 4104 h 4235"/>
                  <a:gd name="T8" fmla="*/ 1040 w 1057"/>
                  <a:gd name="T9" fmla="*/ 4140 h 4235"/>
                  <a:gd name="T10" fmla="*/ 1019 w 1057"/>
                  <a:gd name="T11" fmla="*/ 4172 h 4235"/>
                  <a:gd name="T12" fmla="*/ 992 w 1057"/>
                  <a:gd name="T13" fmla="*/ 4199 h 4235"/>
                  <a:gd name="T14" fmla="*/ 962 w 1057"/>
                  <a:gd name="T15" fmla="*/ 4218 h 4235"/>
                  <a:gd name="T16" fmla="*/ 926 w 1057"/>
                  <a:gd name="T17" fmla="*/ 4231 h 4235"/>
                  <a:gd name="T18" fmla="*/ 887 w 1057"/>
                  <a:gd name="T19" fmla="*/ 4235 h 4235"/>
                  <a:gd name="T20" fmla="*/ 170 w 1057"/>
                  <a:gd name="T21" fmla="*/ 4235 h 4235"/>
                  <a:gd name="T22" fmla="*/ 130 w 1057"/>
                  <a:gd name="T23" fmla="*/ 4231 h 4235"/>
                  <a:gd name="T24" fmla="*/ 94 w 1057"/>
                  <a:gd name="T25" fmla="*/ 4218 h 4235"/>
                  <a:gd name="T26" fmla="*/ 64 w 1057"/>
                  <a:gd name="T27" fmla="*/ 4199 h 4235"/>
                  <a:gd name="T28" fmla="*/ 37 w 1057"/>
                  <a:gd name="T29" fmla="*/ 4172 h 4235"/>
                  <a:gd name="T30" fmla="*/ 17 w 1057"/>
                  <a:gd name="T31" fmla="*/ 4140 h 4235"/>
                  <a:gd name="T32" fmla="*/ 4 w 1057"/>
                  <a:gd name="T33" fmla="*/ 4104 h 4235"/>
                  <a:gd name="T34" fmla="*/ 0 w 1057"/>
                  <a:gd name="T35" fmla="*/ 4067 h 4235"/>
                  <a:gd name="T36" fmla="*/ 0 w 1057"/>
                  <a:gd name="T3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7" h="4235">
                    <a:moveTo>
                      <a:pt x="0" y="0"/>
                    </a:moveTo>
                    <a:lnTo>
                      <a:pt x="1057" y="1057"/>
                    </a:lnTo>
                    <a:lnTo>
                      <a:pt x="1057" y="4067"/>
                    </a:lnTo>
                    <a:lnTo>
                      <a:pt x="1053" y="4104"/>
                    </a:lnTo>
                    <a:lnTo>
                      <a:pt x="1040" y="4140"/>
                    </a:lnTo>
                    <a:lnTo>
                      <a:pt x="1019" y="4172"/>
                    </a:lnTo>
                    <a:lnTo>
                      <a:pt x="992" y="4199"/>
                    </a:lnTo>
                    <a:lnTo>
                      <a:pt x="962" y="4218"/>
                    </a:lnTo>
                    <a:lnTo>
                      <a:pt x="926" y="4231"/>
                    </a:lnTo>
                    <a:lnTo>
                      <a:pt x="887" y="4235"/>
                    </a:lnTo>
                    <a:lnTo>
                      <a:pt x="170" y="4235"/>
                    </a:lnTo>
                    <a:lnTo>
                      <a:pt x="130" y="4231"/>
                    </a:lnTo>
                    <a:lnTo>
                      <a:pt x="94" y="4218"/>
                    </a:lnTo>
                    <a:lnTo>
                      <a:pt x="64" y="4199"/>
                    </a:lnTo>
                    <a:lnTo>
                      <a:pt x="37" y="4172"/>
                    </a:lnTo>
                    <a:lnTo>
                      <a:pt x="17" y="4140"/>
                    </a:lnTo>
                    <a:lnTo>
                      <a:pt x="4" y="4104"/>
                    </a:lnTo>
                    <a:lnTo>
                      <a:pt x="0" y="4067"/>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14" name="Freeform 98">
                <a:extLst>
                  <a:ext uri="{FF2B5EF4-FFF2-40B4-BE49-F238E27FC236}">
                    <a16:creationId xmlns:a16="http://schemas.microsoft.com/office/drawing/2014/main" id="{06359481-5BE1-C548-AF77-CC45C9F0D923}"/>
                  </a:ext>
                </a:extLst>
              </p:cNvPr>
              <p:cNvSpPr>
                <a:spLocks/>
              </p:cNvSpPr>
              <p:nvPr/>
            </p:nvSpPr>
            <p:spPr bwMode="auto">
              <a:xfrm>
                <a:off x="13596938" y="1643063"/>
                <a:ext cx="838200" cy="2195513"/>
              </a:xfrm>
              <a:custGeom>
                <a:avLst/>
                <a:gdLst>
                  <a:gd name="T0" fmla="*/ 0 w 1057"/>
                  <a:gd name="T1" fmla="*/ 0 h 2766"/>
                  <a:gd name="T2" fmla="*/ 583 w 1057"/>
                  <a:gd name="T3" fmla="*/ 583 h 2766"/>
                  <a:gd name="T4" fmla="*/ 649 w 1057"/>
                  <a:gd name="T5" fmla="*/ 644 h 2766"/>
                  <a:gd name="T6" fmla="*/ 723 w 1057"/>
                  <a:gd name="T7" fmla="*/ 696 h 2766"/>
                  <a:gd name="T8" fmla="*/ 800 w 1057"/>
                  <a:gd name="T9" fmla="*/ 740 h 2766"/>
                  <a:gd name="T10" fmla="*/ 883 w 1057"/>
                  <a:gd name="T11" fmla="*/ 774 h 2766"/>
                  <a:gd name="T12" fmla="*/ 968 w 1057"/>
                  <a:gd name="T13" fmla="*/ 800 h 2766"/>
                  <a:gd name="T14" fmla="*/ 1057 w 1057"/>
                  <a:gd name="T15" fmla="*/ 815 h 2766"/>
                  <a:gd name="T16" fmla="*/ 1057 w 1057"/>
                  <a:gd name="T17" fmla="*/ 2598 h 2766"/>
                  <a:gd name="T18" fmla="*/ 1051 w 1057"/>
                  <a:gd name="T19" fmla="*/ 2635 h 2766"/>
                  <a:gd name="T20" fmla="*/ 1040 w 1057"/>
                  <a:gd name="T21" fmla="*/ 2671 h 2766"/>
                  <a:gd name="T22" fmla="*/ 1019 w 1057"/>
                  <a:gd name="T23" fmla="*/ 2703 h 2766"/>
                  <a:gd name="T24" fmla="*/ 993 w 1057"/>
                  <a:gd name="T25" fmla="*/ 2730 h 2766"/>
                  <a:gd name="T26" fmla="*/ 963 w 1057"/>
                  <a:gd name="T27" fmla="*/ 2749 h 2766"/>
                  <a:gd name="T28" fmla="*/ 927 w 1057"/>
                  <a:gd name="T29" fmla="*/ 2762 h 2766"/>
                  <a:gd name="T30" fmla="*/ 887 w 1057"/>
                  <a:gd name="T31" fmla="*/ 2766 h 2766"/>
                  <a:gd name="T32" fmla="*/ 168 w 1057"/>
                  <a:gd name="T33" fmla="*/ 2766 h 2766"/>
                  <a:gd name="T34" fmla="*/ 130 w 1057"/>
                  <a:gd name="T35" fmla="*/ 2762 h 2766"/>
                  <a:gd name="T36" fmla="*/ 94 w 1057"/>
                  <a:gd name="T37" fmla="*/ 2749 h 2766"/>
                  <a:gd name="T38" fmla="*/ 62 w 1057"/>
                  <a:gd name="T39" fmla="*/ 2730 h 2766"/>
                  <a:gd name="T40" fmla="*/ 36 w 1057"/>
                  <a:gd name="T41" fmla="*/ 2703 h 2766"/>
                  <a:gd name="T42" fmla="*/ 17 w 1057"/>
                  <a:gd name="T43" fmla="*/ 2671 h 2766"/>
                  <a:gd name="T44" fmla="*/ 4 w 1057"/>
                  <a:gd name="T45" fmla="*/ 2635 h 2766"/>
                  <a:gd name="T46" fmla="*/ 0 w 1057"/>
                  <a:gd name="T47" fmla="*/ 2598 h 2766"/>
                  <a:gd name="T48" fmla="*/ 0 w 1057"/>
                  <a:gd name="T49" fmla="*/ 0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7" h="2766">
                    <a:moveTo>
                      <a:pt x="0" y="0"/>
                    </a:moveTo>
                    <a:lnTo>
                      <a:pt x="583" y="583"/>
                    </a:lnTo>
                    <a:lnTo>
                      <a:pt x="649" y="644"/>
                    </a:lnTo>
                    <a:lnTo>
                      <a:pt x="723" y="696"/>
                    </a:lnTo>
                    <a:lnTo>
                      <a:pt x="800" y="740"/>
                    </a:lnTo>
                    <a:lnTo>
                      <a:pt x="883" y="774"/>
                    </a:lnTo>
                    <a:lnTo>
                      <a:pt x="968" y="800"/>
                    </a:lnTo>
                    <a:lnTo>
                      <a:pt x="1057" y="815"/>
                    </a:lnTo>
                    <a:lnTo>
                      <a:pt x="1057" y="2598"/>
                    </a:lnTo>
                    <a:lnTo>
                      <a:pt x="1051" y="2635"/>
                    </a:lnTo>
                    <a:lnTo>
                      <a:pt x="1040" y="2671"/>
                    </a:lnTo>
                    <a:lnTo>
                      <a:pt x="1019" y="2703"/>
                    </a:lnTo>
                    <a:lnTo>
                      <a:pt x="993" y="2730"/>
                    </a:lnTo>
                    <a:lnTo>
                      <a:pt x="963" y="2749"/>
                    </a:lnTo>
                    <a:lnTo>
                      <a:pt x="927" y="2762"/>
                    </a:lnTo>
                    <a:lnTo>
                      <a:pt x="887" y="2766"/>
                    </a:lnTo>
                    <a:lnTo>
                      <a:pt x="168" y="2766"/>
                    </a:lnTo>
                    <a:lnTo>
                      <a:pt x="130" y="2762"/>
                    </a:lnTo>
                    <a:lnTo>
                      <a:pt x="94" y="2749"/>
                    </a:lnTo>
                    <a:lnTo>
                      <a:pt x="62" y="2730"/>
                    </a:lnTo>
                    <a:lnTo>
                      <a:pt x="36" y="2703"/>
                    </a:lnTo>
                    <a:lnTo>
                      <a:pt x="17" y="2671"/>
                    </a:lnTo>
                    <a:lnTo>
                      <a:pt x="4" y="2635"/>
                    </a:lnTo>
                    <a:lnTo>
                      <a:pt x="0" y="2598"/>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15" name="Freeform 99">
                <a:extLst>
                  <a:ext uri="{FF2B5EF4-FFF2-40B4-BE49-F238E27FC236}">
                    <a16:creationId xmlns:a16="http://schemas.microsoft.com/office/drawing/2014/main" id="{8298401A-7AD7-7547-BC6E-9AFDFFA6FAFF}"/>
                  </a:ext>
                </a:extLst>
              </p:cNvPr>
              <p:cNvSpPr>
                <a:spLocks/>
              </p:cNvSpPr>
              <p:nvPr/>
            </p:nvSpPr>
            <p:spPr bwMode="auto">
              <a:xfrm>
                <a:off x="15927388" y="2832100"/>
                <a:ext cx="839788" cy="1006475"/>
              </a:xfrm>
              <a:custGeom>
                <a:avLst/>
                <a:gdLst>
                  <a:gd name="T0" fmla="*/ 0 w 1057"/>
                  <a:gd name="T1" fmla="*/ 0 h 1267"/>
                  <a:gd name="T2" fmla="*/ 37 w 1057"/>
                  <a:gd name="T3" fmla="*/ 4 h 1267"/>
                  <a:gd name="T4" fmla="*/ 69 w 1057"/>
                  <a:gd name="T5" fmla="*/ 7 h 1267"/>
                  <a:gd name="T6" fmla="*/ 96 w 1057"/>
                  <a:gd name="T7" fmla="*/ 9 h 1267"/>
                  <a:gd name="T8" fmla="*/ 1057 w 1057"/>
                  <a:gd name="T9" fmla="*/ 53 h 1267"/>
                  <a:gd name="T10" fmla="*/ 1057 w 1057"/>
                  <a:gd name="T11" fmla="*/ 1099 h 1267"/>
                  <a:gd name="T12" fmla="*/ 1051 w 1057"/>
                  <a:gd name="T13" fmla="*/ 1136 h 1267"/>
                  <a:gd name="T14" fmla="*/ 1040 w 1057"/>
                  <a:gd name="T15" fmla="*/ 1172 h 1267"/>
                  <a:gd name="T16" fmla="*/ 1019 w 1057"/>
                  <a:gd name="T17" fmla="*/ 1204 h 1267"/>
                  <a:gd name="T18" fmla="*/ 992 w 1057"/>
                  <a:gd name="T19" fmla="*/ 1231 h 1267"/>
                  <a:gd name="T20" fmla="*/ 962 w 1057"/>
                  <a:gd name="T21" fmla="*/ 1250 h 1267"/>
                  <a:gd name="T22" fmla="*/ 926 w 1057"/>
                  <a:gd name="T23" fmla="*/ 1263 h 1267"/>
                  <a:gd name="T24" fmla="*/ 887 w 1057"/>
                  <a:gd name="T25" fmla="*/ 1267 h 1267"/>
                  <a:gd name="T26" fmla="*/ 169 w 1057"/>
                  <a:gd name="T27" fmla="*/ 1267 h 1267"/>
                  <a:gd name="T28" fmla="*/ 130 w 1057"/>
                  <a:gd name="T29" fmla="*/ 1263 h 1267"/>
                  <a:gd name="T30" fmla="*/ 94 w 1057"/>
                  <a:gd name="T31" fmla="*/ 1250 h 1267"/>
                  <a:gd name="T32" fmla="*/ 62 w 1057"/>
                  <a:gd name="T33" fmla="*/ 1231 h 1267"/>
                  <a:gd name="T34" fmla="*/ 37 w 1057"/>
                  <a:gd name="T35" fmla="*/ 1204 h 1267"/>
                  <a:gd name="T36" fmla="*/ 17 w 1057"/>
                  <a:gd name="T37" fmla="*/ 1172 h 1267"/>
                  <a:gd name="T38" fmla="*/ 3 w 1057"/>
                  <a:gd name="T39" fmla="*/ 1136 h 1267"/>
                  <a:gd name="T40" fmla="*/ 0 w 1057"/>
                  <a:gd name="T41" fmla="*/ 1099 h 1267"/>
                  <a:gd name="T42" fmla="*/ 0 w 1057"/>
                  <a:gd name="T43" fmla="*/ 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7" h="1267">
                    <a:moveTo>
                      <a:pt x="0" y="0"/>
                    </a:moveTo>
                    <a:lnTo>
                      <a:pt x="37" y="4"/>
                    </a:lnTo>
                    <a:lnTo>
                      <a:pt x="69" y="7"/>
                    </a:lnTo>
                    <a:lnTo>
                      <a:pt x="96" y="9"/>
                    </a:lnTo>
                    <a:lnTo>
                      <a:pt x="1057" y="53"/>
                    </a:lnTo>
                    <a:lnTo>
                      <a:pt x="1057" y="1099"/>
                    </a:lnTo>
                    <a:lnTo>
                      <a:pt x="1051" y="1136"/>
                    </a:lnTo>
                    <a:lnTo>
                      <a:pt x="1040" y="1172"/>
                    </a:lnTo>
                    <a:lnTo>
                      <a:pt x="1019" y="1204"/>
                    </a:lnTo>
                    <a:lnTo>
                      <a:pt x="992" y="1231"/>
                    </a:lnTo>
                    <a:lnTo>
                      <a:pt x="962" y="1250"/>
                    </a:lnTo>
                    <a:lnTo>
                      <a:pt x="926" y="1263"/>
                    </a:lnTo>
                    <a:lnTo>
                      <a:pt x="887" y="1267"/>
                    </a:lnTo>
                    <a:lnTo>
                      <a:pt x="169" y="1267"/>
                    </a:lnTo>
                    <a:lnTo>
                      <a:pt x="130" y="1263"/>
                    </a:lnTo>
                    <a:lnTo>
                      <a:pt x="94" y="1250"/>
                    </a:lnTo>
                    <a:lnTo>
                      <a:pt x="62" y="1231"/>
                    </a:lnTo>
                    <a:lnTo>
                      <a:pt x="37" y="1204"/>
                    </a:lnTo>
                    <a:lnTo>
                      <a:pt x="17" y="1172"/>
                    </a:lnTo>
                    <a:lnTo>
                      <a:pt x="3" y="1136"/>
                    </a:lnTo>
                    <a:lnTo>
                      <a:pt x="0" y="1099"/>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16" name="Freeform 100">
                <a:extLst>
                  <a:ext uri="{FF2B5EF4-FFF2-40B4-BE49-F238E27FC236}">
                    <a16:creationId xmlns:a16="http://schemas.microsoft.com/office/drawing/2014/main" id="{F748FBA8-8C4D-9540-A62B-C14F3DF17DC9}"/>
                  </a:ext>
                </a:extLst>
              </p:cNvPr>
              <p:cNvSpPr>
                <a:spLocks/>
              </p:cNvSpPr>
              <p:nvPr/>
            </p:nvSpPr>
            <p:spPr bwMode="auto">
              <a:xfrm>
                <a:off x="14762163" y="1712913"/>
                <a:ext cx="838200" cy="2125663"/>
              </a:xfrm>
              <a:custGeom>
                <a:avLst/>
                <a:gdLst>
                  <a:gd name="T0" fmla="*/ 765 w 1055"/>
                  <a:gd name="T1" fmla="*/ 0 h 2678"/>
                  <a:gd name="T2" fmla="*/ 1040 w 1055"/>
                  <a:gd name="T3" fmla="*/ 276 h 2678"/>
                  <a:gd name="T4" fmla="*/ 985 w 1055"/>
                  <a:gd name="T5" fmla="*/ 346 h 2678"/>
                  <a:gd name="T6" fmla="*/ 942 w 1055"/>
                  <a:gd name="T7" fmla="*/ 416 h 2678"/>
                  <a:gd name="T8" fmla="*/ 910 w 1055"/>
                  <a:gd name="T9" fmla="*/ 486 h 2678"/>
                  <a:gd name="T10" fmla="*/ 885 w 1055"/>
                  <a:gd name="T11" fmla="*/ 554 h 2678"/>
                  <a:gd name="T12" fmla="*/ 872 w 1055"/>
                  <a:gd name="T13" fmla="*/ 620 h 2678"/>
                  <a:gd name="T14" fmla="*/ 865 w 1055"/>
                  <a:gd name="T15" fmla="*/ 684 h 2678"/>
                  <a:gd name="T16" fmla="*/ 863 w 1055"/>
                  <a:gd name="T17" fmla="*/ 744 h 2678"/>
                  <a:gd name="T18" fmla="*/ 868 w 1055"/>
                  <a:gd name="T19" fmla="*/ 801 h 2678"/>
                  <a:gd name="T20" fmla="*/ 876 w 1055"/>
                  <a:gd name="T21" fmla="*/ 854 h 2678"/>
                  <a:gd name="T22" fmla="*/ 887 w 1055"/>
                  <a:gd name="T23" fmla="*/ 903 h 2678"/>
                  <a:gd name="T24" fmla="*/ 901 w 1055"/>
                  <a:gd name="T25" fmla="*/ 946 h 2678"/>
                  <a:gd name="T26" fmla="*/ 914 w 1055"/>
                  <a:gd name="T27" fmla="*/ 984 h 2678"/>
                  <a:gd name="T28" fmla="*/ 927 w 1055"/>
                  <a:gd name="T29" fmla="*/ 1014 h 2678"/>
                  <a:gd name="T30" fmla="*/ 963 w 1055"/>
                  <a:gd name="T31" fmla="*/ 1084 h 2678"/>
                  <a:gd name="T32" fmla="*/ 1006 w 1055"/>
                  <a:gd name="T33" fmla="*/ 1146 h 2678"/>
                  <a:gd name="T34" fmla="*/ 1055 w 1055"/>
                  <a:gd name="T35" fmla="*/ 1205 h 2678"/>
                  <a:gd name="T36" fmla="*/ 1055 w 1055"/>
                  <a:gd name="T37" fmla="*/ 2510 h 2678"/>
                  <a:gd name="T38" fmla="*/ 1052 w 1055"/>
                  <a:gd name="T39" fmla="*/ 2547 h 2678"/>
                  <a:gd name="T40" fmla="*/ 1038 w 1055"/>
                  <a:gd name="T41" fmla="*/ 2583 h 2678"/>
                  <a:gd name="T42" fmla="*/ 1019 w 1055"/>
                  <a:gd name="T43" fmla="*/ 2615 h 2678"/>
                  <a:gd name="T44" fmla="*/ 993 w 1055"/>
                  <a:gd name="T45" fmla="*/ 2642 h 2678"/>
                  <a:gd name="T46" fmla="*/ 961 w 1055"/>
                  <a:gd name="T47" fmla="*/ 2661 h 2678"/>
                  <a:gd name="T48" fmla="*/ 925 w 1055"/>
                  <a:gd name="T49" fmla="*/ 2674 h 2678"/>
                  <a:gd name="T50" fmla="*/ 887 w 1055"/>
                  <a:gd name="T51" fmla="*/ 2678 h 2678"/>
                  <a:gd name="T52" fmla="*/ 168 w 1055"/>
                  <a:gd name="T53" fmla="*/ 2678 h 2678"/>
                  <a:gd name="T54" fmla="*/ 131 w 1055"/>
                  <a:gd name="T55" fmla="*/ 2674 h 2678"/>
                  <a:gd name="T56" fmla="*/ 95 w 1055"/>
                  <a:gd name="T57" fmla="*/ 2661 h 2678"/>
                  <a:gd name="T58" fmla="*/ 63 w 1055"/>
                  <a:gd name="T59" fmla="*/ 2642 h 2678"/>
                  <a:gd name="T60" fmla="*/ 36 w 1055"/>
                  <a:gd name="T61" fmla="*/ 2615 h 2678"/>
                  <a:gd name="T62" fmla="*/ 17 w 1055"/>
                  <a:gd name="T63" fmla="*/ 2583 h 2678"/>
                  <a:gd name="T64" fmla="*/ 4 w 1055"/>
                  <a:gd name="T65" fmla="*/ 2547 h 2678"/>
                  <a:gd name="T66" fmla="*/ 0 w 1055"/>
                  <a:gd name="T67" fmla="*/ 2510 h 2678"/>
                  <a:gd name="T68" fmla="*/ 0 w 1055"/>
                  <a:gd name="T69" fmla="*/ 674 h 2678"/>
                  <a:gd name="T70" fmla="*/ 72 w 1055"/>
                  <a:gd name="T71" fmla="*/ 640 h 2678"/>
                  <a:gd name="T72" fmla="*/ 142 w 1055"/>
                  <a:gd name="T73" fmla="*/ 599 h 2678"/>
                  <a:gd name="T74" fmla="*/ 208 w 1055"/>
                  <a:gd name="T75" fmla="*/ 552 h 2678"/>
                  <a:gd name="T76" fmla="*/ 270 w 1055"/>
                  <a:gd name="T77" fmla="*/ 495 h 2678"/>
                  <a:gd name="T78" fmla="*/ 765 w 1055"/>
                  <a:gd name="T79" fmla="*/ 0 h 2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5" h="2678">
                    <a:moveTo>
                      <a:pt x="765" y="0"/>
                    </a:moveTo>
                    <a:lnTo>
                      <a:pt x="1040" y="276"/>
                    </a:lnTo>
                    <a:lnTo>
                      <a:pt x="985" y="346"/>
                    </a:lnTo>
                    <a:lnTo>
                      <a:pt x="942" y="416"/>
                    </a:lnTo>
                    <a:lnTo>
                      <a:pt x="910" y="486"/>
                    </a:lnTo>
                    <a:lnTo>
                      <a:pt x="885" y="554"/>
                    </a:lnTo>
                    <a:lnTo>
                      <a:pt x="872" y="620"/>
                    </a:lnTo>
                    <a:lnTo>
                      <a:pt x="865" y="684"/>
                    </a:lnTo>
                    <a:lnTo>
                      <a:pt x="863" y="744"/>
                    </a:lnTo>
                    <a:lnTo>
                      <a:pt x="868" y="801"/>
                    </a:lnTo>
                    <a:lnTo>
                      <a:pt x="876" y="854"/>
                    </a:lnTo>
                    <a:lnTo>
                      <a:pt x="887" y="903"/>
                    </a:lnTo>
                    <a:lnTo>
                      <a:pt x="901" y="946"/>
                    </a:lnTo>
                    <a:lnTo>
                      <a:pt x="914" y="984"/>
                    </a:lnTo>
                    <a:lnTo>
                      <a:pt x="927" y="1014"/>
                    </a:lnTo>
                    <a:lnTo>
                      <a:pt x="963" y="1084"/>
                    </a:lnTo>
                    <a:lnTo>
                      <a:pt x="1006" y="1146"/>
                    </a:lnTo>
                    <a:lnTo>
                      <a:pt x="1055" y="1205"/>
                    </a:lnTo>
                    <a:lnTo>
                      <a:pt x="1055" y="2510"/>
                    </a:lnTo>
                    <a:lnTo>
                      <a:pt x="1052" y="2547"/>
                    </a:lnTo>
                    <a:lnTo>
                      <a:pt x="1038" y="2583"/>
                    </a:lnTo>
                    <a:lnTo>
                      <a:pt x="1019" y="2615"/>
                    </a:lnTo>
                    <a:lnTo>
                      <a:pt x="993" y="2642"/>
                    </a:lnTo>
                    <a:lnTo>
                      <a:pt x="961" y="2661"/>
                    </a:lnTo>
                    <a:lnTo>
                      <a:pt x="925" y="2674"/>
                    </a:lnTo>
                    <a:lnTo>
                      <a:pt x="887" y="2678"/>
                    </a:lnTo>
                    <a:lnTo>
                      <a:pt x="168" y="2678"/>
                    </a:lnTo>
                    <a:lnTo>
                      <a:pt x="131" y="2674"/>
                    </a:lnTo>
                    <a:lnTo>
                      <a:pt x="95" y="2661"/>
                    </a:lnTo>
                    <a:lnTo>
                      <a:pt x="63" y="2642"/>
                    </a:lnTo>
                    <a:lnTo>
                      <a:pt x="36" y="2615"/>
                    </a:lnTo>
                    <a:lnTo>
                      <a:pt x="17" y="2583"/>
                    </a:lnTo>
                    <a:lnTo>
                      <a:pt x="4" y="2547"/>
                    </a:lnTo>
                    <a:lnTo>
                      <a:pt x="0" y="2510"/>
                    </a:lnTo>
                    <a:lnTo>
                      <a:pt x="0" y="674"/>
                    </a:lnTo>
                    <a:lnTo>
                      <a:pt x="72" y="640"/>
                    </a:lnTo>
                    <a:lnTo>
                      <a:pt x="142" y="599"/>
                    </a:lnTo>
                    <a:lnTo>
                      <a:pt x="208" y="552"/>
                    </a:lnTo>
                    <a:lnTo>
                      <a:pt x="270" y="495"/>
                    </a:lnTo>
                    <a:lnTo>
                      <a:pt x="76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17" name="Freeform 101">
                <a:extLst>
                  <a:ext uri="{FF2B5EF4-FFF2-40B4-BE49-F238E27FC236}">
                    <a16:creationId xmlns:a16="http://schemas.microsoft.com/office/drawing/2014/main" id="{398FC0F5-EDDA-0B47-9411-E90901AD2D4C}"/>
                  </a:ext>
                </a:extLst>
              </p:cNvPr>
              <p:cNvSpPr>
                <a:spLocks/>
              </p:cNvSpPr>
              <p:nvPr/>
            </p:nvSpPr>
            <p:spPr bwMode="auto">
              <a:xfrm>
                <a:off x="12188825" y="-731838"/>
                <a:ext cx="4941888" cy="3227388"/>
              </a:xfrm>
              <a:custGeom>
                <a:avLst/>
                <a:gdLst>
                  <a:gd name="T0" fmla="*/ 447 w 6226"/>
                  <a:gd name="T1" fmla="*/ 4 h 4067"/>
                  <a:gd name="T2" fmla="*/ 544 w 6226"/>
                  <a:gd name="T3" fmla="*/ 36 h 4067"/>
                  <a:gd name="T4" fmla="*/ 627 w 6226"/>
                  <a:gd name="T5" fmla="*/ 99 h 4067"/>
                  <a:gd name="T6" fmla="*/ 3776 w 6226"/>
                  <a:gd name="T7" fmla="*/ 1567 h 4067"/>
                  <a:gd name="T8" fmla="*/ 3859 w 6226"/>
                  <a:gd name="T9" fmla="*/ 1507 h 4067"/>
                  <a:gd name="T10" fmla="*/ 3958 w 6226"/>
                  <a:gd name="T11" fmla="*/ 1475 h 4067"/>
                  <a:gd name="T12" fmla="*/ 4060 w 6226"/>
                  <a:gd name="T13" fmla="*/ 1475 h 4067"/>
                  <a:gd name="T14" fmla="*/ 4158 w 6226"/>
                  <a:gd name="T15" fmla="*/ 1507 h 4067"/>
                  <a:gd name="T16" fmla="*/ 4243 w 6226"/>
                  <a:gd name="T17" fmla="*/ 1567 h 4067"/>
                  <a:gd name="T18" fmla="*/ 5507 w 6226"/>
                  <a:gd name="T19" fmla="*/ 2815 h 4067"/>
                  <a:gd name="T20" fmla="*/ 5792 w 6226"/>
                  <a:gd name="T21" fmla="*/ 2532 h 4067"/>
                  <a:gd name="T22" fmla="*/ 5832 w 6226"/>
                  <a:gd name="T23" fmla="*/ 2494 h 4067"/>
                  <a:gd name="T24" fmla="*/ 5885 w 6226"/>
                  <a:gd name="T25" fmla="*/ 2462 h 4067"/>
                  <a:gd name="T26" fmla="*/ 5951 w 6226"/>
                  <a:gd name="T27" fmla="*/ 2447 h 4067"/>
                  <a:gd name="T28" fmla="*/ 6013 w 6226"/>
                  <a:gd name="T29" fmla="*/ 2458 h 4067"/>
                  <a:gd name="T30" fmla="*/ 6075 w 6226"/>
                  <a:gd name="T31" fmla="*/ 2494 h 4067"/>
                  <a:gd name="T32" fmla="*/ 6128 w 6226"/>
                  <a:gd name="T33" fmla="*/ 2545 h 4067"/>
                  <a:gd name="T34" fmla="*/ 6158 w 6226"/>
                  <a:gd name="T35" fmla="*/ 2611 h 4067"/>
                  <a:gd name="T36" fmla="*/ 6171 w 6226"/>
                  <a:gd name="T37" fmla="*/ 2676 h 4067"/>
                  <a:gd name="T38" fmla="*/ 6207 w 6226"/>
                  <a:gd name="T39" fmla="*/ 3450 h 4067"/>
                  <a:gd name="T40" fmla="*/ 6226 w 6226"/>
                  <a:gd name="T41" fmla="*/ 3869 h 4067"/>
                  <a:gd name="T42" fmla="*/ 6209 w 6226"/>
                  <a:gd name="T43" fmla="*/ 3946 h 4067"/>
                  <a:gd name="T44" fmla="*/ 6171 w 6226"/>
                  <a:gd name="T45" fmla="*/ 4005 h 4067"/>
                  <a:gd name="T46" fmla="*/ 6115 w 6226"/>
                  <a:gd name="T47" fmla="*/ 4044 h 4067"/>
                  <a:gd name="T48" fmla="*/ 6039 w 6226"/>
                  <a:gd name="T49" fmla="*/ 4065 h 4067"/>
                  <a:gd name="T50" fmla="*/ 5975 w 6226"/>
                  <a:gd name="T51" fmla="*/ 4067 h 4067"/>
                  <a:gd name="T52" fmla="*/ 4801 w 6226"/>
                  <a:gd name="T53" fmla="*/ 4012 h 4067"/>
                  <a:gd name="T54" fmla="*/ 4743 w 6226"/>
                  <a:gd name="T55" fmla="*/ 4005 h 4067"/>
                  <a:gd name="T56" fmla="*/ 4682 w 6226"/>
                  <a:gd name="T57" fmla="*/ 3976 h 4067"/>
                  <a:gd name="T58" fmla="*/ 4629 w 6226"/>
                  <a:gd name="T59" fmla="*/ 3925 h 4067"/>
                  <a:gd name="T60" fmla="*/ 4596 w 6226"/>
                  <a:gd name="T61" fmla="*/ 3854 h 4067"/>
                  <a:gd name="T62" fmla="*/ 4592 w 6226"/>
                  <a:gd name="T63" fmla="*/ 3784 h 4067"/>
                  <a:gd name="T64" fmla="*/ 4611 w 6226"/>
                  <a:gd name="T65" fmla="*/ 3729 h 4067"/>
                  <a:gd name="T66" fmla="*/ 4641 w 6226"/>
                  <a:gd name="T67" fmla="*/ 3684 h 4067"/>
                  <a:gd name="T68" fmla="*/ 4671 w 6226"/>
                  <a:gd name="T69" fmla="*/ 3652 h 4067"/>
                  <a:gd name="T70" fmla="*/ 4967 w 6226"/>
                  <a:gd name="T71" fmla="*/ 3355 h 4067"/>
                  <a:gd name="T72" fmla="*/ 3169 w 6226"/>
                  <a:gd name="T73" fmla="*/ 3234 h 4067"/>
                  <a:gd name="T74" fmla="*/ 3084 w 6226"/>
                  <a:gd name="T75" fmla="*/ 3295 h 4067"/>
                  <a:gd name="T76" fmla="*/ 2986 w 6226"/>
                  <a:gd name="T77" fmla="*/ 3327 h 4067"/>
                  <a:gd name="T78" fmla="*/ 2882 w 6226"/>
                  <a:gd name="T79" fmla="*/ 3327 h 4067"/>
                  <a:gd name="T80" fmla="*/ 2784 w 6226"/>
                  <a:gd name="T81" fmla="*/ 3295 h 4067"/>
                  <a:gd name="T82" fmla="*/ 2701 w 6226"/>
                  <a:gd name="T83" fmla="*/ 3234 h 4067"/>
                  <a:gd name="T84" fmla="*/ 62 w 6226"/>
                  <a:gd name="T85" fmla="*/ 587 h 4067"/>
                  <a:gd name="T86" fmla="*/ 15 w 6226"/>
                  <a:gd name="T87" fmla="*/ 495 h 4067"/>
                  <a:gd name="T88" fmla="*/ 0 w 6226"/>
                  <a:gd name="T89" fmla="*/ 395 h 4067"/>
                  <a:gd name="T90" fmla="*/ 4 w 6226"/>
                  <a:gd name="T91" fmla="*/ 344 h 4067"/>
                  <a:gd name="T92" fmla="*/ 36 w 6226"/>
                  <a:gd name="T93" fmla="*/ 248 h 4067"/>
                  <a:gd name="T94" fmla="*/ 96 w 6226"/>
                  <a:gd name="T95" fmla="*/ 161 h 4067"/>
                  <a:gd name="T96" fmla="*/ 200 w 6226"/>
                  <a:gd name="T97" fmla="*/ 65 h 4067"/>
                  <a:gd name="T98" fmla="*/ 291 w 6226"/>
                  <a:gd name="T99" fmla="*/ 17 h 4067"/>
                  <a:gd name="T100" fmla="*/ 394 w 6226"/>
                  <a:gd name="T101" fmla="*/ 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26" h="4067">
                    <a:moveTo>
                      <a:pt x="394" y="0"/>
                    </a:moveTo>
                    <a:lnTo>
                      <a:pt x="447" y="4"/>
                    </a:lnTo>
                    <a:lnTo>
                      <a:pt x="496" y="17"/>
                    </a:lnTo>
                    <a:lnTo>
                      <a:pt x="544" y="36"/>
                    </a:lnTo>
                    <a:lnTo>
                      <a:pt x="587" y="65"/>
                    </a:lnTo>
                    <a:lnTo>
                      <a:pt x="627" y="99"/>
                    </a:lnTo>
                    <a:lnTo>
                      <a:pt x="2937" y="2407"/>
                    </a:lnTo>
                    <a:lnTo>
                      <a:pt x="3776" y="1567"/>
                    </a:lnTo>
                    <a:lnTo>
                      <a:pt x="3814" y="1533"/>
                    </a:lnTo>
                    <a:lnTo>
                      <a:pt x="3859" y="1507"/>
                    </a:lnTo>
                    <a:lnTo>
                      <a:pt x="3907" y="1486"/>
                    </a:lnTo>
                    <a:lnTo>
                      <a:pt x="3958" y="1475"/>
                    </a:lnTo>
                    <a:lnTo>
                      <a:pt x="4009" y="1471"/>
                    </a:lnTo>
                    <a:lnTo>
                      <a:pt x="4060" y="1475"/>
                    </a:lnTo>
                    <a:lnTo>
                      <a:pt x="4110" y="1486"/>
                    </a:lnTo>
                    <a:lnTo>
                      <a:pt x="4158" y="1507"/>
                    </a:lnTo>
                    <a:lnTo>
                      <a:pt x="4201" y="1533"/>
                    </a:lnTo>
                    <a:lnTo>
                      <a:pt x="4243" y="1567"/>
                    </a:lnTo>
                    <a:lnTo>
                      <a:pt x="5498" y="2825"/>
                    </a:lnTo>
                    <a:lnTo>
                      <a:pt x="5507" y="2815"/>
                    </a:lnTo>
                    <a:lnTo>
                      <a:pt x="5518" y="2808"/>
                    </a:lnTo>
                    <a:lnTo>
                      <a:pt x="5792" y="2532"/>
                    </a:lnTo>
                    <a:lnTo>
                      <a:pt x="5811" y="2513"/>
                    </a:lnTo>
                    <a:lnTo>
                      <a:pt x="5832" y="2494"/>
                    </a:lnTo>
                    <a:lnTo>
                      <a:pt x="5856" y="2477"/>
                    </a:lnTo>
                    <a:lnTo>
                      <a:pt x="5885" y="2462"/>
                    </a:lnTo>
                    <a:lnTo>
                      <a:pt x="5915" y="2451"/>
                    </a:lnTo>
                    <a:lnTo>
                      <a:pt x="5951" y="2447"/>
                    </a:lnTo>
                    <a:lnTo>
                      <a:pt x="5981" y="2451"/>
                    </a:lnTo>
                    <a:lnTo>
                      <a:pt x="6013" y="2458"/>
                    </a:lnTo>
                    <a:lnTo>
                      <a:pt x="6045" y="2474"/>
                    </a:lnTo>
                    <a:lnTo>
                      <a:pt x="6075" y="2494"/>
                    </a:lnTo>
                    <a:lnTo>
                      <a:pt x="6102" y="2515"/>
                    </a:lnTo>
                    <a:lnTo>
                      <a:pt x="6128" y="2545"/>
                    </a:lnTo>
                    <a:lnTo>
                      <a:pt x="6145" y="2577"/>
                    </a:lnTo>
                    <a:lnTo>
                      <a:pt x="6158" y="2611"/>
                    </a:lnTo>
                    <a:lnTo>
                      <a:pt x="6166" y="2643"/>
                    </a:lnTo>
                    <a:lnTo>
                      <a:pt x="6171" y="2676"/>
                    </a:lnTo>
                    <a:lnTo>
                      <a:pt x="6173" y="2706"/>
                    </a:lnTo>
                    <a:lnTo>
                      <a:pt x="6207" y="3450"/>
                    </a:lnTo>
                    <a:lnTo>
                      <a:pt x="6226" y="3823"/>
                    </a:lnTo>
                    <a:lnTo>
                      <a:pt x="6226" y="3869"/>
                    </a:lnTo>
                    <a:lnTo>
                      <a:pt x="6220" y="3908"/>
                    </a:lnTo>
                    <a:lnTo>
                      <a:pt x="6209" y="3946"/>
                    </a:lnTo>
                    <a:lnTo>
                      <a:pt x="6192" y="3978"/>
                    </a:lnTo>
                    <a:lnTo>
                      <a:pt x="6171" y="4005"/>
                    </a:lnTo>
                    <a:lnTo>
                      <a:pt x="6145" y="4027"/>
                    </a:lnTo>
                    <a:lnTo>
                      <a:pt x="6115" y="4044"/>
                    </a:lnTo>
                    <a:lnTo>
                      <a:pt x="6079" y="4058"/>
                    </a:lnTo>
                    <a:lnTo>
                      <a:pt x="6039" y="4065"/>
                    </a:lnTo>
                    <a:lnTo>
                      <a:pt x="5996" y="4067"/>
                    </a:lnTo>
                    <a:lnTo>
                      <a:pt x="5975" y="4067"/>
                    </a:lnTo>
                    <a:lnTo>
                      <a:pt x="4828" y="4014"/>
                    </a:lnTo>
                    <a:lnTo>
                      <a:pt x="4801" y="4012"/>
                    </a:lnTo>
                    <a:lnTo>
                      <a:pt x="4773" y="4010"/>
                    </a:lnTo>
                    <a:lnTo>
                      <a:pt x="4743" y="4005"/>
                    </a:lnTo>
                    <a:lnTo>
                      <a:pt x="4713" y="3993"/>
                    </a:lnTo>
                    <a:lnTo>
                      <a:pt x="4682" y="3976"/>
                    </a:lnTo>
                    <a:lnTo>
                      <a:pt x="4652" y="3954"/>
                    </a:lnTo>
                    <a:lnTo>
                      <a:pt x="4629" y="3925"/>
                    </a:lnTo>
                    <a:lnTo>
                      <a:pt x="4611" y="3891"/>
                    </a:lnTo>
                    <a:lnTo>
                      <a:pt x="4596" y="3854"/>
                    </a:lnTo>
                    <a:lnTo>
                      <a:pt x="4590" y="3818"/>
                    </a:lnTo>
                    <a:lnTo>
                      <a:pt x="4592" y="3784"/>
                    </a:lnTo>
                    <a:lnTo>
                      <a:pt x="4599" y="3755"/>
                    </a:lnTo>
                    <a:lnTo>
                      <a:pt x="4611" y="3729"/>
                    </a:lnTo>
                    <a:lnTo>
                      <a:pt x="4626" y="3704"/>
                    </a:lnTo>
                    <a:lnTo>
                      <a:pt x="4641" y="3684"/>
                    </a:lnTo>
                    <a:lnTo>
                      <a:pt x="4656" y="3667"/>
                    </a:lnTo>
                    <a:lnTo>
                      <a:pt x="4671" y="3652"/>
                    </a:lnTo>
                    <a:lnTo>
                      <a:pt x="4767" y="3557"/>
                    </a:lnTo>
                    <a:lnTo>
                      <a:pt x="4967" y="3355"/>
                    </a:lnTo>
                    <a:lnTo>
                      <a:pt x="4007" y="2394"/>
                    </a:lnTo>
                    <a:lnTo>
                      <a:pt x="3169" y="3234"/>
                    </a:lnTo>
                    <a:lnTo>
                      <a:pt x="3129" y="3268"/>
                    </a:lnTo>
                    <a:lnTo>
                      <a:pt x="3084" y="3295"/>
                    </a:lnTo>
                    <a:lnTo>
                      <a:pt x="3037" y="3316"/>
                    </a:lnTo>
                    <a:lnTo>
                      <a:pt x="2986" y="3327"/>
                    </a:lnTo>
                    <a:lnTo>
                      <a:pt x="2935" y="3331"/>
                    </a:lnTo>
                    <a:lnTo>
                      <a:pt x="2882" y="3327"/>
                    </a:lnTo>
                    <a:lnTo>
                      <a:pt x="2833" y="3316"/>
                    </a:lnTo>
                    <a:lnTo>
                      <a:pt x="2784" y="3295"/>
                    </a:lnTo>
                    <a:lnTo>
                      <a:pt x="2740" y="3268"/>
                    </a:lnTo>
                    <a:lnTo>
                      <a:pt x="2701" y="3234"/>
                    </a:lnTo>
                    <a:lnTo>
                      <a:pt x="96" y="629"/>
                    </a:lnTo>
                    <a:lnTo>
                      <a:pt x="62" y="587"/>
                    </a:lnTo>
                    <a:lnTo>
                      <a:pt x="36" y="542"/>
                    </a:lnTo>
                    <a:lnTo>
                      <a:pt x="15" y="495"/>
                    </a:lnTo>
                    <a:lnTo>
                      <a:pt x="4" y="446"/>
                    </a:lnTo>
                    <a:lnTo>
                      <a:pt x="0" y="395"/>
                    </a:lnTo>
                    <a:lnTo>
                      <a:pt x="0" y="395"/>
                    </a:lnTo>
                    <a:lnTo>
                      <a:pt x="4" y="344"/>
                    </a:lnTo>
                    <a:lnTo>
                      <a:pt x="15" y="295"/>
                    </a:lnTo>
                    <a:lnTo>
                      <a:pt x="36" y="248"/>
                    </a:lnTo>
                    <a:lnTo>
                      <a:pt x="62" y="202"/>
                    </a:lnTo>
                    <a:lnTo>
                      <a:pt x="96" y="161"/>
                    </a:lnTo>
                    <a:lnTo>
                      <a:pt x="160" y="99"/>
                    </a:lnTo>
                    <a:lnTo>
                      <a:pt x="200" y="65"/>
                    </a:lnTo>
                    <a:lnTo>
                      <a:pt x="243" y="36"/>
                    </a:lnTo>
                    <a:lnTo>
                      <a:pt x="291" y="17"/>
                    </a:lnTo>
                    <a:lnTo>
                      <a:pt x="342" y="4"/>
                    </a:lnTo>
                    <a:lnTo>
                      <a:pt x="39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30" name="Group 29">
              <a:extLst>
                <a:ext uri="{FF2B5EF4-FFF2-40B4-BE49-F238E27FC236}">
                  <a16:creationId xmlns:a16="http://schemas.microsoft.com/office/drawing/2014/main" id="{765E178D-32BA-5246-80EA-7B044BA41C6D}"/>
                </a:ext>
              </a:extLst>
            </p:cNvPr>
            <p:cNvGrpSpPr/>
            <p:nvPr/>
          </p:nvGrpSpPr>
          <p:grpSpPr>
            <a:xfrm>
              <a:off x="4136773" y="5290868"/>
              <a:ext cx="313563" cy="313371"/>
              <a:chOff x="8936038" y="-620713"/>
              <a:chExt cx="5207000" cy="5203826"/>
            </a:xfrm>
            <a:solidFill>
              <a:schemeClr val="accent1"/>
            </a:solidFill>
          </p:grpSpPr>
          <p:sp>
            <p:nvSpPr>
              <p:cNvPr id="210" name="Freeform 106">
                <a:extLst>
                  <a:ext uri="{FF2B5EF4-FFF2-40B4-BE49-F238E27FC236}">
                    <a16:creationId xmlns:a16="http://schemas.microsoft.com/office/drawing/2014/main" id="{4C1EAC20-62E0-524F-9614-56FA6784DFC2}"/>
                  </a:ext>
                </a:extLst>
              </p:cNvPr>
              <p:cNvSpPr>
                <a:spLocks/>
              </p:cNvSpPr>
              <p:nvPr/>
            </p:nvSpPr>
            <p:spPr bwMode="auto">
              <a:xfrm>
                <a:off x="11539538" y="-620713"/>
                <a:ext cx="2603500" cy="2603500"/>
              </a:xfrm>
              <a:custGeom>
                <a:avLst/>
                <a:gdLst>
                  <a:gd name="T0" fmla="*/ 0 w 3281"/>
                  <a:gd name="T1" fmla="*/ 0 h 3279"/>
                  <a:gd name="T2" fmla="*/ 0 w 3281"/>
                  <a:gd name="T3" fmla="*/ 0 h 3279"/>
                  <a:gd name="T4" fmla="*/ 199 w 3281"/>
                  <a:gd name="T5" fmla="*/ 6 h 3279"/>
                  <a:gd name="T6" fmla="*/ 397 w 3281"/>
                  <a:gd name="T7" fmla="*/ 24 h 3279"/>
                  <a:gd name="T8" fmla="*/ 590 w 3281"/>
                  <a:gd name="T9" fmla="*/ 54 h 3279"/>
                  <a:gd name="T10" fmla="*/ 778 w 3281"/>
                  <a:gd name="T11" fmla="*/ 94 h 3279"/>
                  <a:gd name="T12" fmla="*/ 963 w 3281"/>
                  <a:gd name="T13" fmla="*/ 144 h 3279"/>
                  <a:gd name="T14" fmla="*/ 1145 w 3281"/>
                  <a:gd name="T15" fmla="*/ 205 h 3279"/>
                  <a:gd name="T16" fmla="*/ 1320 w 3281"/>
                  <a:gd name="T17" fmla="*/ 277 h 3279"/>
                  <a:gd name="T18" fmla="*/ 1490 w 3281"/>
                  <a:gd name="T19" fmla="*/ 359 h 3279"/>
                  <a:gd name="T20" fmla="*/ 1655 w 3281"/>
                  <a:gd name="T21" fmla="*/ 448 h 3279"/>
                  <a:gd name="T22" fmla="*/ 1813 w 3281"/>
                  <a:gd name="T23" fmla="*/ 548 h 3279"/>
                  <a:gd name="T24" fmla="*/ 1967 w 3281"/>
                  <a:gd name="T25" fmla="*/ 656 h 3279"/>
                  <a:gd name="T26" fmla="*/ 2112 w 3281"/>
                  <a:gd name="T27" fmla="*/ 771 h 3279"/>
                  <a:gd name="T28" fmla="*/ 2252 w 3281"/>
                  <a:gd name="T29" fmla="*/ 897 h 3279"/>
                  <a:gd name="T30" fmla="*/ 2383 w 3281"/>
                  <a:gd name="T31" fmla="*/ 1029 h 3279"/>
                  <a:gd name="T32" fmla="*/ 2509 w 3281"/>
                  <a:gd name="T33" fmla="*/ 1168 h 3279"/>
                  <a:gd name="T34" fmla="*/ 2625 w 3281"/>
                  <a:gd name="T35" fmla="*/ 1314 h 3279"/>
                  <a:gd name="T36" fmla="*/ 2733 w 3281"/>
                  <a:gd name="T37" fmla="*/ 1467 h 3279"/>
                  <a:gd name="T38" fmla="*/ 2832 w 3281"/>
                  <a:gd name="T39" fmla="*/ 1625 h 3279"/>
                  <a:gd name="T40" fmla="*/ 2922 w 3281"/>
                  <a:gd name="T41" fmla="*/ 1790 h 3279"/>
                  <a:gd name="T42" fmla="*/ 3004 w 3281"/>
                  <a:gd name="T43" fmla="*/ 1959 h 3279"/>
                  <a:gd name="T44" fmla="*/ 3076 w 3281"/>
                  <a:gd name="T45" fmla="*/ 2135 h 3279"/>
                  <a:gd name="T46" fmla="*/ 3137 w 3281"/>
                  <a:gd name="T47" fmla="*/ 2316 h 3279"/>
                  <a:gd name="T48" fmla="*/ 3187 w 3281"/>
                  <a:gd name="T49" fmla="*/ 2502 h 3279"/>
                  <a:gd name="T50" fmla="*/ 3227 w 3281"/>
                  <a:gd name="T51" fmla="*/ 2689 h 3279"/>
                  <a:gd name="T52" fmla="*/ 3257 w 3281"/>
                  <a:gd name="T53" fmla="*/ 2882 h 3279"/>
                  <a:gd name="T54" fmla="*/ 3275 w 3281"/>
                  <a:gd name="T55" fmla="*/ 3080 h 3279"/>
                  <a:gd name="T56" fmla="*/ 3281 w 3281"/>
                  <a:gd name="T57" fmla="*/ 3279 h 3279"/>
                  <a:gd name="T58" fmla="*/ 820 w 3281"/>
                  <a:gd name="T59" fmla="*/ 3279 h 3279"/>
                  <a:gd name="T60" fmla="*/ 814 w 3281"/>
                  <a:gd name="T61" fmla="*/ 3175 h 3279"/>
                  <a:gd name="T62" fmla="*/ 796 w 3281"/>
                  <a:gd name="T63" fmla="*/ 3078 h 3279"/>
                  <a:gd name="T64" fmla="*/ 766 w 3281"/>
                  <a:gd name="T65" fmla="*/ 2984 h 3279"/>
                  <a:gd name="T66" fmla="*/ 726 w 3281"/>
                  <a:gd name="T67" fmla="*/ 2894 h 3279"/>
                  <a:gd name="T68" fmla="*/ 674 w 3281"/>
                  <a:gd name="T69" fmla="*/ 2813 h 3279"/>
                  <a:gd name="T70" fmla="*/ 616 w 3281"/>
                  <a:gd name="T71" fmla="*/ 2737 h 3279"/>
                  <a:gd name="T72" fmla="*/ 549 w 3281"/>
                  <a:gd name="T73" fmla="*/ 2669 h 3279"/>
                  <a:gd name="T74" fmla="*/ 473 w 3281"/>
                  <a:gd name="T75" fmla="*/ 2609 h 3279"/>
                  <a:gd name="T76" fmla="*/ 391 w 3281"/>
                  <a:gd name="T77" fmla="*/ 2557 h 3279"/>
                  <a:gd name="T78" fmla="*/ 301 w 3281"/>
                  <a:gd name="T79" fmla="*/ 2516 h 3279"/>
                  <a:gd name="T80" fmla="*/ 207 w 3281"/>
                  <a:gd name="T81" fmla="*/ 2486 h 3279"/>
                  <a:gd name="T82" fmla="*/ 110 w 3281"/>
                  <a:gd name="T83" fmla="*/ 2466 h 3279"/>
                  <a:gd name="T84" fmla="*/ 8 w 3281"/>
                  <a:gd name="T85" fmla="*/ 2460 h 3279"/>
                  <a:gd name="T86" fmla="*/ 0 w 3281"/>
                  <a:gd name="T87" fmla="*/ 0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81" h="3279">
                    <a:moveTo>
                      <a:pt x="0" y="0"/>
                    </a:moveTo>
                    <a:lnTo>
                      <a:pt x="0" y="0"/>
                    </a:lnTo>
                    <a:lnTo>
                      <a:pt x="199" y="6"/>
                    </a:lnTo>
                    <a:lnTo>
                      <a:pt x="397" y="24"/>
                    </a:lnTo>
                    <a:lnTo>
                      <a:pt x="590" y="54"/>
                    </a:lnTo>
                    <a:lnTo>
                      <a:pt x="778" y="94"/>
                    </a:lnTo>
                    <a:lnTo>
                      <a:pt x="963" y="144"/>
                    </a:lnTo>
                    <a:lnTo>
                      <a:pt x="1145" y="205"/>
                    </a:lnTo>
                    <a:lnTo>
                      <a:pt x="1320" y="277"/>
                    </a:lnTo>
                    <a:lnTo>
                      <a:pt x="1490" y="359"/>
                    </a:lnTo>
                    <a:lnTo>
                      <a:pt x="1655" y="448"/>
                    </a:lnTo>
                    <a:lnTo>
                      <a:pt x="1813" y="548"/>
                    </a:lnTo>
                    <a:lnTo>
                      <a:pt x="1967" y="656"/>
                    </a:lnTo>
                    <a:lnTo>
                      <a:pt x="2112" y="771"/>
                    </a:lnTo>
                    <a:lnTo>
                      <a:pt x="2252" y="897"/>
                    </a:lnTo>
                    <a:lnTo>
                      <a:pt x="2383" y="1029"/>
                    </a:lnTo>
                    <a:lnTo>
                      <a:pt x="2509" y="1168"/>
                    </a:lnTo>
                    <a:lnTo>
                      <a:pt x="2625" y="1314"/>
                    </a:lnTo>
                    <a:lnTo>
                      <a:pt x="2733" y="1467"/>
                    </a:lnTo>
                    <a:lnTo>
                      <a:pt x="2832" y="1625"/>
                    </a:lnTo>
                    <a:lnTo>
                      <a:pt x="2922" y="1790"/>
                    </a:lnTo>
                    <a:lnTo>
                      <a:pt x="3004" y="1959"/>
                    </a:lnTo>
                    <a:lnTo>
                      <a:pt x="3076" y="2135"/>
                    </a:lnTo>
                    <a:lnTo>
                      <a:pt x="3137" y="2316"/>
                    </a:lnTo>
                    <a:lnTo>
                      <a:pt x="3187" y="2502"/>
                    </a:lnTo>
                    <a:lnTo>
                      <a:pt x="3227" y="2689"/>
                    </a:lnTo>
                    <a:lnTo>
                      <a:pt x="3257" y="2882"/>
                    </a:lnTo>
                    <a:lnTo>
                      <a:pt x="3275" y="3080"/>
                    </a:lnTo>
                    <a:lnTo>
                      <a:pt x="3281" y="3279"/>
                    </a:lnTo>
                    <a:lnTo>
                      <a:pt x="820" y="3279"/>
                    </a:lnTo>
                    <a:lnTo>
                      <a:pt x="814" y="3175"/>
                    </a:lnTo>
                    <a:lnTo>
                      <a:pt x="796" y="3078"/>
                    </a:lnTo>
                    <a:lnTo>
                      <a:pt x="766" y="2984"/>
                    </a:lnTo>
                    <a:lnTo>
                      <a:pt x="726" y="2894"/>
                    </a:lnTo>
                    <a:lnTo>
                      <a:pt x="674" y="2813"/>
                    </a:lnTo>
                    <a:lnTo>
                      <a:pt x="616" y="2737"/>
                    </a:lnTo>
                    <a:lnTo>
                      <a:pt x="549" y="2669"/>
                    </a:lnTo>
                    <a:lnTo>
                      <a:pt x="473" y="2609"/>
                    </a:lnTo>
                    <a:lnTo>
                      <a:pt x="391" y="2557"/>
                    </a:lnTo>
                    <a:lnTo>
                      <a:pt x="301" y="2516"/>
                    </a:lnTo>
                    <a:lnTo>
                      <a:pt x="207" y="2486"/>
                    </a:lnTo>
                    <a:lnTo>
                      <a:pt x="110" y="2466"/>
                    </a:lnTo>
                    <a:lnTo>
                      <a:pt x="8" y="2460"/>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11" name="Freeform 107">
                <a:extLst>
                  <a:ext uri="{FF2B5EF4-FFF2-40B4-BE49-F238E27FC236}">
                    <a16:creationId xmlns:a16="http://schemas.microsoft.com/office/drawing/2014/main" id="{3F6187D3-583C-0544-9DB3-04BB3935CE5B}"/>
                  </a:ext>
                </a:extLst>
              </p:cNvPr>
              <p:cNvSpPr>
                <a:spLocks/>
              </p:cNvSpPr>
              <p:nvPr/>
            </p:nvSpPr>
            <p:spPr bwMode="auto">
              <a:xfrm>
                <a:off x="8936038" y="-287338"/>
                <a:ext cx="2278063" cy="4035426"/>
              </a:xfrm>
              <a:custGeom>
                <a:avLst/>
                <a:gdLst>
                  <a:gd name="T0" fmla="*/ 2870 w 2870"/>
                  <a:gd name="T1" fmla="*/ 1648 h 5083"/>
                  <a:gd name="T2" fmla="*/ 2617 w 2870"/>
                  <a:gd name="T3" fmla="*/ 1710 h 5083"/>
                  <a:gd name="T4" fmla="*/ 2385 w 2870"/>
                  <a:gd name="T5" fmla="*/ 1812 h 5083"/>
                  <a:gd name="T6" fmla="*/ 2176 w 2870"/>
                  <a:gd name="T7" fmla="*/ 1951 h 5083"/>
                  <a:gd name="T8" fmla="*/ 1995 w 2870"/>
                  <a:gd name="T9" fmla="*/ 2122 h 5083"/>
                  <a:gd name="T10" fmla="*/ 1847 w 2870"/>
                  <a:gd name="T11" fmla="*/ 2324 h 5083"/>
                  <a:gd name="T12" fmla="*/ 1735 w 2870"/>
                  <a:gd name="T13" fmla="*/ 2551 h 5083"/>
                  <a:gd name="T14" fmla="*/ 1663 w 2870"/>
                  <a:gd name="T15" fmla="*/ 2798 h 5083"/>
                  <a:gd name="T16" fmla="*/ 1640 w 2870"/>
                  <a:gd name="T17" fmla="*/ 3061 h 5083"/>
                  <a:gd name="T18" fmla="*/ 1659 w 2870"/>
                  <a:gd name="T19" fmla="*/ 3299 h 5083"/>
                  <a:gd name="T20" fmla="*/ 1717 w 2870"/>
                  <a:gd name="T21" fmla="*/ 3520 h 5083"/>
                  <a:gd name="T22" fmla="*/ 1809 w 2870"/>
                  <a:gd name="T23" fmla="*/ 3727 h 5083"/>
                  <a:gd name="T24" fmla="*/ 1931 w 2870"/>
                  <a:gd name="T25" fmla="*/ 3916 h 5083"/>
                  <a:gd name="T26" fmla="*/ 648 w 2870"/>
                  <a:gd name="T27" fmla="*/ 4945 h 5083"/>
                  <a:gd name="T28" fmla="*/ 443 w 2870"/>
                  <a:gd name="T29" fmla="*/ 4648 h 5083"/>
                  <a:gd name="T30" fmla="*/ 275 w 2870"/>
                  <a:gd name="T31" fmla="*/ 4329 h 5083"/>
                  <a:gd name="T32" fmla="*/ 144 w 2870"/>
                  <a:gd name="T33" fmla="*/ 3988 h 5083"/>
                  <a:gd name="T34" fmla="*/ 52 w 2870"/>
                  <a:gd name="T35" fmla="*/ 3629 h 5083"/>
                  <a:gd name="T36" fmla="*/ 6 w 2870"/>
                  <a:gd name="T37" fmla="*/ 3255 h 5083"/>
                  <a:gd name="T38" fmla="*/ 6 w 2870"/>
                  <a:gd name="T39" fmla="*/ 2868 h 5083"/>
                  <a:gd name="T40" fmla="*/ 54 w 2870"/>
                  <a:gd name="T41" fmla="*/ 2491 h 5083"/>
                  <a:gd name="T42" fmla="*/ 146 w 2870"/>
                  <a:gd name="T43" fmla="*/ 2128 h 5083"/>
                  <a:gd name="T44" fmla="*/ 277 w 2870"/>
                  <a:gd name="T45" fmla="*/ 1786 h 5083"/>
                  <a:gd name="T46" fmla="*/ 449 w 2870"/>
                  <a:gd name="T47" fmla="*/ 1463 h 5083"/>
                  <a:gd name="T48" fmla="*/ 656 w 2870"/>
                  <a:gd name="T49" fmla="*/ 1166 h 5083"/>
                  <a:gd name="T50" fmla="*/ 898 w 2870"/>
                  <a:gd name="T51" fmla="*/ 895 h 5083"/>
                  <a:gd name="T52" fmla="*/ 1167 w 2870"/>
                  <a:gd name="T53" fmla="*/ 655 h 5083"/>
                  <a:gd name="T54" fmla="*/ 1466 w 2870"/>
                  <a:gd name="T55" fmla="*/ 446 h 5083"/>
                  <a:gd name="T56" fmla="*/ 1787 w 2870"/>
                  <a:gd name="T57" fmla="*/ 275 h 5083"/>
                  <a:gd name="T58" fmla="*/ 2130 w 2870"/>
                  <a:gd name="T59" fmla="*/ 141 h 5083"/>
                  <a:gd name="T60" fmla="*/ 2493 w 2870"/>
                  <a:gd name="T61" fmla="*/ 47 h 5083"/>
                  <a:gd name="T62" fmla="*/ 2870 w 2870"/>
                  <a:gd name="T63" fmla="*/ 0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0" h="5083">
                    <a:moveTo>
                      <a:pt x="2870" y="0"/>
                    </a:moveTo>
                    <a:lnTo>
                      <a:pt x="2870" y="1648"/>
                    </a:lnTo>
                    <a:lnTo>
                      <a:pt x="2742" y="1674"/>
                    </a:lnTo>
                    <a:lnTo>
                      <a:pt x="2617" y="1710"/>
                    </a:lnTo>
                    <a:lnTo>
                      <a:pt x="2499" y="1756"/>
                    </a:lnTo>
                    <a:lnTo>
                      <a:pt x="2385" y="1812"/>
                    </a:lnTo>
                    <a:lnTo>
                      <a:pt x="2278" y="1875"/>
                    </a:lnTo>
                    <a:lnTo>
                      <a:pt x="2176" y="1951"/>
                    </a:lnTo>
                    <a:lnTo>
                      <a:pt x="2082" y="2033"/>
                    </a:lnTo>
                    <a:lnTo>
                      <a:pt x="1995" y="2122"/>
                    </a:lnTo>
                    <a:lnTo>
                      <a:pt x="1917" y="2220"/>
                    </a:lnTo>
                    <a:lnTo>
                      <a:pt x="1847" y="2324"/>
                    </a:lnTo>
                    <a:lnTo>
                      <a:pt x="1785" y="2435"/>
                    </a:lnTo>
                    <a:lnTo>
                      <a:pt x="1735" y="2551"/>
                    </a:lnTo>
                    <a:lnTo>
                      <a:pt x="1693" y="2673"/>
                    </a:lnTo>
                    <a:lnTo>
                      <a:pt x="1663" y="2798"/>
                    </a:lnTo>
                    <a:lnTo>
                      <a:pt x="1645" y="2928"/>
                    </a:lnTo>
                    <a:lnTo>
                      <a:pt x="1640" y="3061"/>
                    </a:lnTo>
                    <a:lnTo>
                      <a:pt x="1645" y="3181"/>
                    </a:lnTo>
                    <a:lnTo>
                      <a:pt x="1659" y="3299"/>
                    </a:lnTo>
                    <a:lnTo>
                      <a:pt x="1683" y="3410"/>
                    </a:lnTo>
                    <a:lnTo>
                      <a:pt x="1717" y="3520"/>
                    </a:lnTo>
                    <a:lnTo>
                      <a:pt x="1759" y="3625"/>
                    </a:lnTo>
                    <a:lnTo>
                      <a:pt x="1809" y="3727"/>
                    </a:lnTo>
                    <a:lnTo>
                      <a:pt x="1865" y="3825"/>
                    </a:lnTo>
                    <a:lnTo>
                      <a:pt x="1931" y="3916"/>
                    </a:lnTo>
                    <a:lnTo>
                      <a:pt x="762" y="5083"/>
                    </a:lnTo>
                    <a:lnTo>
                      <a:pt x="648" y="4945"/>
                    </a:lnTo>
                    <a:lnTo>
                      <a:pt x="543" y="4800"/>
                    </a:lnTo>
                    <a:lnTo>
                      <a:pt x="443" y="4648"/>
                    </a:lnTo>
                    <a:lnTo>
                      <a:pt x="355" y="4491"/>
                    </a:lnTo>
                    <a:lnTo>
                      <a:pt x="275" y="4329"/>
                    </a:lnTo>
                    <a:lnTo>
                      <a:pt x="203" y="4160"/>
                    </a:lnTo>
                    <a:lnTo>
                      <a:pt x="144" y="3988"/>
                    </a:lnTo>
                    <a:lnTo>
                      <a:pt x="92" y="3811"/>
                    </a:lnTo>
                    <a:lnTo>
                      <a:pt x="52" y="3629"/>
                    </a:lnTo>
                    <a:lnTo>
                      <a:pt x="24" y="3444"/>
                    </a:lnTo>
                    <a:lnTo>
                      <a:pt x="6" y="3255"/>
                    </a:lnTo>
                    <a:lnTo>
                      <a:pt x="0" y="3061"/>
                    </a:lnTo>
                    <a:lnTo>
                      <a:pt x="6" y="2868"/>
                    </a:lnTo>
                    <a:lnTo>
                      <a:pt x="24" y="2679"/>
                    </a:lnTo>
                    <a:lnTo>
                      <a:pt x="54" y="2491"/>
                    </a:lnTo>
                    <a:lnTo>
                      <a:pt x="94" y="2308"/>
                    </a:lnTo>
                    <a:lnTo>
                      <a:pt x="146" y="2128"/>
                    </a:lnTo>
                    <a:lnTo>
                      <a:pt x="205" y="1955"/>
                    </a:lnTo>
                    <a:lnTo>
                      <a:pt x="277" y="1786"/>
                    </a:lnTo>
                    <a:lnTo>
                      <a:pt x="359" y="1622"/>
                    </a:lnTo>
                    <a:lnTo>
                      <a:pt x="449" y="1463"/>
                    </a:lnTo>
                    <a:lnTo>
                      <a:pt x="549" y="1311"/>
                    </a:lnTo>
                    <a:lnTo>
                      <a:pt x="656" y="1166"/>
                    </a:lnTo>
                    <a:lnTo>
                      <a:pt x="774" y="1026"/>
                    </a:lnTo>
                    <a:lnTo>
                      <a:pt x="898" y="895"/>
                    </a:lnTo>
                    <a:lnTo>
                      <a:pt x="1029" y="771"/>
                    </a:lnTo>
                    <a:lnTo>
                      <a:pt x="1167" y="655"/>
                    </a:lnTo>
                    <a:lnTo>
                      <a:pt x="1312" y="546"/>
                    </a:lnTo>
                    <a:lnTo>
                      <a:pt x="1466" y="446"/>
                    </a:lnTo>
                    <a:lnTo>
                      <a:pt x="1624" y="356"/>
                    </a:lnTo>
                    <a:lnTo>
                      <a:pt x="1787" y="275"/>
                    </a:lnTo>
                    <a:lnTo>
                      <a:pt x="1957" y="203"/>
                    </a:lnTo>
                    <a:lnTo>
                      <a:pt x="2130" y="141"/>
                    </a:lnTo>
                    <a:lnTo>
                      <a:pt x="2310" y="89"/>
                    </a:lnTo>
                    <a:lnTo>
                      <a:pt x="2493" y="47"/>
                    </a:lnTo>
                    <a:lnTo>
                      <a:pt x="2679" y="18"/>
                    </a:lnTo>
                    <a:lnTo>
                      <a:pt x="28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12" name="Freeform 108">
                <a:extLst>
                  <a:ext uri="{FF2B5EF4-FFF2-40B4-BE49-F238E27FC236}">
                    <a16:creationId xmlns:a16="http://schemas.microsoft.com/office/drawing/2014/main" id="{93461E06-7334-294F-8317-3094AC47D8F6}"/>
                  </a:ext>
                </a:extLst>
              </p:cNvPr>
              <p:cNvSpPr>
                <a:spLocks/>
              </p:cNvSpPr>
              <p:nvPr/>
            </p:nvSpPr>
            <p:spPr bwMode="auto">
              <a:xfrm>
                <a:off x="9772650" y="2306638"/>
                <a:ext cx="4037013" cy="2276475"/>
              </a:xfrm>
              <a:custGeom>
                <a:avLst/>
                <a:gdLst>
                  <a:gd name="T0" fmla="*/ 5086 w 5086"/>
                  <a:gd name="T1" fmla="*/ 0 h 2868"/>
                  <a:gd name="T2" fmla="*/ 5038 w 5086"/>
                  <a:gd name="T3" fmla="*/ 376 h 2868"/>
                  <a:gd name="T4" fmla="*/ 4945 w 5086"/>
                  <a:gd name="T5" fmla="*/ 739 h 2868"/>
                  <a:gd name="T6" fmla="*/ 4811 w 5086"/>
                  <a:gd name="T7" fmla="*/ 1082 h 2868"/>
                  <a:gd name="T8" fmla="*/ 4639 w 5086"/>
                  <a:gd name="T9" fmla="*/ 1403 h 2868"/>
                  <a:gd name="T10" fmla="*/ 4430 w 5086"/>
                  <a:gd name="T11" fmla="*/ 1702 h 2868"/>
                  <a:gd name="T12" fmla="*/ 4191 w 5086"/>
                  <a:gd name="T13" fmla="*/ 1971 h 2868"/>
                  <a:gd name="T14" fmla="*/ 3919 w 5086"/>
                  <a:gd name="T15" fmla="*/ 2212 h 2868"/>
                  <a:gd name="T16" fmla="*/ 3622 w 5086"/>
                  <a:gd name="T17" fmla="*/ 2420 h 2868"/>
                  <a:gd name="T18" fmla="*/ 3299 w 5086"/>
                  <a:gd name="T19" fmla="*/ 2591 h 2868"/>
                  <a:gd name="T20" fmla="*/ 2956 w 5086"/>
                  <a:gd name="T21" fmla="*/ 2723 h 2868"/>
                  <a:gd name="T22" fmla="*/ 2593 w 5086"/>
                  <a:gd name="T23" fmla="*/ 2814 h 2868"/>
                  <a:gd name="T24" fmla="*/ 2216 w 5086"/>
                  <a:gd name="T25" fmla="*/ 2862 h 2868"/>
                  <a:gd name="T26" fmla="*/ 1829 w 5086"/>
                  <a:gd name="T27" fmla="*/ 2862 h 2868"/>
                  <a:gd name="T28" fmla="*/ 1454 w 5086"/>
                  <a:gd name="T29" fmla="*/ 2816 h 2868"/>
                  <a:gd name="T30" fmla="*/ 1095 w 5086"/>
                  <a:gd name="T31" fmla="*/ 2725 h 2868"/>
                  <a:gd name="T32" fmla="*/ 754 w 5086"/>
                  <a:gd name="T33" fmla="*/ 2593 h 2868"/>
                  <a:gd name="T34" fmla="*/ 435 w 5086"/>
                  <a:gd name="T35" fmla="*/ 2426 h 2868"/>
                  <a:gd name="T36" fmla="*/ 138 w 5086"/>
                  <a:gd name="T37" fmla="*/ 2220 h 2868"/>
                  <a:gd name="T38" fmla="*/ 1167 w 5086"/>
                  <a:gd name="T39" fmla="*/ 939 h 2868"/>
                  <a:gd name="T40" fmla="*/ 1356 w 5086"/>
                  <a:gd name="T41" fmla="*/ 1060 h 2868"/>
                  <a:gd name="T42" fmla="*/ 1564 w 5086"/>
                  <a:gd name="T43" fmla="*/ 1152 h 2868"/>
                  <a:gd name="T44" fmla="*/ 1785 w 5086"/>
                  <a:gd name="T45" fmla="*/ 1210 h 2868"/>
                  <a:gd name="T46" fmla="*/ 2023 w 5086"/>
                  <a:gd name="T47" fmla="*/ 1230 h 2868"/>
                  <a:gd name="T48" fmla="*/ 2286 w 5086"/>
                  <a:gd name="T49" fmla="*/ 1206 h 2868"/>
                  <a:gd name="T50" fmla="*/ 2533 w 5086"/>
                  <a:gd name="T51" fmla="*/ 1134 h 2868"/>
                  <a:gd name="T52" fmla="*/ 2761 w 5086"/>
                  <a:gd name="T53" fmla="*/ 1022 h 2868"/>
                  <a:gd name="T54" fmla="*/ 2962 w 5086"/>
                  <a:gd name="T55" fmla="*/ 875 h 2868"/>
                  <a:gd name="T56" fmla="*/ 3134 w 5086"/>
                  <a:gd name="T57" fmla="*/ 693 h 2868"/>
                  <a:gd name="T58" fmla="*/ 3273 w 5086"/>
                  <a:gd name="T59" fmla="*/ 484 h 2868"/>
                  <a:gd name="T60" fmla="*/ 3377 w 5086"/>
                  <a:gd name="T61" fmla="*/ 251 h 2868"/>
                  <a:gd name="T62" fmla="*/ 3437 w 5086"/>
                  <a:gd name="T63" fmla="*/ 0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86" h="2868">
                    <a:moveTo>
                      <a:pt x="3437" y="0"/>
                    </a:moveTo>
                    <a:lnTo>
                      <a:pt x="5086" y="0"/>
                    </a:lnTo>
                    <a:lnTo>
                      <a:pt x="5068" y="191"/>
                    </a:lnTo>
                    <a:lnTo>
                      <a:pt x="5038" y="376"/>
                    </a:lnTo>
                    <a:lnTo>
                      <a:pt x="4996" y="560"/>
                    </a:lnTo>
                    <a:lnTo>
                      <a:pt x="4945" y="739"/>
                    </a:lnTo>
                    <a:lnTo>
                      <a:pt x="4883" y="913"/>
                    </a:lnTo>
                    <a:lnTo>
                      <a:pt x="4811" y="1082"/>
                    </a:lnTo>
                    <a:lnTo>
                      <a:pt x="4729" y="1245"/>
                    </a:lnTo>
                    <a:lnTo>
                      <a:pt x="4639" y="1403"/>
                    </a:lnTo>
                    <a:lnTo>
                      <a:pt x="4540" y="1556"/>
                    </a:lnTo>
                    <a:lnTo>
                      <a:pt x="4430" y="1702"/>
                    </a:lnTo>
                    <a:lnTo>
                      <a:pt x="4314" y="1839"/>
                    </a:lnTo>
                    <a:lnTo>
                      <a:pt x="4191" y="1971"/>
                    </a:lnTo>
                    <a:lnTo>
                      <a:pt x="4059" y="2095"/>
                    </a:lnTo>
                    <a:lnTo>
                      <a:pt x="3919" y="2212"/>
                    </a:lnTo>
                    <a:lnTo>
                      <a:pt x="3774" y="2320"/>
                    </a:lnTo>
                    <a:lnTo>
                      <a:pt x="3622" y="2420"/>
                    </a:lnTo>
                    <a:lnTo>
                      <a:pt x="3463" y="2509"/>
                    </a:lnTo>
                    <a:lnTo>
                      <a:pt x="3299" y="2591"/>
                    </a:lnTo>
                    <a:lnTo>
                      <a:pt x="3130" y="2663"/>
                    </a:lnTo>
                    <a:lnTo>
                      <a:pt x="2956" y="2723"/>
                    </a:lnTo>
                    <a:lnTo>
                      <a:pt x="2777" y="2774"/>
                    </a:lnTo>
                    <a:lnTo>
                      <a:pt x="2593" y="2814"/>
                    </a:lnTo>
                    <a:lnTo>
                      <a:pt x="2406" y="2844"/>
                    </a:lnTo>
                    <a:lnTo>
                      <a:pt x="2216" y="2862"/>
                    </a:lnTo>
                    <a:lnTo>
                      <a:pt x="2023" y="2868"/>
                    </a:lnTo>
                    <a:lnTo>
                      <a:pt x="1829" y="2862"/>
                    </a:lnTo>
                    <a:lnTo>
                      <a:pt x="1640" y="2844"/>
                    </a:lnTo>
                    <a:lnTo>
                      <a:pt x="1454" y="2816"/>
                    </a:lnTo>
                    <a:lnTo>
                      <a:pt x="1273" y="2776"/>
                    </a:lnTo>
                    <a:lnTo>
                      <a:pt x="1095" y="2725"/>
                    </a:lnTo>
                    <a:lnTo>
                      <a:pt x="924" y="2665"/>
                    </a:lnTo>
                    <a:lnTo>
                      <a:pt x="754" y="2593"/>
                    </a:lnTo>
                    <a:lnTo>
                      <a:pt x="592" y="2513"/>
                    </a:lnTo>
                    <a:lnTo>
                      <a:pt x="435" y="2426"/>
                    </a:lnTo>
                    <a:lnTo>
                      <a:pt x="283" y="2326"/>
                    </a:lnTo>
                    <a:lnTo>
                      <a:pt x="138" y="2220"/>
                    </a:lnTo>
                    <a:lnTo>
                      <a:pt x="0" y="2107"/>
                    </a:lnTo>
                    <a:lnTo>
                      <a:pt x="1167" y="939"/>
                    </a:lnTo>
                    <a:lnTo>
                      <a:pt x="1259" y="1004"/>
                    </a:lnTo>
                    <a:lnTo>
                      <a:pt x="1356" y="1060"/>
                    </a:lnTo>
                    <a:lnTo>
                      <a:pt x="1458" y="1110"/>
                    </a:lnTo>
                    <a:lnTo>
                      <a:pt x="1564" y="1152"/>
                    </a:lnTo>
                    <a:lnTo>
                      <a:pt x="1674" y="1186"/>
                    </a:lnTo>
                    <a:lnTo>
                      <a:pt x="1785" y="1210"/>
                    </a:lnTo>
                    <a:lnTo>
                      <a:pt x="1903" y="1224"/>
                    </a:lnTo>
                    <a:lnTo>
                      <a:pt x="2023" y="1230"/>
                    </a:lnTo>
                    <a:lnTo>
                      <a:pt x="2156" y="1224"/>
                    </a:lnTo>
                    <a:lnTo>
                      <a:pt x="2286" y="1206"/>
                    </a:lnTo>
                    <a:lnTo>
                      <a:pt x="2412" y="1176"/>
                    </a:lnTo>
                    <a:lnTo>
                      <a:pt x="2533" y="1134"/>
                    </a:lnTo>
                    <a:lnTo>
                      <a:pt x="2649" y="1084"/>
                    </a:lnTo>
                    <a:lnTo>
                      <a:pt x="2761" y="1022"/>
                    </a:lnTo>
                    <a:lnTo>
                      <a:pt x="2864" y="952"/>
                    </a:lnTo>
                    <a:lnTo>
                      <a:pt x="2962" y="875"/>
                    </a:lnTo>
                    <a:lnTo>
                      <a:pt x="3052" y="787"/>
                    </a:lnTo>
                    <a:lnTo>
                      <a:pt x="3134" y="693"/>
                    </a:lnTo>
                    <a:lnTo>
                      <a:pt x="3209" y="592"/>
                    </a:lnTo>
                    <a:lnTo>
                      <a:pt x="3273" y="484"/>
                    </a:lnTo>
                    <a:lnTo>
                      <a:pt x="3331" y="370"/>
                    </a:lnTo>
                    <a:lnTo>
                      <a:pt x="3377" y="251"/>
                    </a:lnTo>
                    <a:lnTo>
                      <a:pt x="3411" y="127"/>
                    </a:lnTo>
                    <a:lnTo>
                      <a:pt x="343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31" name="Group 30">
              <a:extLst>
                <a:ext uri="{FF2B5EF4-FFF2-40B4-BE49-F238E27FC236}">
                  <a16:creationId xmlns:a16="http://schemas.microsoft.com/office/drawing/2014/main" id="{07AE1203-A1E6-1849-9D9C-5DC911C13E76}"/>
                </a:ext>
              </a:extLst>
            </p:cNvPr>
            <p:cNvGrpSpPr/>
            <p:nvPr/>
          </p:nvGrpSpPr>
          <p:grpSpPr>
            <a:xfrm rot="16200000">
              <a:off x="6879974" y="2313584"/>
              <a:ext cx="273302" cy="273135"/>
              <a:chOff x="8936038" y="-620713"/>
              <a:chExt cx="5207000" cy="5203826"/>
            </a:xfrm>
            <a:solidFill>
              <a:schemeClr val="accent4"/>
            </a:solidFill>
          </p:grpSpPr>
          <p:sp>
            <p:nvSpPr>
              <p:cNvPr id="207" name="Freeform 106">
                <a:extLst>
                  <a:ext uri="{FF2B5EF4-FFF2-40B4-BE49-F238E27FC236}">
                    <a16:creationId xmlns:a16="http://schemas.microsoft.com/office/drawing/2014/main" id="{B2A0A902-DEF8-D549-8FE4-BFE1F9303D64}"/>
                  </a:ext>
                </a:extLst>
              </p:cNvPr>
              <p:cNvSpPr>
                <a:spLocks/>
              </p:cNvSpPr>
              <p:nvPr/>
            </p:nvSpPr>
            <p:spPr bwMode="auto">
              <a:xfrm>
                <a:off x="11539538" y="-620713"/>
                <a:ext cx="2603500" cy="2603500"/>
              </a:xfrm>
              <a:custGeom>
                <a:avLst/>
                <a:gdLst>
                  <a:gd name="T0" fmla="*/ 0 w 3281"/>
                  <a:gd name="T1" fmla="*/ 0 h 3279"/>
                  <a:gd name="T2" fmla="*/ 0 w 3281"/>
                  <a:gd name="T3" fmla="*/ 0 h 3279"/>
                  <a:gd name="T4" fmla="*/ 199 w 3281"/>
                  <a:gd name="T5" fmla="*/ 6 h 3279"/>
                  <a:gd name="T6" fmla="*/ 397 w 3281"/>
                  <a:gd name="T7" fmla="*/ 24 h 3279"/>
                  <a:gd name="T8" fmla="*/ 590 w 3281"/>
                  <a:gd name="T9" fmla="*/ 54 h 3279"/>
                  <a:gd name="T10" fmla="*/ 778 w 3281"/>
                  <a:gd name="T11" fmla="*/ 94 h 3279"/>
                  <a:gd name="T12" fmla="*/ 963 w 3281"/>
                  <a:gd name="T13" fmla="*/ 144 h 3279"/>
                  <a:gd name="T14" fmla="*/ 1145 w 3281"/>
                  <a:gd name="T15" fmla="*/ 205 h 3279"/>
                  <a:gd name="T16" fmla="*/ 1320 w 3281"/>
                  <a:gd name="T17" fmla="*/ 277 h 3279"/>
                  <a:gd name="T18" fmla="*/ 1490 w 3281"/>
                  <a:gd name="T19" fmla="*/ 359 h 3279"/>
                  <a:gd name="T20" fmla="*/ 1655 w 3281"/>
                  <a:gd name="T21" fmla="*/ 448 h 3279"/>
                  <a:gd name="T22" fmla="*/ 1813 w 3281"/>
                  <a:gd name="T23" fmla="*/ 548 h 3279"/>
                  <a:gd name="T24" fmla="*/ 1967 w 3281"/>
                  <a:gd name="T25" fmla="*/ 656 h 3279"/>
                  <a:gd name="T26" fmla="*/ 2112 w 3281"/>
                  <a:gd name="T27" fmla="*/ 771 h 3279"/>
                  <a:gd name="T28" fmla="*/ 2252 w 3281"/>
                  <a:gd name="T29" fmla="*/ 897 h 3279"/>
                  <a:gd name="T30" fmla="*/ 2383 w 3281"/>
                  <a:gd name="T31" fmla="*/ 1029 h 3279"/>
                  <a:gd name="T32" fmla="*/ 2509 w 3281"/>
                  <a:gd name="T33" fmla="*/ 1168 h 3279"/>
                  <a:gd name="T34" fmla="*/ 2625 w 3281"/>
                  <a:gd name="T35" fmla="*/ 1314 h 3279"/>
                  <a:gd name="T36" fmla="*/ 2733 w 3281"/>
                  <a:gd name="T37" fmla="*/ 1467 h 3279"/>
                  <a:gd name="T38" fmla="*/ 2832 w 3281"/>
                  <a:gd name="T39" fmla="*/ 1625 h 3279"/>
                  <a:gd name="T40" fmla="*/ 2922 w 3281"/>
                  <a:gd name="T41" fmla="*/ 1790 h 3279"/>
                  <a:gd name="T42" fmla="*/ 3004 w 3281"/>
                  <a:gd name="T43" fmla="*/ 1959 h 3279"/>
                  <a:gd name="T44" fmla="*/ 3076 w 3281"/>
                  <a:gd name="T45" fmla="*/ 2135 h 3279"/>
                  <a:gd name="T46" fmla="*/ 3137 w 3281"/>
                  <a:gd name="T47" fmla="*/ 2316 h 3279"/>
                  <a:gd name="T48" fmla="*/ 3187 w 3281"/>
                  <a:gd name="T49" fmla="*/ 2502 h 3279"/>
                  <a:gd name="T50" fmla="*/ 3227 w 3281"/>
                  <a:gd name="T51" fmla="*/ 2689 h 3279"/>
                  <a:gd name="T52" fmla="*/ 3257 w 3281"/>
                  <a:gd name="T53" fmla="*/ 2882 h 3279"/>
                  <a:gd name="T54" fmla="*/ 3275 w 3281"/>
                  <a:gd name="T55" fmla="*/ 3080 h 3279"/>
                  <a:gd name="T56" fmla="*/ 3281 w 3281"/>
                  <a:gd name="T57" fmla="*/ 3279 h 3279"/>
                  <a:gd name="T58" fmla="*/ 820 w 3281"/>
                  <a:gd name="T59" fmla="*/ 3279 h 3279"/>
                  <a:gd name="T60" fmla="*/ 814 w 3281"/>
                  <a:gd name="T61" fmla="*/ 3175 h 3279"/>
                  <a:gd name="T62" fmla="*/ 796 w 3281"/>
                  <a:gd name="T63" fmla="*/ 3078 h 3279"/>
                  <a:gd name="T64" fmla="*/ 766 w 3281"/>
                  <a:gd name="T65" fmla="*/ 2984 h 3279"/>
                  <a:gd name="T66" fmla="*/ 726 w 3281"/>
                  <a:gd name="T67" fmla="*/ 2894 h 3279"/>
                  <a:gd name="T68" fmla="*/ 674 w 3281"/>
                  <a:gd name="T69" fmla="*/ 2813 h 3279"/>
                  <a:gd name="T70" fmla="*/ 616 w 3281"/>
                  <a:gd name="T71" fmla="*/ 2737 h 3279"/>
                  <a:gd name="T72" fmla="*/ 549 w 3281"/>
                  <a:gd name="T73" fmla="*/ 2669 h 3279"/>
                  <a:gd name="T74" fmla="*/ 473 w 3281"/>
                  <a:gd name="T75" fmla="*/ 2609 h 3279"/>
                  <a:gd name="T76" fmla="*/ 391 w 3281"/>
                  <a:gd name="T77" fmla="*/ 2557 h 3279"/>
                  <a:gd name="T78" fmla="*/ 301 w 3281"/>
                  <a:gd name="T79" fmla="*/ 2516 h 3279"/>
                  <a:gd name="T80" fmla="*/ 207 w 3281"/>
                  <a:gd name="T81" fmla="*/ 2486 h 3279"/>
                  <a:gd name="T82" fmla="*/ 110 w 3281"/>
                  <a:gd name="T83" fmla="*/ 2466 h 3279"/>
                  <a:gd name="T84" fmla="*/ 8 w 3281"/>
                  <a:gd name="T85" fmla="*/ 2460 h 3279"/>
                  <a:gd name="T86" fmla="*/ 0 w 3281"/>
                  <a:gd name="T87" fmla="*/ 0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81" h="3279">
                    <a:moveTo>
                      <a:pt x="0" y="0"/>
                    </a:moveTo>
                    <a:lnTo>
                      <a:pt x="0" y="0"/>
                    </a:lnTo>
                    <a:lnTo>
                      <a:pt x="199" y="6"/>
                    </a:lnTo>
                    <a:lnTo>
                      <a:pt x="397" y="24"/>
                    </a:lnTo>
                    <a:lnTo>
                      <a:pt x="590" y="54"/>
                    </a:lnTo>
                    <a:lnTo>
                      <a:pt x="778" y="94"/>
                    </a:lnTo>
                    <a:lnTo>
                      <a:pt x="963" y="144"/>
                    </a:lnTo>
                    <a:lnTo>
                      <a:pt x="1145" y="205"/>
                    </a:lnTo>
                    <a:lnTo>
                      <a:pt x="1320" y="277"/>
                    </a:lnTo>
                    <a:lnTo>
                      <a:pt x="1490" y="359"/>
                    </a:lnTo>
                    <a:lnTo>
                      <a:pt x="1655" y="448"/>
                    </a:lnTo>
                    <a:lnTo>
                      <a:pt x="1813" y="548"/>
                    </a:lnTo>
                    <a:lnTo>
                      <a:pt x="1967" y="656"/>
                    </a:lnTo>
                    <a:lnTo>
                      <a:pt x="2112" y="771"/>
                    </a:lnTo>
                    <a:lnTo>
                      <a:pt x="2252" y="897"/>
                    </a:lnTo>
                    <a:lnTo>
                      <a:pt x="2383" y="1029"/>
                    </a:lnTo>
                    <a:lnTo>
                      <a:pt x="2509" y="1168"/>
                    </a:lnTo>
                    <a:lnTo>
                      <a:pt x="2625" y="1314"/>
                    </a:lnTo>
                    <a:lnTo>
                      <a:pt x="2733" y="1467"/>
                    </a:lnTo>
                    <a:lnTo>
                      <a:pt x="2832" y="1625"/>
                    </a:lnTo>
                    <a:lnTo>
                      <a:pt x="2922" y="1790"/>
                    </a:lnTo>
                    <a:lnTo>
                      <a:pt x="3004" y="1959"/>
                    </a:lnTo>
                    <a:lnTo>
                      <a:pt x="3076" y="2135"/>
                    </a:lnTo>
                    <a:lnTo>
                      <a:pt x="3137" y="2316"/>
                    </a:lnTo>
                    <a:lnTo>
                      <a:pt x="3187" y="2502"/>
                    </a:lnTo>
                    <a:lnTo>
                      <a:pt x="3227" y="2689"/>
                    </a:lnTo>
                    <a:lnTo>
                      <a:pt x="3257" y="2882"/>
                    </a:lnTo>
                    <a:lnTo>
                      <a:pt x="3275" y="3080"/>
                    </a:lnTo>
                    <a:lnTo>
                      <a:pt x="3281" y="3279"/>
                    </a:lnTo>
                    <a:lnTo>
                      <a:pt x="820" y="3279"/>
                    </a:lnTo>
                    <a:lnTo>
                      <a:pt x="814" y="3175"/>
                    </a:lnTo>
                    <a:lnTo>
                      <a:pt x="796" y="3078"/>
                    </a:lnTo>
                    <a:lnTo>
                      <a:pt x="766" y="2984"/>
                    </a:lnTo>
                    <a:lnTo>
                      <a:pt x="726" y="2894"/>
                    </a:lnTo>
                    <a:lnTo>
                      <a:pt x="674" y="2813"/>
                    </a:lnTo>
                    <a:lnTo>
                      <a:pt x="616" y="2737"/>
                    </a:lnTo>
                    <a:lnTo>
                      <a:pt x="549" y="2669"/>
                    </a:lnTo>
                    <a:lnTo>
                      <a:pt x="473" y="2609"/>
                    </a:lnTo>
                    <a:lnTo>
                      <a:pt x="391" y="2557"/>
                    </a:lnTo>
                    <a:lnTo>
                      <a:pt x="301" y="2516"/>
                    </a:lnTo>
                    <a:lnTo>
                      <a:pt x="207" y="2486"/>
                    </a:lnTo>
                    <a:lnTo>
                      <a:pt x="110" y="2466"/>
                    </a:lnTo>
                    <a:lnTo>
                      <a:pt x="8" y="2460"/>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08" name="Freeform 107">
                <a:extLst>
                  <a:ext uri="{FF2B5EF4-FFF2-40B4-BE49-F238E27FC236}">
                    <a16:creationId xmlns:a16="http://schemas.microsoft.com/office/drawing/2014/main" id="{EFF7EFA5-8623-3141-AB1C-6A5E3CA57526}"/>
                  </a:ext>
                </a:extLst>
              </p:cNvPr>
              <p:cNvSpPr>
                <a:spLocks/>
              </p:cNvSpPr>
              <p:nvPr/>
            </p:nvSpPr>
            <p:spPr bwMode="auto">
              <a:xfrm>
                <a:off x="8936038" y="-287338"/>
                <a:ext cx="2278063" cy="4035426"/>
              </a:xfrm>
              <a:custGeom>
                <a:avLst/>
                <a:gdLst>
                  <a:gd name="T0" fmla="*/ 2870 w 2870"/>
                  <a:gd name="T1" fmla="*/ 1648 h 5083"/>
                  <a:gd name="T2" fmla="*/ 2617 w 2870"/>
                  <a:gd name="T3" fmla="*/ 1710 h 5083"/>
                  <a:gd name="T4" fmla="*/ 2385 w 2870"/>
                  <a:gd name="T5" fmla="*/ 1812 h 5083"/>
                  <a:gd name="T6" fmla="*/ 2176 w 2870"/>
                  <a:gd name="T7" fmla="*/ 1951 h 5083"/>
                  <a:gd name="T8" fmla="*/ 1995 w 2870"/>
                  <a:gd name="T9" fmla="*/ 2122 h 5083"/>
                  <a:gd name="T10" fmla="*/ 1847 w 2870"/>
                  <a:gd name="T11" fmla="*/ 2324 h 5083"/>
                  <a:gd name="T12" fmla="*/ 1735 w 2870"/>
                  <a:gd name="T13" fmla="*/ 2551 h 5083"/>
                  <a:gd name="T14" fmla="*/ 1663 w 2870"/>
                  <a:gd name="T15" fmla="*/ 2798 h 5083"/>
                  <a:gd name="T16" fmla="*/ 1640 w 2870"/>
                  <a:gd name="T17" fmla="*/ 3061 h 5083"/>
                  <a:gd name="T18" fmla="*/ 1659 w 2870"/>
                  <a:gd name="T19" fmla="*/ 3299 h 5083"/>
                  <a:gd name="T20" fmla="*/ 1717 w 2870"/>
                  <a:gd name="T21" fmla="*/ 3520 h 5083"/>
                  <a:gd name="T22" fmla="*/ 1809 w 2870"/>
                  <a:gd name="T23" fmla="*/ 3727 h 5083"/>
                  <a:gd name="T24" fmla="*/ 1931 w 2870"/>
                  <a:gd name="T25" fmla="*/ 3916 h 5083"/>
                  <a:gd name="T26" fmla="*/ 648 w 2870"/>
                  <a:gd name="T27" fmla="*/ 4945 h 5083"/>
                  <a:gd name="T28" fmla="*/ 443 w 2870"/>
                  <a:gd name="T29" fmla="*/ 4648 h 5083"/>
                  <a:gd name="T30" fmla="*/ 275 w 2870"/>
                  <a:gd name="T31" fmla="*/ 4329 h 5083"/>
                  <a:gd name="T32" fmla="*/ 144 w 2870"/>
                  <a:gd name="T33" fmla="*/ 3988 h 5083"/>
                  <a:gd name="T34" fmla="*/ 52 w 2870"/>
                  <a:gd name="T35" fmla="*/ 3629 h 5083"/>
                  <a:gd name="T36" fmla="*/ 6 w 2870"/>
                  <a:gd name="T37" fmla="*/ 3255 h 5083"/>
                  <a:gd name="T38" fmla="*/ 6 w 2870"/>
                  <a:gd name="T39" fmla="*/ 2868 h 5083"/>
                  <a:gd name="T40" fmla="*/ 54 w 2870"/>
                  <a:gd name="T41" fmla="*/ 2491 h 5083"/>
                  <a:gd name="T42" fmla="*/ 146 w 2870"/>
                  <a:gd name="T43" fmla="*/ 2128 h 5083"/>
                  <a:gd name="T44" fmla="*/ 277 w 2870"/>
                  <a:gd name="T45" fmla="*/ 1786 h 5083"/>
                  <a:gd name="T46" fmla="*/ 449 w 2870"/>
                  <a:gd name="T47" fmla="*/ 1463 h 5083"/>
                  <a:gd name="T48" fmla="*/ 656 w 2870"/>
                  <a:gd name="T49" fmla="*/ 1166 h 5083"/>
                  <a:gd name="T50" fmla="*/ 898 w 2870"/>
                  <a:gd name="T51" fmla="*/ 895 h 5083"/>
                  <a:gd name="T52" fmla="*/ 1167 w 2870"/>
                  <a:gd name="T53" fmla="*/ 655 h 5083"/>
                  <a:gd name="T54" fmla="*/ 1466 w 2870"/>
                  <a:gd name="T55" fmla="*/ 446 h 5083"/>
                  <a:gd name="T56" fmla="*/ 1787 w 2870"/>
                  <a:gd name="T57" fmla="*/ 275 h 5083"/>
                  <a:gd name="T58" fmla="*/ 2130 w 2870"/>
                  <a:gd name="T59" fmla="*/ 141 h 5083"/>
                  <a:gd name="T60" fmla="*/ 2493 w 2870"/>
                  <a:gd name="T61" fmla="*/ 47 h 5083"/>
                  <a:gd name="T62" fmla="*/ 2870 w 2870"/>
                  <a:gd name="T63" fmla="*/ 0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0" h="5083">
                    <a:moveTo>
                      <a:pt x="2870" y="0"/>
                    </a:moveTo>
                    <a:lnTo>
                      <a:pt x="2870" y="1648"/>
                    </a:lnTo>
                    <a:lnTo>
                      <a:pt x="2742" y="1674"/>
                    </a:lnTo>
                    <a:lnTo>
                      <a:pt x="2617" y="1710"/>
                    </a:lnTo>
                    <a:lnTo>
                      <a:pt x="2499" y="1756"/>
                    </a:lnTo>
                    <a:lnTo>
                      <a:pt x="2385" y="1812"/>
                    </a:lnTo>
                    <a:lnTo>
                      <a:pt x="2278" y="1875"/>
                    </a:lnTo>
                    <a:lnTo>
                      <a:pt x="2176" y="1951"/>
                    </a:lnTo>
                    <a:lnTo>
                      <a:pt x="2082" y="2033"/>
                    </a:lnTo>
                    <a:lnTo>
                      <a:pt x="1995" y="2122"/>
                    </a:lnTo>
                    <a:lnTo>
                      <a:pt x="1917" y="2220"/>
                    </a:lnTo>
                    <a:lnTo>
                      <a:pt x="1847" y="2324"/>
                    </a:lnTo>
                    <a:lnTo>
                      <a:pt x="1785" y="2435"/>
                    </a:lnTo>
                    <a:lnTo>
                      <a:pt x="1735" y="2551"/>
                    </a:lnTo>
                    <a:lnTo>
                      <a:pt x="1693" y="2673"/>
                    </a:lnTo>
                    <a:lnTo>
                      <a:pt x="1663" y="2798"/>
                    </a:lnTo>
                    <a:lnTo>
                      <a:pt x="1645" y="2928"/>
                    </a:lnTo>
                    <a:lnTo>
                      <a:pt x="1640" y="3061"/>
                    </a:lnTo>
                    <a:lnTo>
                      <a:pt x="1645" y="3181"/>
                    </a:lnTo>
                    <a:lnTo>
                      <a:pt x="1659" y="3299"/>
                    </a:lnTo>
                    <a:lnTo>
                      <a:pt x="1683" y="3410"/>
                    </a:lnTo>
                    <a:lnTo>
                      <a:pt x="1717" y="3520"/>
                    </a:lnTo>
                    <a:lnTo>
                      <a:pt x="1759" y="3625"/>
                    </a:lnTo>
                    <a:lnTo>
                      <a:pt x="1809" y="3727"/>
                    </a:lnTo>
                    <a:lnTo>
                      <a:pt x="1865" y="3825"/>
                    </a:lnTo>
                    <a:lnTo>
                      <a:pt x="1931" y="3916"/>
                    </a:lnTo>
                    <a:lnTo>
                      <a:pt x="762" y="5083"/>
                    </a:lnTo>
                    <a:lnTo>
                      <a:pt x="648" y="4945"/>
                    </a:lnTo>
                    <a:lnTo>
                      <a:pt x="543" y="4800"/>
                    </a:lnTo>
                    <a:lnTo>
                      <a:pt x="443" y="4648"/>
                    </a:lnTo>
                    <a:lnTo>
                      <a:pt x="355" y="4491"/>
                    </a:lnTo>
                    <a:lnTo>
                      <a:pt x="275" y="4329"/>
                    </a:lnTo>
                    <a:lnTo>
                      <a:pt x="203" y="4160"/>
                    </a:lnTo>
                    <a:lnTo>
                      <a:pt x="144" y="3988"/>
                    </a:lnTo>
                    <a:lnTo>
                      <a:pt x="92" y="3811"/>
                    </a:lnTo>
                    <a:lnTo>
                      <a:pt x="52" y="3629"/>
                    </a:lnTo>
                    <a:lnTo>
                      <a:pt x="24" y="3444"/>
                    </a:lnTo>
                    <a:lnTo>
                      <a:pt x="6" y="3255"/>
                    </a:lnTo>
                    <a:lnTo>
                      <a:pt x="0" y="3061"/>
                    </a:lnTo>
                    <a:lnTo>
                      <a:pt x="6" y="2868"/>
                    </a:lnTo>
                    <a:lnTo>
                      <a:pt x="24" y="2679"/>
                    </a:lnTo>
                    <a:lnTo>
                      <a:pt x="54" y="2491"/>
                    </a:lnTo>
                    <a:lnTo>
                      <a:pt x="94" y="2308"/>
                    </a:lnTo>
                    <a:lnTo>
                      <a:pt x="146" y="2128"/>
                    </a:lnTo>
                    <a:lnTo>
                      <a:pt x="205" y="1955"/>
                    </a:lnTo>
                    <a:lnTo>
                      <a:pt x="277" y="1786"/>
                    </a:lnTo>
                    <a:lnTo>
                      <a:pt x="359" y="1622"/>
                    </a:lnTo>
                    <a:lnTo>
                      <a:pt x="449" y="1463"/>
                    </a:lnTo>
                    <a:lnTo>
                      <a:pt x="549" y="1311"/>
                    </a:lnTo>
                    <a:lnTo>
                      <a:pt x="656" y="1166"/>
                    </a:lnTo>
                    <a:lnTo>
                      <a:pt x="774" y="1026"/>
                    </a:lnTo>
                    <a:lnTo>
                      <a:pt x="898" y="895"/>
                    </a:lnTo>
                    <a:lnTo>
                      <a:pt x="1029" y="771"/>
                    </a:lnTo>
                    <a:lnTo>
                      <a:pt x="1167" y="655"/>
                    </a:lnTo>
                    <a:lnTo>
                      <a:pt x="1312" y="546"/>
                    </a:lnTo>
                    <a:lnTo>
                      <a:pt x="1466" y="446"/>
                    </a:lnTo>
                    <a:lnTo>
                      <a:pt x="1624" y="356"/>
                    </a:lnTo>
                    <a:lnTo>
                      <a:pt x="1787" y="275"/>
                    </a:lnTo>
                    <a:lnTo>
                      <a:pt x="1957" y="203"/>
                    </a:lnTo>
                    <a:lnTo>
                      <a:pt x="2130" y="141"/>
                    </a:lnTo>
                    <a:lnTo>
                      <a:pt x="2310" y="89"/>
                    </a:lnTo>
                    <a:lnTo>
                      <a:pt x="2493" y="47"/>
                    </a:lnTo>
                    <a:lnTo>
                      <a:pt x="2679" y="18"/>
                    </a:lnTo>
                    <a:lnTo>
                      <a:pt x="28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09" name="Freeform 108">
                <a:extLst>
                  <a:ext uri="{FF2B5EF4-FFF2-40B4-BE49-F238E27FC236}">
                    <a16:creationId xmlns:a16="http://schemas.microsoft.com/office/drawing/2014/main" id="{1FB7A6E6-3652-8648-B64B-F05A1E723BCA}"/>
                  </a:ext>
                </a:extLst>
              </p:cNvPr>
              <p:cNvSpPr>
                <a:spLocks/>
              </p:cNvSpPr>
              <p:nvPr/>
            </p:nvSpPr>
            <p:spPr bwMode="auto">
              <a:xfrm>
                <a:off x="9772650" y="2306638"/>
                <a:ext cx="4037013" cy="2276475"/>
              </a:xfrm>
              <a:custGeom>
                <a:avLst/>
                <a:gdLst>
                  <a:gd name="T0" fmla="*/ 5086 w 5086"/>
                  <a:gd name="T1" fmla="*/ 0 h 2868"/>
                  <a:gd name="T2" fmla="*/ 5038 w 5086"/>
                  <a:gd name="T3" fmla="*/ 376 h 2868"/>
                  <a:gd name="T4" fmla="*/ 4945 w 5086"/>
                  <a:gd name="T5" fmla="*/ 739 h 2868"/>
                  <a:gd name="T6" fmla="*/ 4811 w 5086"/>
                  <a:gd name="T7" fmla="*/ 1082 h 2868"/>
                  <a:gd name="T8" fmla="*/ 4639 w 5086"/>
                  <a:gd name="T9" fmla="*/ 1403 h 2868"/>
                  <a:gd name="T10" fmla="*/ 4430 w 5086"/>
                  <a:gd name="T11" fmla="*/ 1702 h 2868"/>
                  <a:gd name="T12" fmla="*/ 4191 w 5086"/>
                  <a:gd name="T13" fmla="*/ 1971 h 2868"/>
                  <a:gd name="T14" fmla="*/ 3919 w 5086"/>
                  <a:gd name="T15" fmla="*/ 2212 h 2868"/>
                  <a:gd name="T16" fmla="*/ 3622 w 5086"/>
                  <a:gd name="T17" fmla="*/ 2420 h 2868"/>
                  <a:gd name="T18" fmla="*/ 3299 w 5086"/>
                  <a:gd name="T19" fmla="*/ 2591 h 2868"/>
                  <a:gd name="T20" fmla="*/ 2956 w 5086"/>
                  <a:gd name="T21" fmla="*/ 2723 h 2868"/>
                  <a:gd name="T22" fmla="*/ 2593 w 5086"/>
                  <a:gd name="T23" fmla="*/ 2814 h 2868"/>
                  <a:gd name="T24" fmla="*/ 2216 w 5086"/>
                  <a:gd name="T25" fmla="*/ 2862 h 2868"/>
                  <a:gd name="T26" fmla="*/ 1829 w 5086"/>
                  <a:gd name="T27" fmla="*/ 2862 h 2868"/>
                  <a:gd name="T28" fmla="*/ 1454 w 5086"/>
                  <a:gd name="T29" fmla="*/ 2816 h 2868"/>
                  <a:gd name="T30" fmla="*/ 1095 w 5086"/>
                  <a:gd name="T31" fmla="*/ 2725 h 2868"/>
                  <a:gd name="T32" fmla="*/ 754 w 5086"/>
                  <a:gd name="T33" fmla="*/ 2593 h 2868"/>
                  <a:gd name="T34" fmla="*/ 435 w 5086"/>
                  <a:gd name="T35" fmla="*/ 2426 h 2868"/>
                  <a:gd name="T36" fmla="*/ 138 w 5086"/>
                  <a:gd name="T37" fmla="*/ 2220 h 2868"/>
                  <a:gd name="T38" fmla="*/ 1167 w 5086"/>
                  <a:gd name="T39" fmla="*/ 939 h 2868"/>
                  <a:gd name="T40" fmla="*/ 1356 w 5086"/>
                  <a:gd name="T41" fmla="*/ 1060 h 2868"/>
                  <a:gd name="T42" fmla="*/ 1564 w 5086"/>
                  <a:gd name="T43" fmla="*/ 1152 h 2868"/>
                  <a:gd name="T44" fmla="*/ 1785 w 5086"/>
                  <a:gd name="T45" fmla="*/ 1210 h 2868"/>
                  <a:gd name="T46" fmla="*/ 2023 w 5086"/>
                  <a:gd name="T47" fmla="*/ 1230 h 2868"/>
                  <a:gd name="T48" fmla="*/ 2286 w 5086"/>
                  <a:gd name="T49" fmla="*/ 1206 h 2868"/>
                  <a:gd name="T50" fmla="*/ 2533 w 5086"/>
                  <a:gd name="T51" fmla="*/ 1134 h 2868"/>
                  <a:gd name="T52" fmla="*/ 2761 w 5086"/>
                  <a:gd name="T53" fmla="*/ 1022 h 2868"/>
                  <a:gd name="T54" fmla="*/ 2962 w 5086"/>
                  <a:gd name="T55" fmla="*/ 875 h 2868"/>
                  <a:gd name="T56" fmla="*/ 3134 w 5086"/>
                  <a:gd name="T57" fmla="*/ 693 h 2868"/>
                  <a:gd name="T58" fmla="*/ 3273 w 5086"/>
                  <a:gd name="T59" fmla="*/ 484 h 2868"/>
                  <a:gd name="T60" fmla="*/ 3377 w 5086"/>
                  <a:gd name="T61" fmla="*/ 251 h 2868"/>
                  <a:gd name="T62" fmla="*/ 3437 w 5086"/>
                  <a:gd name="T63" fmla="*/ 0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86" h="2868">
                    <a:moveTo>
                      <a:pt x="3437" y="0"/>
                    </a:moveTo>
                    <a:lnTo>
                      <a:pt x="5086" y="0"/>
                    </a:lnTo>
                    <a:lnTo>
                      <a:pt x="5068" y="191"/>
                    </a:lnTo>
                    <a:lnTo>
                      <a:pt x="5038" y="376"/>
                    </a:lnTo>
                    <a:lnTo>
                      <a:pt x="4996" y="560"/>
                    </a:lnTo>
                    <a:lnTo>
                      <a:pt x="4945" y="739"/>
                    </a:lnTo>
                    <a:lnTo>
                      <a:pt x="4883" y="913"/>
                    </a:lnTo>
                    <a:lnTo>
                      <a:pt x="4811" y="1082"/>
                    </a:lnTo>
                    <a:lnTo>
                      <a:pt x="4729" y="1245"/>
                    </a:lnTo>
                    <a:lnTo>
                      <a:pt x="4639" y="1403"/>
                    </a:lnTo>
                    <a:lnTo>
                      <a:pt x="4540" y="1556"/>
                    </a:lnTo>
                    <a:lnTo>
                      <a:pt x="4430" y="1702"/>
                    </a:lnTo>
                    <a:lnTo>
                      <a:pt x="4314" y="1839"/>
                    </a:lnTo>
                    <a:lnTo>
                      <a:pt x="4191" y="1971"/>
                    </a:lnTo>
                    <a:lnTo>
                      <a:pt x="4059" y="2095"/>
                    </a:lnTo>
                    <a:lnTo>
                      <a:pt x="3919" y="2212"/>
                    </a:lnTo>
                    <a:lnTo>
                      <a:pt x="3774" y="2320"/>
                    </a:lnTo>
                    <a:lnTo>
                      <a:pt x="3622" y="2420"/>
                    </a:lnTo>
                    <a:lnTo>
                      <a:pt x="3463" y="2509"/>
                    </a:lnTo>
                    <a:lnTo>
                      <a:pt x="3299" y="2591"/>
                    </a:lnTo>
                    <a:lnTo>
                      <a:pt x="3130" y="2663"/>
                    </a:lnTo>
                    <a:lnTo>
                      <a:pt x="2956" y="2723"/>
                    </a:lnTo>
                    <a:lnTo>
                      <a:pt x="2777" y="2774"/>
                    </a:lnTo>
                    <a:lnTo>
                      <a:pt x="2593" y="2814"/>
                    </a:lnTo>
                    <a:lnTo>
                      <a:pt x="2406" y="2844"/>
                    </a:lnTo>
                    <a:lnTo>
                      <a:pt x="2216" y="2862"/>
                    </a:lnTo>
                    <a:lnTo>
                      <a:pt x="2023" y="2868"/>
                    </a:lnTo>
                    <a:lnTo>
                      <a:pt x="1829" y="2862"/>
                    </a:lnTo>
                    <a:lnTo>
                      <a:pt x="1640" y="2844"/>
                    </a:lnTo>
                    <a:lnTo>
                      <a:pt x="1454" y="2816"/>
                    </a:lnTo>
                    <a:lnTo>
                      <a:pt x="1273" y="2776"/>
                    </a:lnTo>
                    <a:lnTo>
                      <a:pt x="1095" y="2725"/>
                    </a:lnTo>
                    <a:lnTo>
                      <a:pt x="924" y="2665"/>
                    </a:lnTo>
                    <a:lnTo>
                      <a:pt x="754" y="2593"/>
                    </a:lnTo>
                    <a:lnTo>
                      <a:pt x="592" y="2513"/>
                    </a:lnTo>
                    <a:lnTo>
                      <a:pt x="435" y="2426"/>
                    </a:lnTo>
                    <a:lnTo>
                      <a:pt x="283" y="2326"/>
                    </a:lnTo>
                    <a:lnTo>
                      <a:pt x="138" y="2220"/>
                    </a:lnTo>
                    <a:lnTo>
                      <a:pt x="0" y="2107"/>
                    </a:lnTo>
                    <a:lnTo>
                      <a:pt x="1167" y="939"/>
                    </a:lnTo>
                    <a:lnTo>
                      <a:pt x="1259" y="1004"/>
                    </a:lnTo>
                    <a:lnTo>
                      <a:pt x="1356" y="1060"/>
                    </a:lnTo>
                    <a:lnTo>
                      <a:pt x="1458" y="1110"/>
                    </a:lnTo>
                    <a:lnTo>
                      <a:pt x="1564" y="1152"/>
                    </a:lnTo>
                    <a:lnTo>
                      <a:pt x="1674" y="1186"/>
                    </a:lnTo>
                    <a:lnTo>
                      <a:pt x="1785" y="1210"/>
                    </a:lnTo>
                    <a:lnTo>
                      <a:pt x="1903" y="1224"/>
                    </a:lnTo>
                    <a:lnTo>
                      <a:pt x="2023" y="1230"/>
                    </a:lnTo>
                    <a:lnTo>
                      <a:pt x="2156" y="1224"/>
                    </a:lnTo>
                    <a:lnTo>
                      <a:pt x="2286" y="1206"/>
                    </a:lnTo>
                    <a:lnTo>
                      <a:pt x="2412" y="1176"/>
                    </a:lnTo>
                    <a:lnTo>
                      <a:pt x="2533" y="1134"/>
                    </a:lnTo>
                    <a:lnTo>
                      <a:pt x="2649" y="1084"/>
                    </a:lnTo>
                    <a:lnTo>
                      <a:pt x="2761" y="1022"/>
                    </a:lnTo>
                    <a:lnTo>
                      <a:pt x="2864" y="952"/>
                    </a:lnTo>
                    <a:lnTo>
                      <a:pt x="2962" y="875"/>
                    </a:lnTo>
                    <a:lnTo>
                      <a:pt x="3052" y="787"/>
                    </a:lnTo>
                    <a:lnTo>
                      <a:pt x="3134" y="693"/>
                    </a:lnTo>
                    <a:lnTo>
                      <a:pt x="3209" y="592"/>
                    </a:lnTo>
                    <a:lnTo>
                      <a:pt x="3273" y="484"/>
                    </a:lnTo>
                    <a:lnTo>
                      <a:pt x="3331" y="370"/>
                    </a:lnTo>
                    <a:lnTo>
                      <a:pt x="3377" y="251"/>
                    </a:lnTo>
                    <a:lnTo>
                      <a:pt x="3411" y="127"/>
                    </a:lnTo>
                    <a:lnTo>
                      <a:pt x="343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32" name="Group 31">
              <a:extLst>
                <a:ext uri="{FF2B5EF4-FFF2-40B4-BE49-F238E27FC236}">
                  <a16:creationId xmlns:a16="http://schemas.microsoft.com/office/drawing/2014/main" id="{7C8D56A4-35B8-F141-AEF3-F45E73062C74}"/>
                </a:ext>
              </a:extLst>
            </p:cNvPr>
            <p:cNvGrpSpPr/>
            <p:nvPr/>
          </p:nvGrpSpPr>
          <p:grpSpPr>
            <a:xfrm rot="16200000">
              <a:off x="7521683" y="3068251"/>
              <a:ext cx="415164" cy="414910"/>
              <a:chOff x="8936038" y="-620713"/>
              <a:chExt cx="5207000" cy="5203826"/>
            </a:xfrm>
            <a:solidFill>
              <a:schemeClr val="accent4"/>
            </a:solidFill>
          </p:grpSpPr>
          <p:sp>
            <p:nvSpPr>
              <p:cNvPr id="204" name="Freeform 106">
                <a:extLst>
                  <a:ext uri="{FF2B5EF4-FFF2-40B4-BE49-F238E27FC236}">
                    <a16:creationId xmlns:a16="http://schemas.microsoft.com/office/drawing/2014/main" id="{206C4C49-1916-B048-9557-3985C9336112}"/>
                  </a:ext>
                </a:extLst>
              </p:cNvPr>
              <p:cNvSpPr>
                <a:spLocks/>
              </p:cNvSpPr>
              <p:nvPr/>
            </p:nvSpPr>
            <p:spPr bwMode="auto">
              <a:xfrm>
                <a:off x="11539538" y="-620713"/>
                <a:ext cx="2603500" cy="2603500"/>
              </a:xfrm>
              <a:custGeom>
                <a:avLst/>
                <a:gdLst>
                  <a:gd name="T0" fmla="*/ 0 w 3281"/>
                  <a:gd name="T1" fmla="*/ 0 h 3279"/>
                  <a:gd name="T2" fmla="*/ 0 w 3281"/>
                  <a:gd name="T3" fmla="*/ 0 h 3279"/>
                  <a:gd name="T4" fmla="*/ 199 w 3281"/>
                  <a:gd name="T5" fmla="*/ 6 h 3279"/>
                  <a:gd name="T6" fmla="*/ 397 w 3281"/>
                  <a:gd name="T7" fmla="*/ 24 h 3279"/>
                  <a:gd name="T8" fmla="*/ 590 w 3281"/>
                  <a:gd name="T9" fmla="*/ 54 h 3279"/>
                  <a:gd name="T10" fmla="*/ 778 w 3281"/>
                  <a:gd name="T11" fmla="*/ 94 h 3279"/>
                  <a:gd name="T12" fmla="*/ 963 w 3281"/>
                  <a:gd name="T13" fmla="*/ 144 h 3279"/>
                  <a:gd name="T14" fmla="*/ 1145 w 3281"/>
                  <a:gd name="T15" fmla="*/ 205 h 3279"/>
                  <a:gd name="T16" fmla="*/ 1320 w 3281"/>
                  <a:gd name="T17" fmla="*/ 277 h 3279"/>
                  <a:gd name="T18" fmla="*/ 1490 w 3281"/>
                  <a:gd name="T19" fmla="*/ 359 h 3279"/>
                  <a:gd name="T20" fmla="*/ 1655 w 3281"/>
                  <a:gd name="T21" fmla="*/ 448 h 3279"/>
                  <a:gd name="T22" fmla="*/ 1813 w 3281"/>
                  <a:gd name="T23" fmla="*/ 548 h 3279"/>
                  <a:gd name="T24" fmla="*/ 1967 w 3281"/>
                  <a:gd name="T25" fmla="*/ 656 h 3279"/>
                  <a:gd name="T26" fmla="*/ 2112 w 3281"/>
                  <a:gd name="T27" fmla="*/ 771 h 3279"/>
                  <a:gd name="T28" fmla="*/ 2252 w 3281"/>
                  <a:gd name="T29" fmla="*/ 897 h 3279"/>
                  <a:gd name="T30" fmla="*/ 2383 w 3281"/>
                  <a:gd name="T31" fmla="*/ 1029 h 3279"/>
                  <a:gd name="T32" fmla="*/ 2509 w 3281"/>
                  <a:gd name="T33" fmla="*/ 1168 h 3279"/>
                  <a:gd name="T34" fmla="*/ 2625 w 3281"/>
                  <a:gd name="T35" fmla="*/ 1314 h 3279"/>
                  <a:gd name="T36" fmla="*/ 2733 w 3281"/>
                  <a:gd name="T37" fmla="*/ 1467 h 3279"/>
                  <a:gd name="T38" fmla="*/ 2832 w 3281"/>
                  <a:gd name="T39" fmla="*/ 1625 h 3279"/>
                  <a:gd name="T40" fmla="*/ 2922 w 3281"/>
                  <a:gd name="T41" fmla="*/ 1790 h 3279"/>
                  <a:gd name="T42" fmla="*/ 3004 w 3281"/>
                  <a:gd name="T43" fmla="*/ 1959 h 3279"/>
                  <a:gd name="T44" fmla="*/ 3076 w 3281"/>
                  <a:gd name="T45" fmla="*/ 2135 h 3279"/>
                  <a:gd name="T46" fmla="*/ 3137 w 3281"/>
                  <a:gd name="T47" fmla="*/ 2316 h 3279"/>
                  <a:gd name="T48" fmla="*/ 3187 w 3281"/>
                  <a:gd name="T49" fmla="*/ 2502 h 3279"/>
                  <a:gd name="T50" fmla="*/ 3227 w 3281"/>
                  <a:gd name="T51" fmla="*/ 2689 h 3279"/>
                  <a:gd name="T52" fmla="*/ 3257 w 3281"/>
                  <a:gd name="T53" fmla="*/ 2882 h 3279"/>
                  <a:gd name="T54" fmla="*/ 3275 w 3281"/>
                  <a:gd name="T55" fmla="*/ 3080 h 3279"/>
                  <a:gd name="T56" fmla="*/ 3281 w 3281"/>
                  <a:gd name="T57" fmla="*/ 3279 h 3279"/>
                  <a:gd name="T58" fmla="*/ 820 w 3281"/>
                  <a:gd name="T59" fmla="*/ 3279 h 3279"/>
                  <a:gd name="T60" fmla="*/ 814 w 3281"/>
                  <a:gd name="T61" fmla="*/ 3175 h 3279"/>
                  <a:gd name="T62" fmla="*/ 796 w 3281"/>
                  <a:gd name="T63" fmla="*/ 3078 h 3279"/>
                  <a:gd name="T64" fmla="*/ 766 w 3281"/>
                  <a:gd name="T65" fmla="*/ 2984 h 3279"/>
                  <a:gd name="T66" fmla="*/ 726 w 3281"/>
                  <a:gd name="T67" fmla="*/ 2894 h 3279"/>
                  <a:gd name="T68" fmla="*/ 674 w 3281"/>
                  <a:gd name="T69" fmla="*/ 2813 h 3279"/>
                  <a:gd name="T70" fmla="*/ 616 w 3281"/>
                  <a:gd name="T71" fmla="*/ 2737 h 3279"/>
                  <a:gd name="T72" fmla="*/ 549 w 3281"/>
                  <a:gd name="T73" fmla="*/ 2669 h 3279"/>
                  <a:gd name="T74" fmla="*/ 473 w 3281"/>
                  <a:gd name="T75" fmla="*/ 2609 h 3279"/>
                  <a:gd name="T76" fmla="*/ 391 w 3281"/>
                  <a:gd name="T77" fmla="*/ 2557 h 3279"/>
                  <a:gd name="T78" fmla="*/ 301 w 3281"/>
                  <a:gd name="T79" fmla="*/ 2516 h 3279"/>
                  <a:gd name="T80" fmla="*/ 207 w 3281"/>
                  <a:gd name="T81" fmla="*/ 2486 h 3279"/>
                  <a:gd name="T82" fmla="*/ 110 w 3281"/>
                  <a:gd name="T83" fmla="*/ 2466 h 3279"/>
                  <a:gd name="T84" fmla="*/ 8 w 3281"/>
                  <a:gd name="T85" fmla="*/ 2460 h 3279"/>
                  <a:gd name="T86" fmla="*/ 0 w 3281"/>
                  <a:gd name="T87" fmla="*/ 0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81" h="3279">
                    <a:moveTo>
                      <a:pt x="0" y="0"/>
                    </a:moveTo>
                    <a:lnTo>
                      <a:pt x="0" y="0"/>
                    </a:lnTo>
                    <a:lnTo>
                      <a:pt x="199" y="6"/>
                    </a:lnTo>
                    <a:lnTo>
                      <a:pt x="397" y="24"/>
                    </a:lnTo>
                    <a:lnTo>
                      <a:pt x="590" y="54"/>
                    </a:lnTo>
                    <a:lnTo>
                      <a:pt x="778" y="94"/>
                    </a:lnTo>
                    <a:lnTo>
                      <a:pt x="963" y="144"/>
                    </a:lnTo>
                    <a:lnTo>
                      <a:pt x="1145" y="205"/>
                    </a:lnTo>
                    <a:lnTo>
                      <a:pt x="1320" y="277"/>
                    </a:lnTo>
                    <a:lnTo>
                      <a:pt x="1490" y="359"/>
                    </a:lnTo>
                    <a:lnTo>
                      <a:pt x="1655" y="448"/>
                    </a:lnTo>
                    <a:lnTo>
                      <a:pt x="1813" y="548"/>
                    </a:lnTo>
                    <a:lnTo>
                      <a:pt x="1967" y="656"/>
                    </a:lnTo>
                    <a:lnTo>
                      <a:pt x="2112" y="771"/>
                    </a:lnTo>
                    <a:lnTo>
                      <a:pt x="2252" y="897"/>
                    </a:lnTo>
                    <a:lnTo>
                      <a:pt x="2383" y="1029"/>
                    </a:lnTo>
                    <a:lnTo>
                      <a:pt x="2509" y="1168"/>
                    </a:lnTo>
                    <a:lnTo>
                      <a:pt x="2625" y="1314"/>
                    </a:lnTo>
                    <a:lnTo>
                      <a:pt x="2733" y="1467"/>
                    </a:lnTo>
                    <a:lnTo>
                      <a:pt x="2832" y="1625"/>
                    </a:lnTo>
                    <a:lnTo>
                      <a:pt x="2922" y="1790"/>
                    </a:lnTo>
                    <a:lnTo>
                      <a:pt x="3004" y="1959"/>
                    </a:lnTo>
                    <a:lnTo>
                      <a:pt x="3076" y="2135"/>
                    </a:lnTo>
                    <a:lnTo>
                      <a:pt x="3137" y="2316"/>
                    </a:lnTo>
                    <a:lnTo>
                      <a:pt x="3187" y="2502"/>
                    </a:lnTo>
                    <a:lnTo>
                      <a:pt x="3227" y="2689"/>
                    </a:lnTo>
                    <a:lnTo>
                      <a:pt x="3257" y="2882"/>
                    </a:lnTo>
                    <a:lnTo>
                      <a:pt x="3275" y="3080"/>
                    </a:lnTo>
                    <a:lnTo>
                      <a:pt x="3281" y="3279"/>
                    </a:lnTo>
                    <a:lnTo>
                      <a:pt x="820" y="3279"/>
                    </a:lnTo>
                    <a:lnTo>
                      <a:pt x="814" y="3175"/>
                    </a:lnTo>
                    <a:lnTo>
                      <a:pt x="796" y="3078"/>
                    </a:lnTo>
                    <a:lnTo>
                      <a:pt x="766" y="2984"/>
                    </a:lnTo>
                    <a:lnTo>
                      <a:pt x="726" y="2894"/>
                    </a:lnTo>
                    <a:lnTo>
                      <a:pt x="674" y="2813"/>
                    </a:lnTo>
                    <a:lnTo>
                      <a:pt x="616" y="2737"/>
                    </a:lnTo>
                    <a:lnTo>
                      <a:pt x="549" y="2669"/>
                    </a:lnTo>
                    <a:lnTo>
                      <a:pt x="473" y="2609"/>
                    </a:lnTo>
                    <a:lnTo>
                      <a:pt x="391" y="2557"/>
                    </a:lnTo>
                    <a:lnTo>
                      <a:pt x="301" y="2516"/>
                    </a:lnTo>
                    <a:lnTo>
                      <a:pt x="207" y="2486"/>
                    </a:lnTo>
                    <a:lnTo>
                      <a:pt x="110" y="2466"/>
                    </a:lnTo>
                    <a:lnTo>
                      <a:pt x="8" y="2460"/>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05" name="Freeform 107">
                <a:extLst>
                  <a:ext uri="{FF2B5EF4-FFF2-40B4-BE49-F238E27FC236}">
                    <a16:creationId xmlns:a16="http://schemas.microsoft.com/office/drawing/2014/main" id="{914D9169-8461-2347-8374-340EAB932853}"/>
                  </a:ext>
                </a:extLst>
              </p:cNvPr>
              <p:cNvSpPr>
                <a:spLocks/>
              </p:cNvSpPr>
              <p:nvPr/>
            </p:nvSpPr>
            <p:spPr bwMode="auto">
              <a:xfrm>
                <a:off x="8936038" y="-287338"/>
                <a:ext cx="2278063" cy="4035426"/>
              </a:xfrm>
              <a:custGeom>
                <a:avLst/>
                <a:gdLst>
                  <a:gd name="T0" fmla="*/ 2870 w 2870"/>
                  <a:gd name="T1" fmla="*/ 1648 h 5083"/>
                  <a:gd name="T2" fmla="*/ 2617 w 2870"/>
                  <a:gd name="T3" fmla="*/ 1710 h 5083"/>
                  <a:gd name="T4" fmla="*/ 2385 w 2870"/>
                  <a:gd name="T5" fmla="*/ 1812 h 5083"/>
                  <a:gd name="T6" fmla="*/ 2176 w 2870"/>
                  <a:gd name="T7" fmla="*/ 1951 h 5083"/>
                  <a:gd name="T8" fmla="*/ 1995 w 2870"/>
                  <a:gd name="T9" fmla="*/ 2122 h 5083"/>
                  <a:gd name="T10" fmla="*/ 1847 w 2870"/>
                  <a:gd name="T11" fmla="*/ 2324 h 5083"/>
                  <a:gd name="T12" fmla="*/ 1735 w 2870"/>
                  <a:gd name="T13" fmla="*/ 2551 h 5083"/>
                  <a:gd name="T14" fmla="*/ 1663 w 2870"/>
                  <a:gd name="T15" fmla="*/ 2798 h 5083"/>
                  <a:gd name="T16" fmla="*/ 1640 w 2870"/>
                  <a:gd name="T17" fmla="*/ 3061 h 5083"/>
                  <a:gd name="T18" fmla="*/ 1659 w 2870"/>
                  <a:gd name="T19" fmla="*/ 3299 h 5083"/>
                  <a:gd name="T20" fmla="*/ 1717 w 2870"/>
                  <a:gd name="T21" fmla="*/ 3520 h 5083"/>
                  <a:gd name="T22" fmla="*/ 1809 w 2870"/>
                  <a:gd name="T23" fmla="*/ 3727 h 5083"/>
                  <a:gd name="T24" fmla="*/ 1931 w 2870"/>
                  <a:gd name="T25" fmla="*/ 3916 h 5083"/>
                  <a:gd name="T26" fmla="*/ 648 w 2870"/>
                  <a:gd name="T27" fmla="*/ 4945 h 5083"/>
                  <a:gd name="T28" fmla="*/ 443 w 2870"/>
                  <a:gd name="T29" fmla="*/ 4648 h 5083"/>
                  <a:gd name="T30" fmla="*/ 275 w 2870"/>
                  <a:gd name="T31" fmla="*/ 4329 h 5083"/>
                  <a:gd name="T32" fmla="*/ 144 w 2870"/>
                  <a:gd name="T33" fmla="*/ 3988 h 5083"/>
                  <a:gd name="T34" fmla="*/ 52 w 2870"/>
                  <a:gd name="T35" fmla="*/ 3629 h 5083"/>
                  <a:gd name="T36" fmla="*/ 6 w 2870"/>
                  <a:gd name="T37" fmla="*/ 3255 h 5083"/>
                  <a:gd name="T38" fmla="*/ 6 w 2870"/>
                  <a:gd name="T39" fmla="*/ 2868 h 5083"/>
                  <a:gd name="T40" fmla="*/ 54 w 2870"/>
                  <a:gd name="T41" fmla="*/ 2491 h 5083"/>
                  <a:gd name="T42" fmla="*/ 146 w 2870"/>
                  <a:gd name="T43" fmla="*/ 2128 h 5083"/>
                  <a:gd name="T44" fmla="*/ 277 w 2870"/>
                  <a:gd name="T45" fmla="*/ 1786 h 5083"/>
                  <a:gd name="T46" fmla="*/ 449 w 2870"/>
                  <a:gd name="T47" fmla="*/ 1463 h 5083"/>
                  <a:gd name="T48" fmla="*/ 656 w 2870"/>
                  <a:gd name="T49" fmla="*/ 1166 h 5083"/>
                  <a:gd name="T50" fmla="*/ 898 w 2870"/>
                  <a:gd name="T51" fmla="*/ 895 h 5083"/>
                  <a:gd name="T52" fmla="*/ 1167 w 2870"/>
                  <a:gd name="T53" fmla="*/ 655 h 5083"/>
                  <a:gd name="T54" fmla="*/ 1466 w 2870"/>
                  <a:gd name="T55" fmla="*/ 446 h 5083"/>
                  <a:gd name="T56" fmla="*/ 1787 w 2870"/>
                  <a:gd name="T57" fmla="*/ 275 h 5083"/>
                  <a:gd name="T58" fmla="*/ 2130 w 2870"/>
                  <a:gd name="T59" fmla="*/ 141 h 5083"/>
                  <a:gd name="T60" fmla="*/ 2493 w 2870"/>
                  <a:gd name="T61" fmla="*/ 47 h 5083"/>
                  <a:gd name="T62" fmla="*/ 2870 w 2870"/>
                  <a:gd name="T63" fmla="*/ 0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0" h="5083">
                    <a:moveTo>
                      <a:pt x="2870" y="0"/>
                    </a:moveTo>
                    <a:lnTo>
                      <a:pt x="2870" y="1648"/>
                    </a:lnTo>
                    <a:lnTo>
                      <a:pt x="2742" y="1674"/>
                    </a:lnTo>
                    <a:lnTo>
                      <a:pt x="2617" y="1710"/>
                    </a:lnTo>
                    <a:lnTo>
                      <a:pt x="2499" y="1756"/>
                    </a:lnTo>
                    <a:lnTo>
                      <a:pt x="2385" y="1812"/>
                    </a:lnTo>
                    <a:lnTo>
                      <a:pt x="2278" y="1875"/>
                    </a:lnTo>
                    <a:lnTo>
                      <a:pt x="2176" y="1951"/>
                    </a:lnTo>
                    <a:lnTo>
                      <a:pt x="2082" y="2033"/>
                    </a:lnTo>
                    <a:lnTo>
                      <a:pt x="1995" y="2122"/>
                    </a:lnTo>
                    <a:lnTo>
                      <a:pt x="1917" y="2220"/>
                    </a:lnTo>
                    <a:lnTo>
                      <a:pt x="1847" y="2324"/>
                    </a:lnTo>
                    <a:lnTo>
                      <a:pt x="1785" y="2435"/>
                    </a:lnTo>
                    <a:lnTo>
                      <a:pt x="1735" y="2551"/>
                    </a:lnTo>
                    <a:lnTo>
                      <a:pt x="1693" y="2673"/>
                    </a:lnTo>
                    <a:lnTo>
                      <a:pt x="1663" y="2798"/>
                    </a:lnTo>
                    <a:lnTo>
                      <a:pt x="1645" y="2928"/>
                    </a:lnTo>
                    <a:lnTo>
                      <a:pt x="1640" y="3061"/>
                    </a:lnTo>
                    <a:lnTo>
                      <a:pt x="1645" y="3181"/>
                    </a:lnTo>
                    <a:lnTo>
                      <a:pt x="1659" y="3299"/>
                    </a:lnTo>
                    <a:lnTo>
                      <a:pt x="1683" y="3410"/>
                    </a:lnTo>
                    <a:lnTo>
                      <a:pt x="1717" y="3520"/>
                    </a:lnTo>
                    <a:lnTo>
                      <a:pt x="1759" y="3625"/>
                    </a:lnTo>
                    <a:lnTo>
                      <a:pt x="1809" y="3727"/>
                    </a:lnTo>
                    <a:lnTo>
                      <a:pt x="1865" y="3825"/>
                    </a:lnTo>
                    <a:lnTo>
                      <a:pt x="1931" y="3916"/>
                    </a:lnTo>
                    <a:lnTo>
                      <a:pt x="762" y="5083"/>
                    </a:lnTo>
                    <a:lnTo>
                      <a:pt x="648" y="4945"/>
                    </a:lnTo>
                    <a:lnTo>
                      <a:pt x="543" y="4800"/>
                    </a:lnTo>
                    <a:lnTo>
                      <a:pt x="443" y="4648"/>
                    </a:lnTo>
                    <a:lnTo>
                      <a:pt x="355" y="4491"/>
                    </a:lnTo>
                    <a:lnTo>
                      <a:pt x="275" y="4329"/>
                    </a:lnTo>
                    <a:lnTo>
                      <a:pt x="203" y="4160"/>
                    </a:lnTo>
                    <a:lnTo>
                      <a:pt x="144" y="3988"/>
                    </a:lnTo>
                    <a:lnTo>
                      <a:pt x="92" y="3811"/>
                    </a:lnTo>
                    <a:lnTo>
                      <a:pt x="52" y="3629"/>
                    </a:lnTo>
                    <a:lnTo>
                      <a:pt x="24" y="3444"/>
                    </a:lnTo>
                    <a:lnTo>
                      <a:pt x="6" y="3255"/>
                    </a:lnTo>
                    <a:lnTo>
                      <a:pt x="0" y="3061"/>
                    </a:lnTo>
                    <a:lnTo>
                      <a:pt x="6" y="2868"/>
                    </a:lnTo>
                    <a:lnTo>
                      <a:pt x="24" y="2679"/>
                    </a:lnTo>
                    <a:lnTo>
                      <a:pt x="54" y="2491"/>
                    </a:lnTo>
                    <a:lnTo>
                      <a:pt x="94" y="2308"/>
                    </a:lnTo>
                    <a:lnTo>
                      <a:pt x="146" y="2128"/>
                    </a:lnTo>
                    <a:lnTo>
                      <a:pt x="205" y="1955"/>
                    </a:lnTo>
                    <a:lnTo>
                      <a:pt x="277" y="1786"/>
                    </a:lnTo>
                    <a:lnTo>
                      <a:pt x="359" y="1622"/>
                    </a:lnTo>
                    <a:lnTo>
                      <a:pt x="449" y="1463"/>
                    </a:lnTo>
                    <a:lnTo>
                      <a:pt x="549" y="1311"/>
                    </a:lnTo>
                    <a:lnTo>
                      <a:pt x="656" y="1166"/>
                    </a:lnTo>
                    <a:lnTo>
                      <a:pt x="774" y="1026"/>
                    </a:lnTo>
                    <a:lnTo>
                      <a:pt x="898" y="895"/>
                    </a:lnTo>
                    <a:lnTo>
                      <a:pt x="1029" y="771"/>
                    </a:lnTo>
                    <a:lnTo>
                      <a:pt x="1167" y="655"/>
                    </a:lnTo>
                    <a:lnTo>
                      <a:pt x="1312" y="546"/>
                    </a:lnTo>
                    <a:lnTo>
                      <a:pt x="1466" y="446"/>
                    </a:lnTo>
                    <a:lnTo>
                      <a:pt x="1624" y="356"/>
                    </a:lnTo>
                    <a:lnTo>
                      <a:pt x="1787" y="275"/>
                    </a:lnTo>
                    <a:lnTo>
                      <a:pt x="1957" y="203"/>
                    </a:lnTo>
                    <a:lnTo>
                      <a:pt x="2130" y="141"/>
                    </a:lnTo>
                    <a:lnTo>
                      <a:pt x="2310" y="89"/>
                    </a:lnTo>
                    <a:lnTo>
                      <a:pt x="2493" y="47"/>
                    </a:lnTo>
                    <a:lnTo>
                      <a:pt x="2679" y="18"/>
                    </a:lnTo>
                    <a:lnTo>
                      <a:pt x="28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06" name="Freeform 108">
                <a:extLst>
                  <a:ext uri="{FF2B5EF4-FFF2-40B4-BE49-F238E27FC236}">
                    <a16:creationId xmlns:a16="http://schemas.microsoft.com/office/drawing/2014/main" id="{C6E23402-49A1-B44A-9C8A-AA7BEC3E4E58}"/>
                  </a:ext>
                </a:extLst>
              </p:cNvPr>
              <p:cNvSpPr>
                <a:spLocks/>
              </p:cNvSpPr>
              <p:nvPr/>
            </p:nvSpPr>
            <p:spPr bwMode="auto">
              <a:xfrm>
                <a:off x="9772650" y="2306638"/>
                <a:ext cx="4037013" cy="2276475"/>
              </a:xfrm>
              <a:custGeom>
                <a:avLst/>
                <a:gdLst>
                  <a:gd name="T0" fmla="*/ 5086 w 5086"/>
                  <a:gd name="T1" fmla="*/ 0 h 2868"/>
                  <a:gd name="T2" fmla="*/ 5038 w 5086"/>
                  <a:gd name="T3" fmla="*/ 376 h 2868"/>
                  <a:gd name="T4" fmla="*/ 4945 w 5086"/>
                  <a:gd name="T5" fmla="*/ 739 h 2868"/>
                  <a:gd name="T6" fmla="*/ 4811 w 5086"/>
                  <a:gd name="T7" fmla="*/ 1082 h 2868"/>
                  <a:gd name="T8" fmla="*/ 4639 w 5086"/>
                  <a:gd name="T9" fmla="*/ 1403 h 2868"/>
                  <a:gd name="T10" fmla="*/ 4430 w 5086"/>
                  <a:gd name="T11" fmla="*/ 1702 h 2868"/>
                  <a:gd name="T12" fmla="*/ 4191 w 5086"/>
                  <a:gd name="T13" fmla="*/ 1971 h 2868"/>
                  <a:gd name="T14" fmla="*/ 3919 w 5086"/>
                  <a:gd name="T15" fmla="*/ 2212 h 2868"/>
                  <a:gd name="T16" fmla="*/ 3622 w 5086"/>
                  <a:gd name="T17" fmla="*/ 2420 h 2868"/>
                  <a:gd name="T18" fmla="*/ 3299 w 5086"/>
                  <a:gd name="T19" fmla="*/ 2591 h 2868"/>
                  <a:gd name="T20" fmla="*/ 2956 w 5086"/>
                  <a:gd name="T21" fmla="*/ 2723 h 2868"/>
                  <a:gd name="T22" fmla="*/ 2593 w 5086"/>
                  <a:gd name="T23" fmla="*/ 2814 h 2868"/>
                  <a:gd name="T24" fmla="*/ 2216 w 5086"/>
                  <a:gd name="T25" fmla="*/ 2862 h 2868"/>
                  <a:gd name="T26" fmla="*/ 1829 w 5086"/>
                  <a:gd name="T27" fmla="*/ 2862 h 2868"/>
                  <a:gd name="T28" fmla="*/ 1454 w 5086"/>
                  <a:gd name="T29" fmla="*/ 2816 h 2868"/>
                  <a:gd name="T30" fmla="*/ 1095 w 5086"/>
                  <a:gd name="T31" fmla="*/ 2725 h 2868"/>
                  <a:gd name="T32" fmla="*/ 754 w 5086"/>
                  <a:gd name="T33" fmla="*/ 2593 h 2868"/>
                  <a:gd name="T34" fmla="*/ 435 w 5086"/>
                  <a:gd name="T35" fmla="*/ 2426 h 2868"/>
                  <a:gd name="T36" fmla="*/ 138 w 5086"/>
                  <a:gd name="T37" fmla="*/ 2220 h 2868"/>
                  <a:gd name="T38" fmla="*/ 1167 w 5086"/>
                  <a:gd name="T39" fmla="*/ 939 h 2868"/>
                  <a:gd name="T40" fmla="*/ 1356 w 5086"/>
                  <a:gd name="T41" fmla="*/ 1060 h 2868"/>
                  <a:gd name="T42" fmla="*/ 1564 w 5086"/>
                  <a:gd name="T43" fmla="*/ 1152 h 2868"/>
                  <a:gd name="T44" fmla="*/ 1785 w 5086"/>
                  <a:gd name="T45" fmla="*/ 1210 h 2868"/>
                  <a:gd name="T46" fmla="*/ 2023 w 5086"/>
                  <a:gd name="T47" fmla="*/ 1230 h 2868"/>
                  <a:gd name="T48" fmla="*/ 2286 w 5086"/>
                  <a:gd name="T49" fmla="*/ 1206 h 2868"/>
                  <a:gd name="T50" fmla="*/ 2533 w 5086"/>
                  <a:gd name="T51" fmla="*/ 1134 h 2868"/>
                  <a:gd name="T52" fmla="*/ 2761 w 5086"/>
                  <a:gd name="T53" fmla="*/ 1022 h 2868"/>
                  <a:gd name="T54" fmla="*/ 2962 w 5086"/>
                  <a:gd name="T55" fmla="*/ 875 h 2868"/>
                  <a:gd name="T56" fmla="*/ 3134 w 5086"/>
                  <a:gd name="T57" fmla="*/ 693 h 2868"/>
                  <a:gd name="T58" fmla="*/ 3273 w 5086"/>
                  <a:gd name="T59" fmla="*/ 484 h 2868"/>
                  <a:gd name="T60" fmla="*/ 3377 w 5086"/>
                  <a:gd name="T61" fmla="*/ 251 h 2868"/>
                  <a:gd name="T62" fmla="*/ 3437 w 5086"/>
                  <a:gd name="T63" fmla="*/ 0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86" h="2868">
                    <a:moveTo>
                      <a:pt x="3437" y="0"/>
                    </a:moveTo>
                    <a:lnTo>
                      <a:pt x="5086" y="0"/>
                    </a:lnTo>
                    <a:lnTo>
                      <a:pt x="5068" y="191"/>
                    </a:lnTo>
                    <a:lnTo>
                      <a:pt x="5038" y="376"/>
                    </a:lnTo>
                    <a:lnTo>
                      <a:pt x="4996" y="560"/>
                    </a:lnTo>
                    <a:lnTo>
                      <a:pt x="4945" y="739"/>
                    </a:lnTo>
                    <a:lnTo>
                      <a:pt x="4883" y="913"/>
                    </a:lnTo>
                    <a:lnTo>
                      <a:pt x="4811" y="1082"/>
                    </a:lnTo>
                    <a:lnTo>
                      <a:pt x="4729" y="1245"/>
                    </a:lnTo>
                    <a:lnTo>
                      <a:pt x="4639" y="1403"/>
                    </a:lnTo>
                    <a:lnTo>
                      <a:pt x="4540" y="1556"/>
                    </a:lnTo>
                    <a:lnTo>
                      <a:pt x="4430" y="1702"/>
                    </a:lnTo>
                    <a:lnTo>
                      <a:pt x="4314" y="1839"/>
                    </a:lnTo>
                    <a:lnTo>
                      <a:pt x="4191" y="1971"/>
                    </a:lnTo>
                    <a:lnTo>
                      <a:pt x="4059" y="2095"/>
                    </a:lnTo>
                    <a:lnTo>
                      <a:pt x="3919" y="2212"/>
                    </a:lnTo>
                    <a:lnTo>
                      <a:pt x="3774" y="2320"/>
                    </a:lnTo>
                    <a:lnTo>
                      <a:pt x="3622" y="2420"/>
                    </a:lnTo>
                    <a:lnTo>
                      <a:pt x="3463" y="2509"/>
                    </a:lnTo>
                    <a:lnTo>
                      <a:pt x="3299" y="2591"/>
                    </a:lnTo>
                    <a:lnTo>
                      <a:pt x="3130" y="2663"/>
                    </a:lnTo>
                    <a:lnTo>
                      <a:pt x="2956" y="2723"/>
                    </a:lnTo>
                    <a:lnTo>
                      <a:pt x="2777" y="2774"/>
                    </a:lnTo>
                    <a:lnTo>
                      <a:pt x="2593" y="2814"/>
                    </a:lnTo>
                    <a:lnTo>
                      <a:pt x="2406" y="2844"/>
                    </a:lnTo>
                    <a:lnTo>
                      <a:pt x="2216" y="2862"/>
                    </a:lnTo>
                    <a:lnTo>
                      <a:pt x="2023" y="2868"/>
                    </a:lnTo>
                    <a:lnTo>
                      <a:pt x="1829" y="2862"/>
                    </a:lnTo>
                    <a:lnTo>
                      <a:pt x="1640" y="2844"/>
                    </a:lnTo>
                    <a:lnTo>
                      <a:pt x="1454" y="2816"/>
                    </a:lnTo>
                    <a:lnTo>
                      <a:pt x="1273" y="2776"/>
                    </a:lnTo>
                    <a:lnTo>
                      <a:pt x="1095" y="2725"/>
                    </a:lnTo>
                    <a:lnTo>
                      <a:pt x="924" y="2665"/>
                    </a:lnTo>
                    <a:lnTo>
                      <a:pt x="754" y="2593"/>
                    </a:lnTo>
                    <a:lnTo>
                      <a:pt x="592" y="2513"/>
                    </a:lnTo>
                    <a:lnTo>
                      <a:pt x="435" y="2426"/>
                    </a:lnTo>
                    <a:lnTo>
                      <a:pt x="283" y="2326"/>
                    </a:lnTo>
                    <a:lnTo>
                      <a:pt x="138" y="2220"/>
                    </a:lnTo>
                    <a:lnTo>
                      <a:pt x="0" y="2107"/>
                    </a:lnTo>
                    <a:lnTo>
                      <a:pt x="1167" y="939"/>
                    </a:lnTo>
                    <a:lnTo>
                      <a:pt x="1259" y="1004"/>
                    </a:lnTo>
                    <a:lnTo>
                      <a:pt x="1356" y="1060"/>
                    </a:lnTo>
                    <a:lnTo>
                      <a:pt x="1458" y="1110"/>
                    </a:lnTo>
                    <a:lnTo>
                      <a:pt x="1564" y="1152"/>
                    </a:lnTo>
                    <a:lnTo>
                      <a:pt x="1674" y="1186"/>
                    </a:lnTo>
                    <a:lnTo>
                      <a:pt x="1785" y="1210"/>
                    </a:lnTo>
                    <a:lnTo>
                      <a:pt x="1903" y="1224"/>
                    </a:lnTo>
                    <a:lnTo>
                      <a:pt x="2023" y="1230"/>
                    </a:lnTo>
                    <a:lnTo>
                      <a:pt x="2156" y="1224"/>
                    </a:lnTo>
                    <a:lnTo>
                      <a:pt x="2286" y="1206"/>
                    </a:lnTo>
                    <a:lnTo>
                      <a:pt x="2412" y="1176"/>
                    </a:lnTo>
                    <a:lnTo>
                      <a:pt x="2533" y="1134"/>
                    </a:lnTo>
                    <a:lnTo>
                      <a:pt x="2649" y="1084"/>
                    </a:lnTo>
                    <a:lnTo>
                      <a:pt x="2761" y="1022"/>
                    </a:lnTo>
                    <a:lnTo>
                      <a:pt x="2864" y="952"/>
                    </a:lnTo>
                    <a:lnTo>
                      <a:pt x="2962" y="875"/>
                    </a:lnTo>
                    <a:lnTo>
                      <a:pt x="3052" y="787"/>
                    </a:lnTo>
                    <a:lnTo>
                      <a:pt x="3134" y="693"/>
                    </a:lnTo>
                    <a:lnTo>
                      <a:pt x="3209" y="592"/>
                    </a:lnTo>
                    <a:lnTo>
                      <a:pt x="3273" y="484"/>
                    </a:lnTo>
                    <a:lnTo>
                      <a:pt x="3331" y="370"/>
                    </a:lnTo>
                    <a:lnTo>
                      <a:pt x="3377" y="251"/>
                    </a:lnTo>
                    <a:lnTo>
                      <a:pt x="3411" y="127"/>
                    </a:lnTo>
                    <a:lnTo>
                      <a:pt x="343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33" name="Group 32">
              <a:extLst>
                <a:ext uri="{FF2B5EF4-FFF2-40B4-BE49-F238E27FC236}">
                  <a16:creationId xmlns:a16="http://schemas.microsoft.com/office/drawing/2014/main" id="{2036FA90-2950-2F4E-A172-B8FDC1CDE932}"/>
                </a:ext>
              </a:extLst>
            </p:cNvPr>
            <p:cNvGrpSpPr/>
            <p:nvPr/>
          </p:nvGrpSpPr>
          <p:grpSpPr>
            <a:xfrm rot="1159812">
              <a:off x="5502659" y="2008978"/>
              <a:ext cx="289850" cy="289674"/>
              <a:chOff x="8936038" y="-620713"/>
              <a:chExt cx="5207000" cy="5203826"/>
            </a:xfrm>
            <a:solidFill>
              <a:schemeClr val="accent1"/>
            </a:solidFill>
          </p:grpSpPr>
          <p:sp>
            <p:nvSpPr>
              <p:cNvPr id="201" name="Freeform 106">
                <a:extLst>
                  <a:ext uri="{FF2B5EF4-FFF2-40B4-BE49-F238E27FC236}">
                    <a16:creationId xmlns:a16="http://schemas.microsoft.com/office/drawing/2014/main" id="{67F8054D-4E66-4049-BB5C-D188CCBFB377}"/>
                  </a:ext>
                </a:extLst>
              </p:cNvPr>
              <p:cNvSpPr>
                <a:spLocks/>
              </p:cNvSpPr>
              <p:nvPr/>
            </p:nvSpPr>
            <p:spPr bwMode="auto">
              <a:xfrm>
                <a:off x="11539538" y="-620713"/>
                <a:ext cx="2603500" cy="2603500"/>
              </a:xfrm>
              <a:custGeom>
                <a:avLst/>
                <a:gdLst>
                  <a:gd name="T0" fmla="*/ 0 w 3281"/>
                  <a:gd name="T1" fmla="*/ 0 h 3279"/>
                  <a:gd name="T2" fmla="*/ 0 w 3281"/>
                  <a:gd name="T3" fmla="*/ 0 h 3279"/>
                  <a:gd name="T4" fmla="*/ 199 w 3281"/>
                  <a:gd name="T5" fmla="*/ 6 h 3279"/>
                  <a:gd name="T6" fmla="*/ 397 w 3281"/>
                  <a:gd name="T7" fmla="*/ 24 h 3279"/>
                  <a:gd name="T8" fmla="*/ 590 w 3281"/>
                  <a:gd name="T9" fmla="*/ 54 h 3279"/>
                  <a:gd name="T10" fmla="*/ 778 w 3281"/>
                  <a:gd name="T11" fmla="*/ 94 h 3279"/>
                  <a:gd name="T12" fmla="*/ 963 w 3281"/>
                  <a:gd name="T13" fmla="*/ 144 h 3279"/>
                  <a:gd name="T14" fmla="*/ 1145 w 3281"/>
                  <a:gd name="T15" fmla="*/ 205 h 3279"/>
                  <a:gd name="T16" fmla="*/ 1320 w 3281"/>
                  <a:gd name="T17" fmla="*/ 277 h 3279"/>
                  <a:gd name="T18" fmla="*/ 1490 w 3281"/>
                  <a:gd name="T19" fmla="*/ 359 h 3279"/>
                  <a:gd name="T20" fmla="*/ 1655 w 3281"/>
                  <a:gd name="T21" fmla="*/ 448 h 3279"/>
                  <a:gd name="T22" fmla="*/ 1813 w 3281"/>
                  <a:gd name="T23" fmla="*/ 548 h 3279"/>
                  <a:gd name="T24" fmla="*/ 1967 w 3281"/>
                  <a:gd name="T25" fmla="*/ 656 h 3279"/>
                  <a:gd name="T26" fmla="*/ 2112 w 3281"/>
                  <a:gd name="T27" fmla="*/ 771 h 3279"/>
                  <a:gd name="T28" fmla="*/ 2252 w 3281"/>
                  <a:gd name="T29" fmla="*/ 897 h 3279"/>
                  <a:gd name="T30" fmla="*/ 2383 w 3281"/>
                  <a:gd name="T31" fmla="*/ 1029 h 3279"/>
                  <a:gd name="T32" fmla="*/ 2509 w 3281"/>
                  <a:gd name="T33" fmla="*/ 1168 h 3279"/>
                  <a:gd name="T34" fmla="*/ 2625 w 3281"/>
                  <a:gd name="T35" fmla="*/ 1314 h 3279"/>
                  <a:gd name="T36" fmla="*/ 2733 w 3281"/>
                  <a:gd name="T37" fmla="*/ 1467 h 3279"/>
                  <a:gd name="T38" fmla="*/ 2832 w 3281"/>
                  <a:gd name="T39" fmla="*/ 1625 h 3279"/>
                  <a:gd name="T40" fmla="*/ 2922 w 3281"/>
                  <a:gd name="T41" fmla="*/ 1790 h 3279"/>
                  <a:gd name="T42" fmla="*/ 3004 w 3281"/>
                  <a:gd name="T43" fmla="*/ 1959 h 3279"/>
                  <a:gd name="T44" fmla="*/ 3076 w 3281"/>
                  <a:gd name="T45" fmla="*/ 2135 h 3279"/>
                  <a:gd name="T46" fmla="*/ 3137 w 3281"/>
                  <a:gd name="T47" fmla="*/ 2316 h 3279"/>
                  <a:gd name="T48" fmla="*/ 3187 w 3281"/>
                  <a:gd name="T49" fmla="*/ 2502 h 3279"/>
                  <a:gd name="T50" fmla="*/ 3227 w 3281"/>
                  <a:gd name="T51" fmla="*/ 2689 h 3279"/>
                  <a:gd name="T52" fmla="*/ 3257 w 3281"/>
                  <a:gd name="T53" fmla="*/ 2882 h 3279"/>
                  <a:gd name="T54" fmla="*/ 3275 w 3281"/>
                  <a:gd name="T55" fmla="*/ 3080 h 3279"/>
                  <a:gd name="T56" fmla="*/ 3281 w 3281"/>
                  <a:gd name="T57" fmla="*/ 3279 h 3279"/>
                  <a:gd name="T58" fmla="*/ 820 w 3281"/>
                  <a:gd name="T59" fmla="*/ 3279 h 3279"/>
                  <a:gd name="T60" fmla="*/ 814 w 3281"/>
                  <a:gd name="T61" fmla="*/ 3175 h 3279"/>
                  <a:gd name="T62" fmla="*/ 796 w 3281"/>
                  <a:gd name="T63" fmla="*/ 3078 h 3279"/>
                  <a:gd name="T64" fmla="*/ 766 w 3281"/>
                  <a:gd name="T65" fmla="*/ 2984 h 3279"/>
                  <a:gd name="T66" fmla="*/ 726 w 3281"/>
                  <a:gd name="T67" fmla="*/ 2894 h 3279"/>
                  <a:gd name="T68" fmla="*/ 674 w 3281"/>
                  <a:gd name="T69" fmla="*/ 2813 h 3279"/>
                  <a:gd name="T70" fmla="*/ 616 w 3281"/>
                  <a:gd name="T71" fmla="*/ 2737 h 3279"/>
                  <a:gd name="T72" fmla="*/ 549 w 3281"/>
                  <a:gd name="T73" fmla="*/ 2669 h 3279"/>
                  <a:gd name="T74" fmla="*/ 473 w 3281"/>
                  <a:gd name="T75" fmla="*/ 2609 h 3279"/>
                  <a:gd name="T76" fmla="*/ 391 w 3281"/>
                  <a:gd name="T77" fmla="*/ 2557 h 3279"/>
                  <a:gd name="T78" fmla="*/ 301 w 3281"/>
                  <a:gd name="T79" fmla="*/ 2516 h 3279"/>
                  <a:gd name="T80" fmla="*/ 207 w 3281"/>
                  <a:gd name="T81" fmla="*/ 2486 h 3279"/>
                  <a:gd name="T82" fmla="*/ 110 w 3281"/>
                  <a:gd name="T83" fmla="*/ 2466 h 3279"/>
                  <a:gd name="T84" fmla="*/ 8 w 3281"/>
                  <a:gd name="T85" fmla="*/ 2460 h 3279"/>
                  <a:gd name="T86" fmla="*/ 0 w 3281"/>
                  <a:gd name="T87" fmla="*/ 0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81" h="3279">
                    <a:moveTo>
                      <a:pt x="0" y="0"/>
                    </a:moveTo>
                    <a:lnTo>
                      <a:pt x="0" y="0"/>
                    </a:lnTo>
                    <a:lnTo>
                      <a:pt x="199" y="6"/>
                    </a:lnTo>
                    <a:lnTo>
                      <a:pt x="397" y="24"/>
                    </a:lnTo>
                    <a:lnTo>
                      <a:pt x="590" y="54"/>
                    </a:lnTo>
                    <a:lnTo>
                      <a:pt x="778" y="94"/>
                    </a:lnTo>
                    <a:lnTo>
                      <a:pt x="963" y="144"/>
                    </a:lnTo>
                    <a:lnTo>
                      <a:pt x="1145" y="205"/>
                    </a:lnTo>
                    <a:lnTo>
                      <a:pt x="1320" y="277"/>
                    </a:lnTo>
                    <a:lnTo>
                      <a:pt x="1490" y="359"/>
                    </a:lnTo>
                    <a:lnTo>
                      <a:pt x="1655" y="448"/>
                    </a:lnTo>
                    <a:lnTo>
                      <a:pt x="1813" y="548"/>
                    </a:lnTo>
                    <a:lnTo>
                      <a:pt x="1967" y="656"/>
                    </a:lnTo>
                    <a:lnTo>
                      <a:pt x="2112" y="771"/>
                    </a:lnTo>
                    <a:lnTo>
                      <a:pt x="2252" y="897"/>
                    </a:lnTo>
                    <a:lnTo>
                      <a:pt x="2383" y="1029"/>
                    </a:lnTo>
                    <a:lnTo>
                      <a:pt x="2509" y="1168"/>
                    </a:lnTo>
                    <a:lnTo>
                      <a:pt x="2625" y="1314"/>
                    </a:lnTo>
                    <a:lnTo>
                      <a:pt x="2733" y="1467"/>
                    </a:lnTo>
                    <a:lnTo>
                      <a:pt x="2832" y="1625"/>
                    </a:lnTo>
                    <a:lnTo>
                      <a:pt x="2922" y="1790"/>
                    </a:lnTo>
                    <a:lnTo>
                      <a:pt x="3004" y="1959"/>
                    </a:lnTo>
                    <a:lnTo>
                      <a:pt x="3076" y="2135"/>
                    </a:lnTo>
                    <a:lnTo>
                      <a:pt x="3137" y="2316"/>
                    </a:lnTo>
                    <a:lnTo>
                      <a:pt x="3187" y="2502"/>
                    </a:lnTo>
                    <a:lnTo>
                      <a:pt x="3227" y="2689"/>
                    </a:lnTo>
                    <a:lnTo>
                      <a:pt x="3257" y="2882"/>
                    </a:lnTo>
                    <a:lnTo>
                      <a:pt x="3275" y="3080"/>
                    </a:lnTo>
                    <a:lnTo>
                      <a:pt x="3281" y="3279"/>
                    </a:lnTo>
                    <a:lnTo>
                      <a:pt x="820" y="3279"/>
                    </a:lnTo>
                    <a:lnTo>
                      <a:pt x="814" y="3175"/>
                    </a:lnTo>
                    <a:lnTo>
                      <a:pt x="796" y="3078"/>
                    </a:lnTo>
                    <a:lnTo>
                      <a:pt x="766" y="2984"/>
                    </a:lnTo>
                    <a:lnTo>
                      <a:pt x="726" y="2894"/>
                    </a:lnTo>
                    <a:lnTo>
                      <a:pt x="674" y="2813"/>
                    </a:lnTo>
                    <a:lnTo>
                      <a:pt x="616" y="2737"/>
                    </a:lnTo>
                    <a:lnTo>
                      <a:pt x="549" y="2669"/>
                    </a:lnTo>
                    <a:lnTo>
                      <a:pt x="473" y="2609"/>
                    </a:lnTo>
                    <a:lnTo>
                      <a:pt x="391" y="2557"/>
                    </a:lnTo>
                    <a:lnTo>
                      <a:pt x="301" y="2516"/>
                    </a:lnTo>
                    <a:lnTo>
                      <a:pt x="207" y="2486"/>
                    </a:lnTo>
                    <a:lnTo>
                      <a:pt x="110" y="2466"/>
                    </a:lnTo>
                    <a:lnTo>
                      <a:pt x="8" y="2460"/>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02" name="Freeform 107">
                <a:extLst>
                  <a:ext uri="{FF2B5EF4-FFF2-40B4-BE49-F238E27FC236}">
                    <a16:creationId xmlns:a16="http://schemas.microsoft.com/office/drawing/2014/main" id="{DB99B4C2-0301-6C44-8438-D7441B84CBC0}"/>
                  </a:ext>
                </a:extLst>
              </p:cNvPr>
              <p:cNvSpPr>
                <a:spLocks/>
              </p:cNvSpPr>
              <p:nvPr/>
            </p:nvSpPr>
            <p:spPr bwMode="auto">
              <a:xfrm>
                <a:off x="8936038" y="-287338"/>
                <a:ext cx="2278063" cy="4035426"/>
              </a:xfrm>
              <a:custGeom>
                <a:avLst/>
                <a:gdLst>
                  <a:gd name="T0" fmla="*/ 2870 w 2870"/>
                  <a:gd name="T1" fmla="*/ 1648 h 5083"/>
                  <a:gd name="T2" fmla="*/ 2617 w 2870"/>
                  <a:gd name="T3" fmla="*/ 1710 h 5083"/>
                  <a:gd name="T4" fmla="*/ 2385 w 2870"/>
                  <a:gd name="T5" fmla="*/ 1812 h 5083"/>
                  <a:gd name="T6" fmla="*/ 2176 w 2870"/>
                  <a:gd name="T7" fmla="*/ 1951 h 5083"/>
                  <a:gd name="T8" fmla="*/ 1995 w 2870"/>
                  <a:gd name="T9" fmla="*/ 2122 h 5083"/>
                  <a:gd name="T10" fmla="*/ 1847 w 2870"/>
                  <a:gd name="T11" fmla="*/ 2324 h 5083"/>
                  <a:gd name="T12" fmla="*/ 1735 w 2870"/>
                  <a:gd name="T13" fmla="*/ 2551 h 5083"/>
                  <a:gd name="T14" fmla="*/ 1663 w 2870"/>
                  <a:gd name="T15" fmla="*/ 2798 h 5083"/>
                  <a:gd name="T16" fmla="*/ 1640 w 2870"/>
                  <a:gd name="T17" fmla="*/ 3061 h 5083"/>
                  <a:gd name="T18" fmla="*/ 1659 w 2870"/>
                  <a:gd name="T19" fmla="*/ 3299 h 5083"/>
                  <a:gd name="T20" fmla="*/ 1717 w 2870"/>
                  <a:gd name="T21" fmla="*/ 3520 h 5083"/>
                  <a:gd name="T22" fmla="*/ 1809 w 2870"/>
                  <a:gd name="T23" fmla="*/ 3727 h 5083"/>
                  <a:gd name="T24" fmla="*/ 1931 w 2870"/>
                  <a:gd name="T25" fmla="*/ 3916 h 5083"/>
                  <a:gd name="T26" fmla="*/ 648 w 2870"/>
                  <a:gd name="T27" fmla="*/ 4945 h 5083"/>
                  <a:gd name="T28" fmla="*/ 443 w 2870"/>
                  <a:gd name="T29" fmla="*/ 4648 h 5083"/>
                  <a:gd name="T30" fmla="*/ 275 w 2870"/>
                  <a:gd name="T31" fmla="*/ 4329 h 5083"/>
                  <a:gd name="T32" fmla="*/ 144 w 2870"/>
                  <a:gd name="T33" fmla="*/ 3988 h 5083"/>
                  <a:gd name="T34" fmla="*/ 52 w 2870"/>
                  <a:gd name="T35" fmla="*/ 3629 h 5083"/>
                  <a:gd name="T36" fmla="*/ 6 w 2870"/>
                  <a:gd name="T37" fmla="*/ 3255 h 5083"/>
                  <a:gd name="T38" fmla="*/ 6 w 2870"/>
                  <a:gd name="T39" fmla="*/ 2868 h 5083"/>
                  <a:gd name="T40" fmla="*/ 54 w 2870"/>
                  <a:gd name="T41" fmla="*/ 2491 h 5083"/>
                  <a:gd name="T42" fmla="*/ 146 w 2870"/>
                  <a:gd name="T43" fmla="*/ 2128 h 5083"/>
                  <a:gd name="T44" fmla="*/ 277 w 2870"/>
                  <a:gd name="T45" fmla="*/ 1786 h 5083"/>
                  <a:gd name="T46" fmla="*/ 449 w 2870"/>
                  <a:gd name="T47" fmla="*/ 1463 h 5083"/>
                  <a:gd name="T48" fmla="*/ 656 w 2870"/>
                  <a:gd name="T49" fmla="*/ 1166 h 5083"/>
                  <a:gd name="T50" fmla="*/ 898 w 2870"/>
                  <a:gd name="T51" fmla="*/ 895 h 5083"/>
                  <a:gd name="T52" fmla="*/ 1167 w 2870"/>
                  <a:gd name="T53" fmla="*/ 655 h 5083"/>
                  <a:gd name="T54" fmla="*/ 1466 w 2870"/>
                  <a:gd name="T55" fmla="*/ 446 h 5083"/>
                  <a:gd name="T56" fmla="*/ 1787 w 2870"/>
                  <a:gd name="T57" fmla="*/ 275 h 5083"/>
                  <a:gd name="T58" fmla="*/ 2130 w 2870"/>
                  <a:gd name="T59" fmla="*/ 141 h 5083"/>
                  <a:gd name="T60" fmla="*/ 2493 w 2870"/>
                  <a:gd name="T61" fmla="*/ 47 h 5083"/>
                  <a:gd name="T62" fmla="*/ 2870 w 2870"/>
                  <a:gd name="T63" fmla="*/ 0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0" h="5083">
                    <a:moveTo>
                      <a:pt x="2870" y="0"/>
                    </a:moveTo>
                    <a:lnTo>
                      <a:pt x="2870" y="1648"/>
                    </a:lnTo>
                    <a:lnTo>
                      <a:pt x="2742" y="1674"/>
                    </a:lnTo>
                    <a:lnTo>
                      <a:pt x="2617" y="1710"/>
                    </a:lnTo>
                    <a:lnTo>
                      <a:pt x="2499" y="1756"/>
                    </a:lnTo>
                    <a:lnTo>
                      <a:pt x="2385" y="1812"/>
                    </a:lnTo>
                    <a:lnTo>
                      <a:pt x="2278" y="1875"/>
                    </a:lnTo>
                    <a:lnTo>
                      <a:pt x="2176" y="1951"/>
                    </a:lnTo>
                    <a:lnTo>
                      <a:pt x="2082" y="2033"/>
                    </a:lnTo>
                    <a:lnTo>
                      <a:pt x="1995" y="2122"/>
                    </a:lnTo>
                    <a:lnTo>
                      <a:pt x="1917" y="2220"/>
                    </a:lnTo>
                    <a:lnTo>
                      <a:pt x="1847" y="2324"/>
                    </a:lnTo>
                    <a:lnTo>
                      <a:pt x="1785" y="2435"/>
                    </a:lnTo>
                    <a:lnTo>
                      <a:pt x="1735" y="2551"/>
                    </a:lnTo>
                    <a:lnTo>
                      <a:pt x="1693" y="2673"/>
                    </a:lnTo>
                    <a:lnTo>
                      <a:pt x="1663" y="2798"/>
                    </a:lnTo>
                    <a:lnTo>
                      <a:pt x="1645" y="2928"/>
                    </a:lnTo>
                    <a:lnTo>
                      <a:pt x="1640" y="3061"/>
                    </a:lnTo>
                    <a:lnTo>
                      <a:pt x="1645" y="3181"/>
                    </a:lnTo>
                    <a:lnTo>
                      <a:pt x="1659" y="3299"/>
                    </a:lnTo>
                    <a:lnTo>
                      <a:pt x="1683" y="3410"/>
                    </a:lnTo>
                    <a:lnTo>
                      <a:pt x="1717" y="3520"/>
                    </a:lnTo>
                    <a:lnTo>
                      <a:pt x="1759" y="3625"/>
                    </a:lnTo>
                    <a:lnTo>
                      <a:pt x="1809" y="3727"/>
                    </a:lnTo>
                    <a:lnTo>
                      <a:pt x="1865" y="3825"/>
                    </a:lnTo>
                    <a:lnTo>
                      <a:pt x="1931" y="3916"/>
                    </a:lnTo>
                    <a:lnTo>
                      <a:pt x="762" y="5083"/>
                    </a:lnTo>
                    <a:lnTo>
                      <a:pt x="648" y="4945"/>
                    </a:lnTo>
                    <a:lnTo>
                      <a:pt x="543" y="4800"/>
                    </a:lnTo>
                    <a:lnTo>
                      <a:pt x="443" y="4648"/>
                    </a:lnTo>
                    <a:lnTo>
                      <a:pt x="355" y="4491"/>
                    </a:lnTo>
                    <a:lnTo>
                      <a:pt x="275" y="4329"/>
                    </a:lnTo>
                    <a:lnTo>
                      <a:pt x="203" y="4160"/>
                    </a:lnTo>
                    <a:lnTo>
                      <a:pt x="144" y="3988"/>
                    </a:lnTo>
                    <a:lnTo>
                      <a:pt x="92" y="3811"/>
                    </a:lnTo>
                    <a:lnTo>
                      <a:pt x="52" y="3629"/>
                    </a:lnTo>
                    <a:lnTo>
                      <a:pt x="24" y="3444"/>
                    </a:lnTo>
                    <a:lnTo>
                      <a:pt x="6" y="3255"/>
                    </a:lnTo>
                    <a:lnTo>
                      <a:pt x="0" y="3061"/>
                    </a:lnTo>
                    <a:lnTo>
                      <a:pt x="6" y="2868"/>
                    </a:lnTo>
                    <a:lnTo>
                      <a:pt x="24" y="2679"/>
                    </a:lnTo>
                    <a:lnTo>
                      <a:pt x="54" y="2491"/>
                    </a:lnTo>
                    <a:lnTo>
                      <a:pt x="94" y="2308"/>
                    </a:lnTo>
                    <a:lnTo>
                      <a:pt x="146" y="2128"/>
                    </a:lnTo>
                    <a:lnTo>
                      <a:pt x="205" y="1955"/>
                    </a:lnTo>
                    <a:lnTo>
                      <a:pt x="277" y="1786"/>
                    </a:lnTo>
                    <a:lnTo>
                      <a:pt x="359" y="1622"/>
                    </a:lnTo>
                    <a:lnTo>
                      <a:pt x="449" y="1463"/>
                    </a:lnTo>
                    <a:lnTo>
                      <a:pt x="549" y="1311"/>
                    </a:lnTo>
                    <a:lnTo>
                      <a:pt x="656" y="1166"/>
                    </a:lnTo>
                    <a:lnTo>
                      <a:pt x="774" y="1026"/>
                    </a:lnTo>
                    <a:lnTo>
                      <a:pt x="898" y="895"/>
                    </a:lnTo>
                    <a:lnTo>
                      <a:pt x="1029" y="771"/>
                    </a:lnTo>
                    <a:lnTo>
                      <a:pt x="1167" y="655"/>
                    </a:lnTo>
                    <a:lnTo>
                      <a:pt x="1312" y="546"/>
                    </a:lnTo>
                    <a:lnTo>
                      <a:pt x="1466" y="446"/>
                    </a:lnTo>
                    <a:lnTo>
                      <a:pt x="1624" y="356"/>
                    </a:lnTo>
                    <a:lnTo>
                      <a:pt x="1787" y="275"/>
                    </a:lnTo>
                    <a:lnTo>
                      <a:pt x="1957" y="203"/>
                    </a:lnTo>
                    <a:lnTo>
                      <a:pt x="2130" y="141"/>
                    </a:lnTo>
                    <a:lnTo>
                      <a:pt x="2310" y="89"/>
                    </a:lnTo>
                    <a:lnTo>
                      <a:pt x="2493" y="47"/>
                    </a:lnTo>
                    <a:lnTo>
                      <a:pt x="2679" y="18"/>
                    </a:lnTo>
                    <a:lnTo>
                      <a:pt x="28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03" name="Freeform 108">
                <a:extLst>
                  <a:ext uri="{FF2B5EF4-FFF2-40B4-BE49-F238E27FC236}">
                    <a16:creationId xmlns:a16="http://schemas.microsoft.com/office/drawing/2014/main" id="{3B5D6C57-D224-B94D-8AEC-DB1A79F15426}"/>
                  </a:ext>
                </a:extLst>
              </p:cNvPr>
              <p:cNvSpPr>
                <a:spLocks/>
              </p:cNvSpPr>
              <p:nvPr/>
            </p:nvSpPr>
            <p:spPr bwMode="auto">
              <a:xfrm>
                <a:off x="9772650" y="2306638"/>
                <a:ext cx="4037013" cy="2276475"/>
              </a:xfrm>
              <a:custGeom>
                <a:avLst/>
                <a:gdLst>
                  <a:gd name="T0" fmla="*/ 5086 w 5086"/>
                  <a:gd name="T1" fmla="*/ 0 h 2868"/>
                  <a:gd name="T2" fmla="*/ 5038 w 5086"/>
                  <a:gd name="T3" fmla="*/ 376 h 2868"/>
                  <a:gd name="T4" fmla="*/ 4945 w 5086"/>
                  <a:gd name="T5" fmla="*/ 739 h 2868"/>
                  <a:gd name="T6" fmla="*/ 4811 w 5086"/>
                  <a:gd name="T7" fmla="*/ 1082 h 2868"/>
                  <a:gd name="T8" fmla="*/ 4639 w 5086"/>
                  <a:gd name="T9" fmla="*/ 1403 h 2868"/>
                  <a:gd name="T10" fmla="*/ 4430 w 5086"/>
                  <a:gd name="T11" fmla="*/ 1702 h 2868"/>
                  <a:gd name="T12" fmla="*/ 4191 w 5086"/>
                  <a:gd name="T13" fmla="*/ 1971 h 2868"/>
                  <a:gd name="T14" fmla="*/ 3919 w 5086"/>
                  <a:gd name="T15" fmla="*/ 2212 h 2868"/>
                  <a:gd name="T16" fmla="*/ 3622 w 5086"/>
                  <a:gd name="T17" fmla="*/ 2420 h 2868"/>
                  <a:gd name="T18" fmla="*/ 3299 w 5086"/>
                  <a:gd name="T19" fmla="*/ 2591 h 2868"/>
                  <a:gd name="T20" fmla="*/ 2956 w 5086"/>
                  <a:gd name="T21" fmla="*/ 2723 h 2868"/>
                  <a:gd name="T22" fmla="*/ 2593 w 5086"/>
                  <a:gd name="T23" fmla="*/ 2814 h 2868"/>
                  <a:gd name="T24" fmla="*/ 2216 w 5086"/>
                  <a:gd name="T25" fmla="*/ 2862 h 2868"/>
                  <a:gd name="T26" fmla="*/ 1829 w 5086"/>
                  <a:gd name="T27" fmla="*/ 2862 h 2868"/>
                  <a:gd name="T28" fmla="*/ 1454 w 5086"/>
                  <a:gd name="T29" fmla="*/ 2816 h 2868"/>
                  <a:gd name="T30" fmla="*/ 1095 w 5086"/>
                  <a:gd name="T31" fmla="*/ 2725 h 2868"/>
                  <a:gd name="T32" fmla="*/ 754 w 5086"/>
                  <a:gd name="T33" fmla="*/ 2593 h 2868"/>
                  <a:gd name="T34" fmla="*/ 435 w 5086"/>
                  <a:gd name="T35" fmla="*/ 2426 h 2868"/>
                  <a:gd name="T36" fmla="*/ 138 w 5086"/>
                  <a:gd name="T37" fmla="*/ 2220 h 2868"/>
                  <a:gd name="T38" fmla="*/ 1167 w 5086"/>
                  <a:gd name="T39" fmla="*/ 939 h 2868"/>
                  <a:gd name="T40" fmla="*/ 1356 w 5086"/>
                  <a:gd name="T41" fmla="*/ 1060 h 2868"/>
                  <a:gd name="T42" fmla="*/ 1564 w 5086"/>
                  <a:gd name="T43" fmla="*/ 1152 h 2868"/>
                  <a:gd name="T44" fmla="*/ 1785 w 5086"/>
                  <a:gd name="T45" fmla="*/ 1210 h 2868"/>
                  <a:gd name="T46" fmla="*/ 2023 w 5086"/>
                  <a:gd name="T47" fmla="*/ 1230 h 2868"/>
                  <a:gd name="T48" fmla="*/ 2286 w 5086"/>
                  <a:gd name="T49" fmla="*/ 1206 h 2868"/>
                  <a:gd name="T50" fmla="*/ 2533 w 5086"/>
                  <a:gd name="T51" fmla="*/ 1134 h 2868"/>
                  <a:gd name="T52" fmla="*/ 2761 w 5086"/>
                  <a:gd name="T53" fmla="*/ 1022 h 2868"/>
                  <a:gd name="T54" fmla="*/ 2962 w 5086"/>
                  <a:gd name="T55" fmla="*/ 875 h 2868"/>
                  <a:gd name="T56" fmla="*/ 3134 w 5086"/>
                  <a:gd name="T57" fmla="*/ 693 h 2868"/>
                  <a:gd name="T58" fmla="*/ 3273 w 5086"/>
                  <a:gd name="T59" fmla="*/ 484 h 2868"/>
                  <a:gd name="T60" fmla="*/ 3377 w 5086"/>
                  <a:gd name="T61" fmla="*/ 251 h 2868"/>
                  <a:gd name="T62" fmla="*/ 3437 w 5086"/>
                  <a:gd name="T63" fmla="*/ 0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86" h="2868">
                    <a:moveTo>
                      <a:pt x="3437" y="0"/>
                    </a:moveTo>
                    <a:lnTo>
                      <a:pt x="5086" y="0"/>
                    </a:lnTo>
                    <a:lnTo>
                      <a:pt x="5068" y="191"/>
                    </a:lnTo>
                    <a:lnTo>
                      <a:pt x="5038" y="376"/>
                    </a:lnTo>
                    <a:lnTo>
                      <a:pt x="4996" y="560"/>
                    </a:lnTo>
                    <a:lnTo>
                      <a:pt x="4945" y="739"/>
                    </a:lnTo>
                    <a:lnTo>
                      <a:pt x="4883" y="913"/>
                    </a:lnTo>
                    <a:lnTo>
                      <a:pt x="4811" y="1082"/>
                    </a:lnTo>
                    <a:lnTo>
                      <a:pt x="4729" y="1245"/>
                    </a:lnTo>
                    <a:lnTo>
                      <a:pt x="4639" y="1403"/>
                    </a:lnTo>
                    <a:lnTo>
                      <a:pt x="4540" y="1556"/>
                    </a:lnTo>
                    <a:lnTo>
                      <a:pt x="4430" y="1702"/>
                    </a:lnTo>
                    <a:lnTo>
                      <a:pt x="4314" y="1839"/>
                    </a:lnTo>
                    <a:lnTo>
                      <a:pt x="4191" y="1971"/>
                    </a:lnTo>
                    <a:lnTo>
                      <a:pt x="4059" y="2095"/>
                    </a:lnTo>
                    <a:lnTo>
                      <a:pt x="3919" y="2212"/>
                    </a:lnTo>
                    <a:lnTo>
                      <a:pt x="3774" y="2320"/>
                    </a:lnTo>
                    <a:lnTo>
                      <a:pt x="3622" y="2420"/>
                    </a:lnTo>
                    <a:lnTo>
                      <a:pt x="3463" y="2509"/>
                    </a:lnTo>
                    <a:lnTo>
                      <a:pt x="3299" y="2591"/>
                    </a:lnTo>
                    <a:lnTo>
                      <a:pt x="3130" y="2663"/>
                    </a:lnTo>
                    <a:lnTo>
                      <a:pt x="2956" y="2723"/>
                    </a:lnTo>
                    <a:lnTo>
                      <a:pt x="2777" y="2774"/>
                    </a:lnTo>
                    <a:lnTo>
                      <a:pt x="2593" y="2814"/>
                    </a:lnTo>
                    <a:lnTo>
                      <a:pt x="2406" y="2844"/>
                    </a:lnTo>
                    <a:lnTo>
                      <a:pt x="2216" y="2862"/>
                    </a:lnTo>
                    <a:lnTo>
                      <a:pt x="2023" y="2868"/>
                    </a:lnTo>
                    <a:lnTo>
                      <a:pt x="1829" y="2862"/>
                    </a:lnTo>
                    <a:lnTo>
                      <a:pt x="1640" y="2844"/>
                    </a:lnTo>
                    <a:lnTo>
                      <a:pt x="1454" y="2816"/>
                    </a:lnTo>
                    <a:lnTo>
                      <a:pt x="1273" y="2776"/>
                    </a:lnTo>
                    <a:lnTo>
                      <a:pt x="1095" y="2725"/>
                    </a:lnTo>
                    <a:lnTo>
                      <a:pt x="924" y="2665"/>
                    </a:lnTo>
                    <a:lnTo>
                      <a:pt x="754" y="2593"/>
                    </a:lnTo>
                    <a:lnTo>
                      <a:pt x="592" y="2513"/>
                    </a:lnTo>
                    <a:lnTo>
                      <a:pt x="435" y="2426"/>
                    </a:lnTo>
                    <a:lnTo>
                      <a:pt x="283" y="2326"/>
                    </a:lnTo>
                    <a:lnTo>
                      <a:pt x="138" y="2220"/>
                    </a:lnTo>
                    <a:lnTo>
                      <a:pt x="0" y="2107"/>
                    </a:lnTo>
                    <a:lnTo>
                      <a:pt x="1167" y="939"/>
                    </a:lnTo>
                    <a:lnTo>
                      <a:pt x="1259" y="1004"/>
                    </a:lnTo>
                    <a:lnTo>
                      <a:pt x="1356" y="1060"/>
                    </a:lnTo>
                    <a:lnTo>
                      <a:pt x="1458" y="1110"/>
                    </a:lnTo>
                    <a:lnTo>
                      <a:pt x="1564" y="1152"/>
                    </a:lnTo>
                    <a:lnTo>
                      <a:pt x="1674" y="1186"/>
                    </a:lnTo>
                    <a:lnTo>
                      <a:pt x="1785" y="1210"/>
                    </a:lnTo>
                    <a:lnTo>
                      <a:pt x="1903" y="1224"/>
                    </a:lnTo>
                    <a:lnTo>
                      <a:pt x="2023" y="1230"/>
                    </a:lnTo>
                    <a:lnTo>
                      <a:pt x="2156" y="1224"/>
                    </a:lnTo>
                    <a:lnTo>
                      <a:pt x="2286" y="1206"/>
                    </a:lnTo>
                    <a:lnTo>
                      <a:pt x="2412" y="1176"/>
                    </a:lnTo>
                    <a:lnTo>
                      <a:pt x="2533" y="1134"/>
                    </a:lnTo>
                    <a:lnTo>
                      <a:pt x="2649" y="1084"/>
                    </a:lnTo>
                    <a:lnTo>
                      <a:pt x="2761" y="1022"/>
                    </a:lnTo>
                    <a:lnTo>
                      <a:pt x="2864" y="952"/>
                    </a:lnTo>
                    <a:lnTo>
                      <a:pt x="2962" y="875"/>
                    </a:lnTo>
                    <a:lnTo>
                      <a:pt x="3052" y="787"/>
                    </a:lnTo>
                    <a:lnTo>
                      <a:pt x="3134" y="693"/>
                    </a:lnTo>
                    <a:lnTo>
                      <a:pt x="3209" y="592"/>
                    </a:lnTo>
                    <a:lnTo>
                      <a:pt x="3273" y="484"/>
                    </a:lnTo>
                    <a:lnTo>
                      <a:pt x="3331" y="370"/>
                    </a:lnTo>
                    <a:lnTo>
                      <a:pt x="3377" y="251"/>
                    </a:lnTo>
                    <a:lnTo>
                      <a:pt x="3411" y="127"/>
                    </a:lnTo>
                    <a:lnTo>
                      <a:pt x="343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34" name="Group 33">
              <a:extLst>
                <a:ext uri="{FF2B5EF4-FFF2-40B4-BE49-F238E27FC236}">
                  <a16:creationId xmlns:a16="http://schemas.microsoft.com/office/drawing/2014/main" id="{E3BFEA51-33CF-3B49-9383-15A500AEE113}"/>
                </a:ext>
              </a:extLst>
            </p:cNvPr>
            <p:cNvGrpSpPr/>
            <p:nvPr/>
          </p:nvGrpSpPr>
          <p:grpSpPr>
            <a:xfrm>
              <a:off x="5134932" y="5587998"/>
              <a:ext cx="383815" cy="383581"/>
              <a:chOff x="8272463" y="-169863"/>
              <a:chExt cx="5207000" cy="5203826"/>
            </a:xfrm>
            <a:solidFill>
              <a:schemeClr val="accent4"/>
            </a:solidFill>
          </p:grpSpPr>
          <p:sp>
            <p:nvSpPr>
              <p:cNvPr id="198" name="Freeform 113">
                <a:extLst>
                  <a:ext uri="{FF2B5EF4-FFF2-40B4-BE49-F238E27FC236}">
                    <a16:creationId xmlns:a16="http://schemas.microsoft.com/office/drawing/2014/main" id="{643260F3-A506-8841-9F0C-A52F4CBC8E9E}"/>
                  </a:ext>
                </a:extLst>
              </p:cNvPr>
              <p:cNvSpPr>
                <a:spLocks/>
              </p:cNvSpPr>
              <p:nvPr/>
            </p:nvSpPr>
            <p:spPr bwMode="auto">
              <a:xfrm>
                <a:off x="8272463" y="-169863"/>
                <a:ext cx="5207000" cy="5203826"/>
              </a:xfrm>
              <a:custGeom>
                <a:avLst/>
                <a:gdLst>
                  <a:gd name="T0" fmla="*/ 205 w 6560"/>
                  <a:gd name="T1" fmla="*/ 0 h 6556"/>
                  <a:gd name="T2" fmla="*/ 251 w 6560"/>
                  <a:gd name="T3" fmla="*/ 6 h 6556"/>
                  <a:gd name="T4" fmla="*/ 295 w 6560"/>
                  <a:gd name="T5" fmla="*/ 22 h 6556"/>
                  <a:gd name="T6" fmla="*/ 333 w 6560"/>
                  <a:gd name="T7" fmla="*/ 46 h 6556"/>
                  <a:gd name="T8" fmla="*/ 365 w 6560"/>
                  <a:gd name="T9" fmla="*/ 78 h 6556"/>
                  <a:gd name="T10" fmla="*/ 389 w 6560"/>
                  <a:gd name="T11" fmla="*/ 116 h 6556"/>
                  <a:gd name="T12" fmla="*/ 405 w 6560"/>
                  <a:gd name="T13" fmla="*/ 157 h 6556"/>
                  <a:gd name="T14" fmla="*/ 411 w 6560"/>
                  <a:gd name="T15" fmla="*/ 205 h 6556"/>
                  <a:gd name="T16" fmla="*/ 411 w 6560"/>
                  <a:gd name="T17" fmla="*/ 6145 h 6556"/>
                  <a:gd name="T18" fmla="*/ 6355 w 6560"/>
                  <a:gd name="T19" fmla="*/ 6145 h 6556"/>
                  <a:gd name="T20" fmla="*/ 6402 w 6560"/>
                  <a:gd name="T21" fmla="*/ 6151 h 6556"/>
                  <a:gd name="T22" fmla="*/ 6444 w 6560"/>
                  <a:gd name="T23" fmla="*/ 6167 h 6556"/>
                  <a:gd name="T24" fmla="*/ 6482 w 6560"/>
                  <a:gd name="T25" fmla="*/ 6191 h 6556"/>
                  <a:gd name="T26" fmla="*/ 6514 w 6560"/>
                  <a:gd name="T27" fmla="*/ 6223 h 6556"/>
                  <a:gd name="T28" fmla="*/ 6538 w 6560"/>
                  <a:gd name="T29" fmla="*/ 6261 h 6556"/>
                  <a:gd name="T30" fmla="*/ 6554 w 6560"/>
                  <a:gd name="T31" fmla="*/ 6305 h 6556"/>
                  <a:gd name="T32" fmla="*/ 6560 w 6560"/>
                  <a:gd name="T33" fmla="*/ 6351 h 6556"/>
                  <a:gd name="T34" fmla="*/ 6554 w 6560"/>
                  <a:gd name="T35" fmla="*/ 6399 h 6556"/>
                  <a:gd name="T36" fmla="*/ 6538 w 6560"/>
                  <a:gd name="T37" fmla="*/ 6440 h 6556"/>
                  <a:gd name="T38" fmla="*/ 6514 w 6560"/>
                  <a:gd name="T39" fmla="*/ 6478 h 6556"/>
                  <a:gd name="T40" fmla="*/ 6482 w 6560"/>
                  <a:gd name="T41" fmla="*/ 6510 h 6556"/>
                  <a:gd name="T42" fmla="*/ 6444 w 6560"/>
                  <a:gd name="T43" fmla="*/ 6536 h 6556"/>
                  <a:gd name="T44" fmla="*/ 6402 w 6560"/>
                  <a:gd name="T45" fmla="*/ 6550 h 6556"/>
                  <a:gd name="T46" fmla="*/ 6355 w 6560"/>
                  <a:gd name="T47" fmla="*/ 6556 h 6556"/>
                  <a:gd name="T48" fmla="*/ 411 w 6560"/>
                  <a:gd name="T49" fmla="*/ 6556 h 6556"/>
                  <a:gd name="T50" fmla="*/ 343 w 6560"/>
                  <a:gd name="T51" fmla="*/ 6550 h 6556"/>
                  <a:gd name="T52" fmla="*/ 281 w 6560"/>
                  <a:gd name="T53" fmla="*/ 6536 h 6556"/>
                  <a:gd name="T54" fmla="*/ 221 w 6560"/>
                  <a:gd name="T55" fmla="*/ 6510 h 6556"/>
                  <a:gd name="T56" fmla="*/ 168 w 6560"/>
                  <a:gd name="T57" fmla="*/ 6476 h 6556"/>
                  <a:gd name="T58" fmla="*/ 120 w 6560"/>
                  <a:gd name="T59" fmla="*/ 6436 h 6556"/>
                  <a:gd name="T60" fmla="*/ 80 w 6560"/>
                  <a:gd name="T61" fmla="*/ 6389 h 6556"/>
                  <a:gd name="T62" fmla="*/ 46 w 6560"/>
                  <a:gd name="T63" fmla="*/ 6335 h 6556"/>
                  <a:gd name="T64" fmla="*/ 22 w 6560"/>
                  <a:gd name="T65" fmla="*/ 6275 h 6556"/>
                  <a:gd name="T66" fmla="*/ 6 w 6560"/>
                  <a:gd name="T67" fmla="*/ 6213 h 6556"/>
                  <a:gd name="T68" fmla="*/ 0 w 6560"/>
                  <a:gd name="T69" fmla="*/ 6145 h 6556"/>
                  <a:gd name="T70" fmla="*/ 0 w 6560"/>
                  <a:gd name="T71" fmla="*/ 205 h 6556"/>
                  <a:gd name="T72" fmla="*/ 6 w 6560"/>
                  <a:gd name="T73" fmla="*/ 157 h 6556"/>
                  <a:gd name="T74" fmla="*/ 20 w 6560"/>
                  <a:gd name="T75" fmla="*/ 116 h 6556"/>
                  <a:gd name="T76" fmla="*/ 46 w 6560"/>
                  <a:gd name="T77" fmla="*/ 78 h 6556"/>
                  <a:gd name="T78" fmla="*/ 78 w 6560"/>
                  <a:gd name="T79" fmla="*/ 46 h 6556"/>
                  <a:gd name="T80" fmla="*/ 116 w 6560"/>
                  <a:gd name="T81" fmla="*/ 22 h 6556"/>
                  <a:gd name="T82" fmla="*/ 158 w 6560"/>
                  <a:gd name="T83" fmla="*/ 6 h 6556"/>
                  <a:gd name="T84" fmla="*/ 205 w 6560"/>
                  <a:gd name="T85" fmla="*/ 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6556">
                    <a:moveTo>
                      <a:pt x="205" y="0"/>
                    </a:moveTo>
                    <a:lnTo>
                      <a:pt x="251" y="6"/>
                    </a:lnTo>
                    <a:lnTo>
                      <a:pt x="295" y="22"/>
                    </a:lnTo>
                    <a:lnTo>
                      <a:pt x="333" y="46"/>
                    </a:lnTo>
                    <a:lnTo>
                      <a:pt x="365" y="78"/>
                    </a:lnTo>
                    <a:lnTo>
                      <a:pt x="389" y="116"/>
                    </a:lnTo>
                    <a:lnTo>
                      <a:pt x="405" y="157"/>
                    </a:lnTo>
                    <a:lnTo>
                      <a:pt x="411" y="205"/>
                    </a:lnTo>
                    <a:lnTo>
                      <a:pt x="411" y="6145"/>
                    </a:lnTo>
                    <a:lnTo>
                      <a:pt x="6355" y="6145"/>
                    </a:lnTo>
                    <a:lnTo>
                      <a:pt x="6402" y="6151"/>
                    </a:lnTo>
                    <a:lnTo>
                      <a:pt x="6444" y="6167"/>
                    </a:lnTo>
                    <a:lnTo>
                      <a:pt x="6482" y="6191"/>
                    </a:lnTo>
                    <a:lnTo>
                      <a:pt x="6514" y="6223"/>
                    </a:lnTo>
                    <a:lnTo>
                      <a:pt x="6538" y="6261"/>
                    </a:lnTo>
                    <a:lnTo>
                      <a:pt x="6554" y="6305"/>
                    </a:lnTo>
                    <a:lnTo>
                      <a:pt x="6560" y="6351"/>
                    </a:lnTo>
                    <a:lnTo>
                      <a:pt x="6554" y="6399"/>
                    </a:lnTo>
                    <a:lnTo>
                      <a:pt x="6538" y="6440"/>
                    </a:lnTo>
                    <a:lnTo>
                      <a:pt x="6514" y="6478"/>
                    </a:lnTo>
                    <a:lnTo>
                      <a:pt x="6482" y="6510"/>
                    </a:lnTo>
                    <a:lnTo>
                      <a:pt x="6444" y="6536"/>
                    </a:lnTo>
                    <a:lnTo>
                      <a:pt x="6402" y="6550"/>
                    </a:lnTo>
                    <a:lnTo>
                      <a:pt x="6355" y="6556"/>
                    </a:lnTo>
                    <a:lnTo>
                      <a:pt x="411" y="6556"/>
                    </a:lnTo>
                    <a:lnTo>
                      <a:pt x="343" y="6550"/>
                    </a:lnTo>
                    <a:lnTo>
                      <a:pt x="281" y="6536"/>
                    </a:lnTo>
                    <a:lnTo>
                      <a:pt x="221" y="6510"/>
                    </a:lnTo>
                    <a:lnTo>
                      <a:pt x="168" y="6476"/>
                    </a:lnTo>
                    <a:lnTo>
                      <a:pt x="120" y="6436"/>
                    </a:lnTo>
                    <a:lnTo>
                      <a:pt x="80" y="6389"/>
                    </a:lnTo>
                    <a:lnTo>
                      <a:pt x="46" y="6335"/>
                    </a:lnTo>
                    <a:lnTo>
                      <a:pt x="22" y="6275"/>
                    </a:lnTo>
                    <a:lnTo>
                      <a:pt x="6" y="6213"/>
                    </a:lnTo>
                    <a:lnTo>
                      <a:pt x="0" y="6145"/>
                    </a:lnTo>
                    <a:lnTo>
                      <a:pt x="0" y="205"/>
                    </a:lnTo>
                    <a:lnTo>
                      <a:pt x="6" y="157"/>
                    </a:lnTo>
                    <a:lnTo>
                      <a:pt x="20" y="116"/>
                    </a:lnTo>
                    <a:lnTo>
                      <a:pt x="46" y="78"/>
                    </a:lnTo>
                    <a:lnTo>
                      <a:pt x="78" y="46"/>
                    </a:lnTo>
                    <a:lnTo>
                      <a:pt x="116" y="22"/>
                    </a:lnTo>
                    <a:lnTo>
                      <a:pt x="158" y="6"/>
                    </a:lnTo>
                    <a:lnTo>
                      <a:pt x="20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99" name="Freeform 114">
                <a:extLst>
                  <a:ext uri="{FF2B5EF4-FFF2-40B4-BE49-F238E27FC236}">
                    <a16:creationId xmlns:a16="http://schemas.microsoft.com/office/drawing/2014/main" id="{2CB19C40-BF91-9D47-9FC3-6958E1E3A8A6}"/>
                  </a:ext>
                </a:extLst>
              </p:cNvPr>
              <p:cNvSpPr>
                <a:spLocks/>
              </p:cNvSpPr>
              <p:nvPr/>
            </p:nvSpPr>
            <p:spPr bwMode="auto">
              <a:xfrm>
                <a:off x="8923338" y="155575"/>
                <a:ext cx="4556125" cy="3067051"/>
              </a:xfrm>
              <a:custGeom>
                <a:avLst/>
                <a:gdLst>
                  <a:gd name="T0" fmla="*/ 3883 w 5740"/>
                  <a:gd name="T1" fmla="*/ 0 h 3863"/>
                  <a:gd name="T2" fmla="*/ 3925 w 5740"/>
                  <a:gd name="T3" fmla="*/ 2 h 3863"/>
                  <a:gd name="T4" fmla="*/ 3967 w 5740"/>
                  <a:gd name="T5" fmla="*/ 12 h 3863"/>
                  <a:gd name="T6" fmla="*/ 4005 w 5740"/>
                  <a:gd name="T7" fmla="*/ 32 h 3863"/>
                  <a:gd name="T8" fmla="*/ 4041 w 5740"/>
                  <a:gd name="T9" fmla="*/ 59 h 3863"/>
                  <a:gd name="T10" fmla="*/ 5680 w 5740"/>
                  <a:gd name="T11" fmla="*/ 1698 h 3863"/>
                  <a:gd name="T12" fmla="*/ 5706 w 5740"/>
                  <a:gd name="T13" fmla="*/ 1730 h 3863"/>
                  <a:gd name="T14" fmla="*/ 5724 w 5740"/>
                  <a:gd name="T15" fmla="*/ 1764 h 3863"/>
                  <a:gd name="T16" fmla="*/ 5736 w 5740"/>
                  <a:gd name="T17" fmla="*/ 1804 h 3863"/>
                  <a:gd name="T18" fmla="*/ 5740 w 5740"/>
                  <a:gd name="T19" fmla="*/ 1843 h 3863"/>
                  <a:gd name="T20" fmla="*/ 5740 w 5740"/>
                  <a:gd name="T21" fmla="*/ 2627 h 3863"/>
                  <a:gd name="T22" fmla="*/ 4118 w 5740"/>
                  <a:gd name="T23" fmla="*/ 3637 h 3863"/>
                  <a:gd name="T24" fmla="*/ 2798 w 5740"/>
                  <a:gd name="T25" fmla="*/ 2507 h 3863"/>
                  <a:gd name="T26" fmla="*/ 2764 w 5740"/>
                  <a:gd name="T27" fmla="*/ 2483 h 3863"/>
                  <a:gd name="T28" fmla="*/ 2726 w 5740"/>
                  <a:gd name="T29" fmla="*/ 2467 h 3863"/>
                  <a:gd name="T30" fmla="*/ 2686 w 5740"/>
                  <a:gd name="T31" fmla="*/ 2459 h 3863"/>
                  <a:gd name="T32" fmla="*/ 2646 w 5740"/>
                  <a:gd name="T33" fmla="*/ 2457 h 3863"/>
                  <a:gd name="T34" fmla="*/ 2607 w 5740"/>
                  <a:gd name="T35" fmla="*/ 2465 h 3863"/>
                  <a:gd name="T36" fmla="*/ 2567 w 5740"/>
                  <a:gd name="T37" fmla="*/ 2481 h 3863"/>
                  <a:gd name="T38" fmla="*/ 0 w 5740"/>
                  <a:gd name="T39" fmla="*/ 3863 h 3863"/>
                  <a:gd name="T40" fmla="*/ 0 w 5740"/>
                  <a:gd name="T41" fmla="*/ 1433 h 3863"/>
                  <a:gd name="T42" fmla="*/ 6 w 5740"/>
                  <a:gd name="T43" fmla="*/ 1389 h 3863"/>
                  <a:gd name="T44" fmla="*/ 20 w 5740"/>
                  <a:gd name="T45" fmla="*/ 1347 h 3863"/>
                  <a:gd name="T46" fmla="*/ 42 w 5740"/>
                  <a:gd name="T47" fmla="*/ 1309 h 3863"/>
                  <a:gd name="T48" fmla="*/ 72 w 5740"/>
                  <a:gd name="T49" fmla="*/ 1277 h 3863"/>
                  <a:gd name="T50" fmla="*/ 107 w 5740"/>
                  <a:gd name="T51" fmla="*/ 1253 h 3863"/>
                  <a:gd name="T52" fmla="*/ 149 w 5740"/>
                  <a:gd name="T53" fmla="*/ 1235 h 3863"/>
                  <a:gd name="T54" fmla="*/ 193 w 5740"/>
                  <a:gd name="T55" fmla="*/ 1229 h 3863"/>
                  <a:gd name="T56" fmla="*/ 237 w 5740"/>
                  <a:gd name="T57" fmla="*/ 1231 h 3863"/>
                  <a:gd name="T58" fmla="*/ 279 w 5740"/>
                  <a:gd name="T59" fmla="*/ 1241 h 3863"/>
                  <a:gd name="T60" fmla="*/ 319 w 5740"/>
                  <a:gd name="T61" fmla="*/ 1263 h 3863"/>
                  <a:gd name="T62" fmla="*/ 1422 w 5740"/>
                  <a:gd name="T63" fmla="*/ 1997 h 3863"/>
                  <a:gd name="T64" fmla="*/ 3763 w 5740"/>
                  <a:gd name="T65" fmla="*/ 45 h 3863"/>
                  <a:gd name="T66" fmla="*/ 3801 w 5740"/>
                  <a:gd name="T67" fmla="*/ 22 h 3863"/>
                  <a:gd name="T68" fmla="*/ 3841 w 5740"/>
                  <a:gd name="T69" fmla="*/ 6 h 3863"/>
                  <a:gd name="T70" fmla="*/ 3883 w 5740"/>
                  <a:gd name="T71" fmla="*/ 0 h 3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0" h="3863">
                    <a:moveTo>
                      <a:pt x="3883" y="0"/>
                    </a:moveTo>
                    <a:lnTo>
                      <a:pt x="3925" y="2"/>
                    </a:lnTo>
                    <a:lnTo>
                      <a:pt x="3967" y="12"/>
                    </a:lnTo>
                    <a:lnTo>
                      <a:pt x="4005" y="32"/>
                    </a:lnTo>
                    <a:lnTo>
                      <a:pt x="4041" y="59"/>
                    </a:lnTo>
                    <a:lnTo>
                      <a:pt x="5680" y="1698"/>
                    </a:lnTo>
                    <a:lnTo>
                      <a:pt x="5706" y="1730"/>
                    </a:lnTo>
                    <a:lnTo>
                      <a:pt x="5724" y="1764"/>
                    </a:lnTo>
                    <a:lnTo>
                      <a:pt x="5736" y="1804"/>
                    </a:lnTo>
                    <a:lnTo>
                      <a:pt x="5740" y="1843"/>
                    </a:lnTo>
                    <a:lnTo>
                      <a:pt x="5740" y="2627"/>
                    </a:lnTo>
                    <a:lnTo>
                      <a:pt x="4118" y="3637"/>
                    </a:lnTo>
                    <a:lnTo>
                      <a:pt x="2798" y="2507"/>
                    </a:lnTo>
                    <a:lnTo>
                      <a:pt x="2764" y="2483"/>
                    </a:lnTo>
                    <a:lnTo>
                      <a:pt x="2726" y="2467"/>
                    </a:lnTo>
                    <a:lnTo>
                      <a:pt x="2686" y="2459"/>
                    </a:lnTo>
                    <a:lnTo>
                      <a:pt x="2646" y="2457"/>
                    </a:lnTo>
                    <a:lnTo>
                      <a:pt x="2607" y="2465"/>
                    </a:lnTo>
                    <a:lnTo>
                      <a:pt x="2567" y="2481"/>
                    </a:lnTo>
                    <a:lnTo>
                      <a:pt x="0" y="3863"/>
                    </a:lnTo>
                    <a:lnTo>
                      <a:pt x="0" y="1433"/>
                    </a:lnTo>
                    <a:lnTo>
                      <a:pt x="6" y="1389"/>
                    </a:lnTo>
                    <a:lnTo>
                      <a:pt x="20" y="1347"/>
                    </a:lnTo>
                    <a:lnTo>
                      <a:pt x="42" y="1309"/>
                    </a:lnTo>
                    <a:lnTo>
                      <a:pt x="72" y="1277"/>
                    </a:lnTo>
                    <a:lnTo>
                      <a:pt x="107" y="1253"/>
                    </a:lnTo>
                    <a:lnTo>
                      <a:pt x="149" y="1235"/>
                    </a:lnTo>
                    <a:lnTo>
                      <a:pt x="193" y="1229"/>
                    </a:lnTo>
                    <a:lnTo>
                      <a:pt x="237" y="1231"/>
                    </a:lnTo>
                    <a:lnTo>
                      <a:pt x="279" y="1241"/>
                    </a:lnTo>
                    <a:lnTo>
                      <a:pt x="319" y="1263"/>
                    </a:lnTo>
                    <a:lnTo>
                      <a:pt x="1422" y="1997"/>
                    </a:lnTo>
                    <a:lnTo>
                      <a:pt x="3763" y="45"/>
                    </a:lnTo>
                    <a:lnTo>
                      <a:pt x="3801" y="22"/>
                    </a:lnTo>
                    <a:lnTo>
                      <a:pt x="3841" y="6"/>
                    </a:lnTo>
                    <a:lnTo>
                      <a:pt x="388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00" name="Freeform 115">
                <a:extLst>
                  <a:ext uri="{FF2B5EF4-FFF2-40B4-BE49-F238E27FC236}">
                    <a16:creationId xmlns:a16="http://schemas.microsoft.com/office/drawing/2014/main" id="{DA07BE16-3894-EC4F-A69D-068DDB3FF5B1}"/>
                  </a:ext>
                </a:extLst>
              </p:cNvPr>
              <p:cNvSpPr>
                <a:spLocks/>
              </p:cNvSpPr>
              <p:nvPr/>
            </p:nvSpPr>
            <p:spPr bwMode="auto">
              <a:xfrm>
                <a:off x="8923338" y="2465388"/>
                <a:ext cx="4556125" cy="1917700"/>
              </a:xfrm>
              <a:custGeom>
                <a:avLst/>
                <a:gdLst>
                  <a:gd name="T0" fmla="*/ 2639 w 5740"/>
                  <a:gd name="T1" fmla="*/ 0 h 2416"/>
                  <a:gd name="T2" fmla="*/ 3967 w 5740"/>
                  <a:gd name="T3" fmla="*/ 1138 h 2416"/>
                  <a:gd name="T4" fmla="*/ 4003 w 5740"/>
                  <a:gd name="T5" fmla="*/ 1162 h 2416"/>
                  <a:gd name="T6" fmla="*/ 4043 w 5740"/>
                  <a:gd name="T7" fmla="*/ 1178 h 2416"/>
                  <a:gd name="T8" fmla="*/ 4085 w 5740"/>
                  <a:gd name="T9" fmla="*/ 1186 h 2416"/>
                  <a:gd name="T10" fmla="*/ 4128 w 5740"/>
                  <a:gd name="T11" fmla="*/ 1184 h 2416"/>
                  <a:gd name="T12" fmla="*/ 4168 w 5740"/>
                  <a:gd name="T13" fmla="*/ 1174 h 2416"/>
                  <a:gd name="T14" fmla="*/ 4208 w 5740"/>
                  <a:gd name="T15" fmla="*/ 1156 h 2416"/>
                  <a:gd name="T16" fmla="*/ 5740 w 5740"/>
                  <a:gd name="T17" fmla="*/ 199 h 2416"/>
                  <a:gd name="T18" fmla="*/ 5740 w 5740"/>
                  <a:gd name="T19" fmla="*/ 2210 h 2416"/>
                  <a:gd name="T20" fmla="*/ 5734 w 5740"/>
                  <a:gd name="T21" fmla="*/ 2258 h 2416"/>
                  <a:gd name="T22" fmla="*/ 5718 w 5740"/>
                  <a:gd name="T23" fmla="*/ 2300 h 2416"/>
                  <a:gd name="T24" fmla="*/ 5694 w 5740"/>
                  <a:gd name="T25" fmla="*/ 2338 h 2416"/>
                  <a:gd name="T26" fmla="*/ 5662 w 5740"/>
                  <a:gd name="T27" fmla="*/ 2370 h 2416"/>
                  <a:gd name="T28" fmla="*/ 5624 w 5740"/>
                  <a:gd name="T29" fmla="*/ 2394 h 2416"/>
                  <a:gd name="T30" fmla="*/ 5582 w 5740"/>
                  <a:gd name="T31" fmla="*/ 2410 h 2416"/>
                  <a:gd name="T32" fmla="*/ 5535 w 5740"/>
                  <a:gd name="T33" fmla="*/ 2416 h 2416"/>
                  <a:gd name="T34" fmla="*/ 205 w 5740"/>
                  <a:gd name="T35" fmla="*/ 2416 h 2416"/>
                  <a:gd name="T36" fmla="*/ 157 w 5740"/>
                  <a:gd name="T37" fmla="*/ 2410 h 2416"/>
                  <a:gd name="T38" fmla="*/ 115 w 5740"/>
                  <a:gd name="T39" fmla="*/ 2394 h 2416"/>
                  <a:gd name="T40" fmla="*/ 78 w 5740"/>
                  <a:gd name="T41" fmla="*/ 2370 h 2416"/>
                  <a:gd name="T42" fmla="*/ 46 w 5740"/>
                  <a:gd name="T43" fmla="*/ 2338 h 2416"/>
                  <a:gd name="T44" fmla="*/ 22 w 5740"/>
                  <a:gd name="T45" fmla="*/ 2300 h 2416"/>
                  <a:gd name="T46" fmla="*/ 6 w 5740"/>
                  <a:gd name="T47" fmla="*/ 2258 h 2416"/>
                  <a:gd name="T48" fmla="*/ 0 w 5740"/>
                  <a:gd name="T49" fmla="*/ 2210 h 2416"/>
                  <a:gd name="T50" fmla="*/ 0 w 5740"/>
                  <a:gd name="T51" fmla="*/ 1419 h 2416"/>
                  <a:gd name="T52" fmla="*/ 2639 w 5740"/>
                  <a:gd name="T53" fmla="*/ 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40" h="2416">
                    <a:moveTo>
                      <a:pt x="2639" y="0"/>
                    </a:moveTo>
                    <a:lnTo>
                      <a:pt x="3967" y="1138"/>
                    </a:lnTo>
                    <a:lnTo>
                      <a:pt x="4003" y="1162"/>
                    </a:lnTo>
                    <a:lnTo>
                      <a:pt x="4043" y="1178"/>
                    </a:lnTo>
                    <a:lnTo>
                      <a:pt x="4085" y="1186"/>
                    </a:lnTo>
                    <a:lnTo>
                      <a:pt x="4128" y="1184"/>
                    </a:lnTo>
                    <a:lnTo>
                      <a:pt x="4168" y="1174"/>
                    </a:lnTo>
                    <a:lnTo>
                      <a:pt x="4208" y="1156"/>
                    </a:lnTo>
                    <a:lnTo>
                      <a:pt x="5740" y="199"/>
                    </a:lnTo>
                    <a:lnTo>
                      <a:pt x="5740" y="2210"/>
                    </a:lnTo>
                    <a:lnTo>
                      <a:pt x="5734" y="2258"/>
                    </a:lnTo>
                    <a:lnTo>
                      <a:pt x="5718" y="2300"/>
                    </a:lnTo>
                    <a:lnTo>
                      <a:pt x="5694" y="2338"/>
                    </a:lnTo>
                    <a:lnTo>
                      <a:pt x="5662" y="2370"/>
                    </a:lnTo>
                    <a:lnTo>
                      <a:pt x="5624" y="2394"/>
                    </a:lnTo>
                    <a:lnTo>
                      <a:pt x="5582" y="2410"/>
                    </a:lnTo>
                    <a:lnTo>
                      <a:pt x="5535" y="2416"/>
                    </a:lnTo>
                    <a:lnTo>
                      <a:pt x="205" y="2416"/>
                    </a:lnTo>
                    <a:lnTo>
                      <a:pt x="157" y="2410"/>
                    </a:lnTo>
                    <a:lnTo>
                      <a:pt x="115" y="2394"/>
                    </a:lnTo>
                    <a:lnTo>
                      <a:pt x="78" y="2370"/>
                    </a:lnTo>
                    <a:lnTo>
                      <a:pt x="46" y="2338"/>
                    </a:lnTo>
                    <a:lnTo>
                      <a:pt x="22" y="2300"/>
                    </a:lnTo>
                    <a:lnTo>
                      <a:pt x="6" y="2258"/>
                    </a:lnTo>
                    <a:lnTo>
                      <a:pt x="0" y="2210"/>
                    </a:lnTo>
                    <a:lnTo>
                      <a:pt x="0" y="1419"/>
                    </a:lnTo>
                    <a:lnTo>
                      <a:pt x="263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35" name="Group 34">
              <a:extLst>
                <a:ext uri="{FF2B5EF4-FFF2-40B4-BE49-F238E27FC236}">
                  <a16:creationId xmlns:a16="http://schemas.microsoft.com/office/drawing/2014/main" id="{6CA08968-0B8D-1441-9E10-0F6C7218EA2C}"/>
                </a:ext>
              </a:extLst>
            </p:cNvPr>
            <p:cNvGrpSpPr/>
            <p:nvPr/>
          </p:nvGrpSpPr>
          <p:grpSpPr>
            <a:xfrm>
              <a:off x="7679270" y="4251188"/>
              <a:ext cx="391800" cy="505831"/>
              <a:chOff x="10712450" y="96838"/>
              <a:chExt cx="2339975" cy="3021013"/>
            </a:xfrm>
            <a:solidFill>
              <a:schemeClr val="accent2"/>
            </a:solidFill>
          </p:grpSpPr>
          <p:sp>
            <p:nvSpPr>
              <p:cNvPr id="191" name="Freeform 120">
                <a:extLst>
                  <a:ext uri="{FF2B5EF4-FFF2-40B4-BE49-F238E27FC236}">
                    <a16:creationId xmlns:a16="http://schemas.microsoft.com/office/drawing/2014/main" id="{5D7E965A-1791-514C-B756-BE3EB31BE97E}"/>
                  </a:ext>
                </a:extLst>
              </p:cNvPr>
              <p:cNvSpPr>
                <a:spLocks noEditPoints="1"/>
              </p:cNvSpPr>
              <p:nvPr/>
            </p:nvSpPr>
            <p:spPr bwMode="auto">
              <a:xfrm>
                <a:off x="10712450" y="96838"/>
                <a:ext cx="2339975" cy="3021013"/>
              </a:xfrm>
              <a:custGeom>
                <a:avLst/>
                <a:gdLst>
                  <a:gd name="T0" fmla="*/ 275 w 2948"/>
                  <a:gd name="T1" fmla="*/ 208 h 3806"/>
                  <a:gd name="T2" fmla="*/ 233 w 2948"/>
                  <a:gd name="T3" fmla="*/ 231 h 3806"/>
                  <a:gd name="T4" fmla="*/ 209 w 2948"/>
                  <a:gd name="T5" fmla="*/ 270 h 3806"/>
                  <a:gd name="T6" fmla="*/ 205 w 2948"/>
                  <a:gd name="T7" fmla="*/ 3511 h 3806"/>
                  <a:gd name="T8" fmla="*/ 218 w 2948"/>
                  <a:gd name="T9" fmla="*/ 3556 h 3806"/>
                  <a:gd name="T10" fmla="*/ 253 w 2948"/>
                  <a:gd name="T11" fmla="*/ 3589 h 3806"/>
                  <a:gd name="T12" fmla="*/ 299 w 2948"/>
                  <a:gd name="T13" fmla="*/ 3600 h 3806"/>
                  <a:gd name="T14" fmla="*/ 2218 w 2948"/>
                  <a:gd name="T15" fmla="*/ 3076 h 3806"/>
                  <a:gd name="T16" fmla="*/ 2743 w 2948"/>
                  <a:gd name="T17" fmla="*/ 295 h 3806"/>
                  <a:gd name="T18" fmla="*/ 2732 w 2948"/>
                  <a:gd name="T19" fmla="*/ 249 h 3806"/>
                  <a:gd name="T20" fmla="*/ 2701 w 2948"/>
                  <a:gd name="T21" fmla="*/ 217 h 3806"/>
                  <a:gd name="T22" fmla="*/ 2657 w 2948"/>
                  <a:gd name="T23" fmla="*/ 204 h 3806"/>
                  <a:gd name="T24" fmla="*/ 299 w 2948"/>
                  <a:gd name="T25" fmla="*/ 0 h 3806"/>
                  <a:gd name="T26" fmla="*/ 2700 w 2948"/>
                  <a:gd name="T27" fmla="*/ 2 h 3806"/>
                  <a:gd name="T28" fmla="*/ 2780 w 2948"/>
                  <a:gd name="T29" fmla="*/ 26 h 3806"/>
                  <a:gd name="T30" fmla="*/ 2849 w 2948"/>
                  <a:gd name="T31" fmla="*/ 72 h 3806"/>
                  <a:gd name="T32" fmla="*/ 2902 w 2948"/>
                  <a:gd name="T33" fmla="*/ 133 h 3806"/>
                  <a:gd name="T34" fmla="*/ 2936 w 2948"/>
                  <a:gd name="T35" fmla="*/ 209 h 3806"/>
                  <a:gd name="T36" fmla="*/ 2948 w 2948"/>
                  <a:gd name="T37" fmla="*/ 295 h 3806"/>
                  <a:gd name="T38" fmla="*/ 2371 w 2948"/>
                  <a:gd name="T39" fmla="*/ 3806 h 3806"/>
                  <a:gd name="T40" fmla="*/ 255 w 2948"/>
                  <a:gd name="T41" fmla="*/ 3802 h 3806"/>
                  <a:gd name="T42" fmla="*/ 174 w 2948"/>
                  <a:gd name="T43" fmla="*/ 3779 h 3806"/>
                  <a:gd name="T44" fmla="*/ 103 w 2948"/>
                  <a:gd name="T45" fmla="*/ 3734 h 3806"/>
                  <a:gd name="T46" fmla="*/ 49 w 2948"/>
                  <a:gd name="T47" fmla="*/ 3671 h 3806"/>
                  <a:gd name="T48" fmla="*/ 13 w 2948"/>
                  <a:gd name="T49" fmla="*/ 3596 h 3806"/>
                  <a:gd name="T50" fmla="*/ 0 w 2948"/>
                  <a:gd name="T51" fmla="*/ 3511 h 3806"/>
                  <a:gd name="T52" fmla="*/ 3 w 2948"/>
                  <a:gd name="T53" fmla="*/ 250 h 3806"/>
                  <a:gd name="T54" fmla="*/ 28 w 2948"/>
                  <a:gd name="T55" fmla="*/ 170 h 3806"/>
                  <a:gd name="T56" fmla="*/ 74 w 2948"/>
                  <a:gd name="T57" fmla="*/ 101 h 3806"/>
                  <a:gd name="T58" fmla="*/ 137 w 2948"/>
                  <a:gd name="T59" fmla="*/ 47 h 3806"/>
                  <a:gd name="T60" fmla="*/ 213 w 2948"/>
                  <a:gd name="T61" fmla="*/ 11 h 3806"/>
                  <a:gd name="T62" fmla="*/ 299 w 2948"/>
                  <a:gd name="T63" fmla="*/ 0 h 3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48" h="3806">
                    <a:moveTo>
                      <a:pt x="299" y="204"/>
                    </a:moveTo>
                    <a:lnTo>
                      <a:pt x="275" y="208"/>
                    </a:lnTo>
                    <a:lnTo>
                      <a:pt x="253" y="217"/>
                    </a:lnTo>
                    <a:lnTo>
                      <a:pt x="233" y="231"/>
                    </a:lnTo>
                    <a:lnTo>
                      <a:pt x="218" y="249"/>
                    </a:lnTo>
                    <a:lnTo>
                      <a:pt x="209" y="270"/>
                    </a:lnTo>
                    <a:lnTo>
                      <a:pt x="205" y="295"/>
                    </a:lnTo>
                    <a:lnTo>
                      <a:pt x="205" y="3511"/>
                    </a:lnTo>
                    <a:lnTo>
                      <a:pt x="209" y="3535"/>
                    </a:lnTo>
                    <a:lnTo>
                      <a:pt x="218" y="3556"/>
                    </a:lnTo>
                    <a:lnTo>
                      <a:pt x="233" y="3575"/>
                    </a:lnTo>
                    <a:lnTo>
                      <a:pt x="253" y="3589"/>
                    </a:lnTo>
                    <a:lnTo>
                      <a:pt x="275" y="3598"/>
                    </a:lnTo>
                    <a:lnTo>
                      <a:pt x="299" y="3600"/>
                    </a:lnTo>
                    <a:lnTo>
                      <a:pt x="2218" y="3600"/>
                    </a:lnTo>
                    <a:lnTo>
                      <a:pt x="2218" y="3076"/>
                    </a:lnTo>
                    <a:lnTo>
                      <a:pt x="2743" y="3076"/>
                    </a:lnTo>
                    <a:lnTo>
                      <a:pt x="2743" y="295"/>
                    </a:lnTo>
                    <a:lnTo>
                      <a:pt x="2740" y="270"/>
                    </a:lnTo>
                    <a:lnTo>
                      <a:pt x="2732" y="249"/>
                    </a:lnTo>
                    <a:lnTo>
                      <a:pt x="2719" y="231"/>
                    </a:lnTo>
                    <a:lnTo>
                      <a:pt x="2701" y="217"/>
                    </a:lnTo>
                    <a:lnTo>
                      <a:pt x="2681" y="208"/>
                    </a:lnTo>
                    <a:lnTo>
                      <a:pt x="2657" y="204"/>
                    </a:lnTo>
                    <a:lnTo>
                      <a:pt x="299" y="204"/>
                    </a:lnTo>
                    <a:close/>
                    <a:moveTo>
                      <a:pt x="299" y="0"/>
                    </a:moveTo>
                    <a:lnTo>
                      <a:pt x="2657" y="0"/>
                    </a:lnTo>
                    <a:lnTo>
                      <a:pt x="2700" y="2"/>
                    </a:lnTo>
                    <a:lnTo>
                      <a:pt x="2742" y="11"/>
                    </a:lnTo>
                    <a:lnTo>
                      <a:pt x="2780" y="26"/>
                    </a:lnTo>
                    <a:lnTo>
                      <a:pt x="2816" y="47"/>
                    </a:lnTo>
                    <a:lnTo>
                      <a:pt x="2849" y="72"/>
                    </a:lnTo>
                    <a:lnTo>
                      <a:pt x="2878" y="101"/>
                    </a:lnTo>
                    <a:lnTo>
                      <a:pt x="2902" y="133"/>
                    </a:lnTo>
                    <a:lnTo>
                      <a:pt x="2921" y="170"/>
                    </a:lnTo>
                    <a:lnTo>
                      <a:pt x="2936" y="209"/>
                    </a:lnTo>
                    <a:lnTo>
                      <a:pt x="2945" y="250"/>
                    </a:lnTo>
                    <a:lnTo>
                      <a:pt x="2948" y="295"/>
                    </a:lnTo>
                    <a:lnTo>
                      <a:pt x="2948" y="3224"/>
                    </a:lnTo>
                    <a:lnTo>
                      <a:pt x="2371" y="3806"/>
                    </a:lnTo>
                    <a:lnTo>
                      <a:pt x="299" y="3806"/>
                    </a:lnTo>
                    <a:lnTo>
                      <a:pt x="255" y="3802"/>
                    </a:lnTo>
                    <a:lnTo>
                      <a:pt x="213" y="3793"/>
                    </a:lnTo>
                    <a:lnTo>
                      <a:pt x="174" y="3779"/>
                    </a:lnTo>
                    <a:lnTo>
                      <a:pt x="137" y="3758"/>
                    </a:lnTo>
                    <a:lnTo>
                      <a:pt x="103" y="3734"/>
                    </a:lnTo>
                    <a:lnTo>
                      <a:pt x="74" y="3705"/>
                    </a:lnTo>
                    <a:lnTo>
                      <a:pt x="49" y="3671"/>
                    </a:lnTo>
                    <a:lnTo>
                      <a:pt x="28" y="3635"/>
                    </a:lnTo>
                    <a:lnTo>
                      <a:pt x="13" y="3596"/>
                    </a:lnTo>
                    <a:lnTo>
                      <a:pt x="3" y="3555"/>
                    </a:lnTo>
                    <a:lnTo>
                      <a:pt x="0" y="3511"/>
                    </a:lnTo>
                    <a:lnTo>
                      <a:pt x="0" y="295"/>
                    </a:lnTo>
                    <a:lnTo>
                      <a:pt x="3" y="250"/>
                    </a:lnTo>
                    <a:lnTo>
                      <a:pt x="13" y="209"/>
                    </a:lnTo>
                    <a:lnTo>
                      <a:pt x="28" y="170"/>
                    </a:lnTo>
                    <a:lnTo>
                      <a:pt x="49" y="133"/>
                    </a:lnTo>
                    <a:lnTo>
                      <a:pt x="74" y="101"/>
                    </a:lnTo>
                    <a:lnTo>
                      <a:pt x="103" y="72"/>
                    </a:lnTo>
                    <a:lnTo>
                      <a:pt x="137" y="47"/>
                    </a:lnTo>
                    <a:lnTo>
                      <a:pt x="174" y="26"/>
                    </a:lnTo>
                    <a:lnTo>
                      <a:pt x="213" y="11"/>
                    </a:lnTo>
                    <a:lnTo>
                      <a:pt x="255" y="2"/>
                    </a:lnTo>
                    <a:lnTo>
                      <a:pt x="29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92" name="Rectangle 121">
                <a:extLst>
                  <a:ext uri="{FF2B5EF4-FFF2-40B4-BE49-F238E27FC236}">
                    <a16:creationId xmlns:a16="http://schemas.microsoft.com/office/drawing/2014/main" id="{11F32A5E-6429-9D43-9356-692C71745CFE}"/>
                  </a:ext>
                </a:extLst>
              </p:cNvPr>
              <p:cNvSpPr>
                <a:spLocks noChangeArrowheads="1"/>
              </p:cNvSpPr>
              <p:nvPr/>
            </p:nvSpPr>
            <p:spPr bwMode="auto">
              <a:xfrm>
                <a:off x="11049000" y="595313"/>
                <a:ext cx="833438" cy="161925"/>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93" name="Rectangle 122">
                <a:extLst>
                  <a:ext uri="{FF2B5EF4-FFF2-40B4-BE49-F238E27FC236}">
                    <a16:creationId xmlns:a16="http://schemas.microsoft.com/office/drawing/2014/main" id="{68A25279-EC7A-DD4C-8A48-52F282D0AA17}"/>
                  </a:ext>
                </a:extLst>
              </p:cNvPr>
              <p:cNvSpPr>
                <a:spLocks noChangeArrowheads="1"/>
              </p:cNvSpPr>
              <p:nvPr/>
            </p:nvSpPr>
            <p:spPr bwMode="auto">
              <a:xfrm>
                <a:off x="11049000" y="930275"/>
                <a:ext cx="1677988" cy="163513"/>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94" name="Rectangle 123">
                <a:extLst>
                  <a:ext uri="{FF2B5EF4-FFF2-40B4-BE49-F238E27FC236}">
                    <a16:creationId xmlns:a16="http://schemas.microsoft.com/office/drawing/2014/main" id="{3AE245DA-1739-B74C-B3ED-3CAE9067DFA2}"/>
                  </a:ext>
                </a:extLst>
              </p:cNvPr>
              <p:cNvSpPr>
                <a:spLocks noChangeArrowheads="1"/>
              </p:cNvSpPr>
              <p:nvPr/>
            </p:nvSpPr>
            <p:spPr bwMode="auto">
              <a:xfrm>
                <a:off x="11049000" y="1266825"/>
                <a:ext cx="1677988" cy="161925"/>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95" name="Rectangle 124">
                <a:extLst>
                  <a:ext uri="{FF2B5EF4-FFF2-40B4-BE49-F238E27FC236}">
                    <a16:creationId xmlns:a16="http://schemas.microsoft.com/office/drawing/2014/main" id="{F0F2EFA2-3887-604F-B770-AA357F5DD8C9}"/>
                  </a:ext>
                </a:extLst>
              </p:cNvPr>
              <p:cNvSpPr>
                <a:spLocks noChangeArrowheads="1"/>
              </p:cNvSpPr>
              <p:nvPr/>
            </p:nvSpPr>
            <p:spPr bwMode="auto">
              <a:xfrm>
                <a:off x="11049000" y="1601788"/>
                <a:ext cx="1677988" cy="163513"/>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96" name="Freeform 125">
                <a:extLst>
                  <a:ext uri="{FF2B5EF4-FFF2-40B4-BE49-F238E27FC236}">
                    <a16:creationId xmlns:a16="http://schemas.microsoft.com/office/drawing/2014/main" id="{BCF32954-714E-AE40-995D-F99A8A400390}"/>
                  </a:ext>
                </a:extLst>
              </p:cNvPr>
              <p:cNvSpPr>
                <a:spLocks/>
              </p:cNvSpPr>
              <p:nvPr/>
            </p:nvSpPr>
            <p:spPr bwMode="auto">
              <a:xfrm>
                <a:off x="11053763" y="1935163"/>
                <a:ext cx="922338" cy="847725"/>
              </a:xfrm>
              <a:custGeom>
                <a:avLst/>
                <a:gdLst>
                  <a:gd name="T0" fmla="*/ 584 w 1162"/>
                  <a:gd name="T1" fmla="*/ 0 h 1067"/>
                  <a:gd name="T2" fmla="*/ 1162 w 1162"/>
                  <a:gd name="T3" fmla="*/ 631 h 1067"/>
                  <a:gd name="T4" fmla="*/ 955 w 1162"/>
                  <a:gd name="T5" fmla="*/ 631 h 1067"/>
                  <a:gd name="T6" fmla="*/ 955 w 1162"/>
                  <a:gd name="T7" fmla="*/ 1067 h 1067"/>
                  <a:gd name="T8" fmla="*/ 673 w 1162"/>
                  <a:gd name="T9" fmla="*/ 1067 h 1067"/>
                  <a:gd name="T10" fmla="*/ 673 w 1162"/>
                  <a:gd name="T11" fmla="*/ 739 h 1067"/>
                  <a:gd name="T12" fmla="*/ 670 w 1162"/>
                  <a:gd name="T13" fmla="*/ 715 h 1067"/>
                  <a:gd name="T14" fmla="*/ 663 w 1162"/>
                  <a:gd name="T15" fmla="*/ 694 h 1067"/>
                  <a:gd name="T16" fmla="*/ 650 w 1162"/>
                  <a:gd name="T17" fmla="*/ 674 h 1067"/>
                  <a:gd name="T18" fmla="*/ 635 w 1162"/>
                  <a:gd name="T19" fmla="*/ 659 h 1067"/>
                  <a:gd name="T20" fmla="*/ 615 w 1162"/>
                  <a:gd name="T21" fmla="*/ 646 h 1067"/>
                  <a:gd name="T22" fmla="*/ 594 w 1162"/>
                  <a:gd name="T23" fmla="*/ 638 h 1067"/>
                  <a:gd name="T24" fmla="*/ 570 w 1162"/>
                  <a:gd name="T25" fmla="*/ 636 h 1067"/>
                  <a:gd name="T26" fmla="*/ 547 w 1162"/>
                  <a:gd name="T27" fmla="*/ 638 h 1067"/>
                  <a:gd name="T28" fmla="*/ 526 w 1162"/>
                  <a:gd name="T29" fmla="*/ 646 h 1067"/>
                  <a:gd name="T30" fmla="*/ 506 w 1162"/>
                  <a:gd name="T31" fmla="*/ 659 h 1067"/>
                  <a:gd name="T32" fmla="*/ 490 w 1162"/>
                  <a:gd name="T33" fmla="*/ 674 h 1067"/>
                  <a:gd name="T34" fmla="*/ 478 w 1162"/>
                  <a:gd name="T35" fmla="*/ 694 h 1067"/>
                  <a:gd name="T36" fmla="*/ 470 w 1162"/>
                  <a:gd name="T37" fmla="*/ 715 h 1067"/>
                  <a:gd name="T38" fmla="*/ 468 w 1162"/>
                  <a:gd name="T39" fmla="*/ 739 h 1067"/>
                  <a:gd name="T40" fmla="*/ 468 w 1162"/>
                  <a:gd name="T41" fmla="*/ 1067 h 1067"/>
                  <a:gd name="T42" fmla="*/ 199 w 1162"/>
                  <a:gd name="T43" fmla="*/ 1067 h 1067"/>
                  <a:gd name="T44" fmla="*/ 199 w 1162"/>
                  <a:gd name="T45" fmla="*/ 631 h 1067"/>
                  <a:gd name="T46" fmla="*/ 0 w 1162"/>
                  <a:gd name="T47" fmla="*/ 631 h 1067"/>
                  <a:gd name="T48" fmla="*/ 584 w 1162"/>
                  <a:gd name="T49"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2" h="1067">
                    <a:moveTo>
                      <a:pt x="584" y="0"/>
                    </a:moveTo>
                    <a:lnTo>
                      <a:pt x="1162" y="631"/>
                    </a:lnTo>
                    <a:lnTo>
                      <a:pt x="955" y="631"/>
                    </a:lnTo>
                    <a:lnTo>
                      <a:pt x="955" y="1067"/>
                    </a:lnTo>
                    <a:lnTo>
                      <a:pt x="673" y="1067"/>
                    </a:lnTo>
                    <a:lnTo>
                      <a:pt x="673" y="739"/>
                    </a:lnTo>
                    <a:lnTo>
                      <a:pt x="670" y="715"/>
                    </a:lnTo>
                    <a:lnTo>
                      <a:pt x="663" y="694"/>
                    </a:lnTo>
                    <a:lnTo>
                      <a:pt x="650" y="674"/>
                    </a:lnTo>
                    <a:lnTo>
                      <a:pt x="635" y="659"/>
                    </a:lnTo>
                    <a:lnTo>
                      <a:pt x="615" y="646"/>
                    </a:lnTo>
                    <a:lnTo>
                      <a:pt x="594" y="638"/>
                    </a:lnTo>
                    <a:lnTo>
                      <a:pt x="570" y="636"/>
                    </a:lnTo>
                    <a:lnTo>
                      <a:pt x="547" y="638"/>
                    </a:lnTo>
                    <a:lnTo>
                      <a:pt x="526" y="646"/>
                    </a:lnTo>
                    <a:lnTo>
                      <a:pt x="506" y="659"/>
                    </a:lnTo>
                    <a:lnTo>
                      <a:pt x="490" y="674"/>
                    </a:lnTo>
                    <a:lnTo>
                      <a:pt x="478" y="694"/>
                    </a:lnTo>
                    <a:lnTo>
                      <a:pt x="470" y="715"/>
                    </a:lnTo>
                    <a:lnTo>
                      <a:pt x="468" y="739"/>
                    </a:lnTo>
                    <a:lnTo>
                      <a:pt x="468" y="1067"/>
                    </a:lnTo>
                    <a:lnTo>
                      <a:pt x="199" y="1067"/>
                    </a:lnTo>
                    <a:lnTo>
                      <a:pt x="199" y="631"/>
                    </a:lnTo>
                    <a:lnTo>
                      <a:pt x="0" y="631"/>
                    </a:lnTo>
                    <a:lnTo>
                      <a:pt x="58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97" name="Freeform 126">
                <a:extLst>
                  <a:ext uri="{FF2B5EF4-FFF2-40B4-BE49-F238E27FC236}">
                    <a16:creationId xmlns:a16="http://schemas.microsoft.com/office/drawing/2014/main" id="{B9C46FE0-1617-F64E-83DA-B0DA3CE27D45}"/>
                  </a:ext>
                </a:extLst>
              </p:cNvPr>
              <p:cNvSpPr>
                <a:spLocks/>
              </p:cNvSpPr>
              <p:nvPr/>
            </p:nvSpPr>
            <p:spPr bwMode="auto">
              <a:xfrm>
                <a:off x="11952288" y="1895475"/>
                <a:ext cx="777875" cy="663575"/>
              </a:xfrm>
              <a:custGeom>
                <a:avLst/>
                <a:gdLst>
                  <a:gd name="T0" fmla="*/ 820 w 978"/>
                  <a:gd name="T1" fmla="*/ 0 h 835"/>
                  <a:gd name="T2" fmla="*/ 978 w 978"/>
                  <a:gd name="T3" fmla="*/ 131 h 835"/>
                  <a:gd name="T4" fmla="*/ 392 w 978"/>
                  <a:gd name="T5" fmla="*/ 835 h 835"/>
                  <a:gd name="T6" fmla="*/ 0 w 978"/>
                  <a:gd name="T7" fmla="*/ 418 h 835"/>
                  <a:gd name="T8" fmla="*/ 148 w 978"/>
                  <a:gd name="T9" fmla="*/ 277 h 835"/>
                  <a:gd name="T10" fmla="*/ 383 w 978"/>
                  <a:gd name="T11" fmla="*/ 527 h 835"/>
                  <a:gd name="T12" fmla="*/ 820 w 978"/>
                  <a:gd name="T13" fmla="*/ 0 h 835"/>
                </a:gdLst>
                <a:ahLst/>
                <a:cxnLst>
                  <a:cxn ang="0">
                    <a:pos x="T0" y="T1"/>
                  </a:cxn>
                  <a:cxn ang="0">
                    <a:pos x="T2" y="T3"/>
                  </a:cxn>
                  <a:cxn ang="0">
                    <a:pos x="T4" y="T5"/>
                  </a:cxn>
                  <a:cxn ang="0">
                    <a:pos x="T6" y="T7"/>
                  </a:cxn>
                  <a:cxn ang="0">
                    <a:pos x="T8" y="T9"/>
                  </a:cxn>
                  <a:cxn ang="0">
                    <a:pos x="T10" y="T11"/>
                  </a:cxn>
                  <a:cxn ang="0">
                    <a:pos x="T12" y="T13"/>
                  </a:cxn>
                </a:cxnLst>
                <a:rect l="0" t="0" r="r" b="b"/>
                <a:pathLst>
                  <a:path w="978" h="835">
                    <a:moveTo>
                      <a:pt x="820" y="0"/>
                    </a:moveTo>
                    <a:lnTo>
                      <a:pt x="978" y="131"/>
                    </a:lnTo>
                    <a:lnTo>
                      <a:pt x="392" y="835"/>
                    </a:lnTo>
                    <a:lnTo>
                      <a:pt x="0" y="418"/>
                    </a:lnTo>
                    <a:lnTo>
                      <a:pt x="148" y="277"/>
                    </a:lnTo>
                    <a:lnTo>
                      <a:pt x="383" y="527"/>
                    </a:lnTo>
                    <a:lnTo>
                      <a:pt x="82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36" name="Group 35">
              <a:extLst>
                <a:ext uri="{FF2B5EF4-FFF2-40B4-BE49-F238E27FC236}">
                  <a16:creationId xmlns:a16="http://schemas.microsoft.com/office/drawing/2014/main" id="{FCCA018D-34FD-8F4A-A8BA-5546BB2B48E7}"/>
                </a:ext>
              </a:extLst>
            </p:cNvPr>
            <p:cNvGrpSpPr/>
            <p:nvPr/>
          </p:nvGrpSpPr>
          <p:grpSpPr>
            <a:xfrm>
              <a:off x="6877307" y="5175659"/>
              <a:ext cx="497456" cy="376580"/>
              <a:chOff x="-4911725" y="188913"/>
              <a:chExt cx="5207000" cy="3941763"/>
            </a:xfrm>
            <a:solidFill>
              <a:schemeClr val="accent2"/>
            </a:solidFill>
          </p:grpSpPr>
          <p:sp>
            <p:nvSpPr>
              <p:cNvPr id="189" name="Freeform 33">
                <a:extLst>
                  <a:ext uri="{FF2B5EF4-FFF2-40B4-BE49-F238E27FC236}">
                    <a16:creationId xmlns:a16="http://schemas.microsoft.com/office/drawing/2014/main" id="{B90B07C3-11B1-EE40-9168-684F321AB326}"/>
                  </a:ext>
                </a:extLst>
              </p:cNvPr>
              <p:cNvSpPr>
                <a:spLocks noEditPoints="1"/>
              </p:cNvSpPr>
              <p:nvPr/>
            </p:nvSpPr>
            <p:spPr bwMode="auto">
              <a:xfrm>
                <a:off x="-4911725" y="1422401"/>
                <a:ext cx="5207000" cy="2708275"/>
              </a:xfrm>
              <a:custGeom>
                <a:avLst/>
                <a:gdLst>
                  <a:gd name="T0" fmla="*/ 1295 w 6560"/>
                  <a:gd name="T1" fmla="*/ 2892 h 3411"/>
                  <a:gd name="T2" fmla="*/ 5917 w 6560"/>
                  <a:gd name="T3" fmla="*/ 383 h 3411"/>
                  <a:gd name="T4" fmla="*/ 5774 w 6560"/>
                  <a:gd name="T5" fmla="*/ 427 h 3411"/>
                  <a:gd name="T6" fmla="*/ 4503 w 6560"/>
                  <a:gd name="T7" fmla="*/ 1405 h 3411"/>
                  <a:gd name="T8" fmla="*/ 4363 w 6560"/>
                  <a:gd name="T9" fmla="*/ 1580 h 3411"/>
                  <a:gd name="T10" fmla="*/ 4164 w 6560"/>
                  <a:gd name="T11" fmla="*/ 1685 h 3411"/>
                  <a:gd name="T12" fmla="*/ 2851 w 6560"/>
                  <a:gd name="T13" fmla="*/ 1709 h 3411"/>
                  <a:gd name="T14" fmla="*/ 4053 w 6560"/>
                  <a:gd name="T15" fmla="*/ 1318 h 3411"/>
                  <a:gd name="T16" fmla="*/ 4156 w 6560"/>
                  <a:gd name="T17" fmla="*/ 1238 h 3411"/>
                  <a:gd name="T18" fmla="*/ 4172 w 6560"/>
                  <a:gd name="T19" fmla="*/ 1107 h 3411"/>
                  <a:gd name="T20" fmla="*/ 4095 w 6560"/>
                  <a:gd name="T21" fmla="*/ 1006 h 3411"/>
                  <a:gd name="T22" fmla="*/ 3122 w 6560"/>
                  <a:gd name="T23" fmla="*/ 982 h 3411"/>
                  <a:gd name="T24" fmla="*/ 3056 w 6560"/>
                  <a:gd name="T25" fmla="*/ 876 h 3411"/>
                  <a:gd name="T26" fmla="*/ 2994 w 6560"/>
                  <a:gd name="T27" fmla="*/ 825 h 3411"/>
                  <a:gd name="T28" fmla="*/ 2879 w 6560"/>
                  <a:gd name="T29" fmla="*/ 763 h 3411"/>
                  <a:gd name="T30" fmla="*/ 2702 w 6560"/>
                  <a:gd name="T31" fmla="*/ 713 h 3411"/>
                  <a:gd name="T32" fmla="*/ 2455 w 6560"/>
                  <a:gd name="T33" fmla="*/ 691 h 3411"/>
                  <a:gd name="T34" fmla="*/ 2197 w 6560"/>
                  <a:gd name="T35" fmla="*/ 711 h 3411"/>
                  <a:gd name="T36" fmla="*/ 2010 w 6560"/>
                  <a:gd name="T37" fmla="*/ 761 h 3411"/>
                  <a:gd name="T38" fmla="*/ 1886 w 6560"/>
                  <a:gd name="T39" fmla="*/ 819 h 3411"/>
                  <a:gd name="T40" fmla="*/ 1817 w 6560"/>
                  <a:gd name="T41" fmla="*/ 868 h 3411"/>
                  <a:gd name="T42" fmla="*/ 1791 w 6560"/>
                  <a:gd name="T43" fmla="*/ 894 h 3411"/>
                  <a:gd name="T44" fmla="*/ 1982 w 6560"/>
                  <a:gd name="T45" fmla="*/ 2182 h 3411"/>
                  <a:gd name="T46" fmla="*/ 6104 w 6560"/>
                  <a:gd name="T47" fmla="*/ 813 h 3411"/>
                  <a:gd name="T48" fmla="*/ 6170 w 6560"/>
                  <a:gd name="T49" fmla="*/ 683 h 3411"/>
                  <a:gd name="T50" fmla="*/ 6154 w 6560"/>
                  <a:gd name="T51" fmla="*/ 542 h 3411"/>
                  <a:gd name="T52" fmla="*/ 6061 w 6560"/>
                  <a:gd name="T53" fmla="*/ 425 h 3411"/>
                  <a:gd name="T54" fmla="*/ 5917 w 6560"/>
                  <a:gd name="T55" fmla="*/ 383 h 3411"/>
                  <a:gd name="T56" fmla="*/ 6112 w 6560"/>
                  <a:gd name="T57" fmla="*/ 27 h 3411"/>
                  <a:gd name="T58" fmla="*/ 6303 w 6560"/>
                  <a:gd name="T59" fmla="*/ 127 h 3411"/>
                  <a:gd name="T60" fmla="*/ 6453 w 6560"/>
                  <a:gd name="T61" fmla="*/ 286 h 3411"/>
                  <a:gd name="T62" fmla="*/ 6544 w 6560"/>
                  <a:gd name="T63" fmla="*/ 497 h 3411"/>
                  <a:gd name="T64" fmla="*/ 6554 w 6560"/>
                  <a:gd name="T65" fmla="*/ 717 h 3411"/>
                  <a:gd name="T66" fmla="*/ 6488 w 6560"/>
                  <a:gd name="T67" fmla="*/ 930 h 3411"/>
                  <a:gd name="T68" fmla="*/ 6351 w 6560"/>
                  <a:gd name="T69" fmla="*/ 1109 h 3411"/>
                  <a:gd name="T70" fmla="*/ 2183 w 6560"/>
                  <a:gd name="T71" fmla="*/ 2566 h 3411"/>
                  <a:gd name="T72" fmla="*/ 0 w 6560"/>
                  <a:gd name="T73" fmla="*/ 1244 h 3411"/>
                  <a:gd name="T74" fmla="*/ 1506 w 6560"/>
                  <a:gd name="T75" fmla="*/ 634 h 3411"/>
                  <a:gd name="T76" fmla="*/ 1560 w 6560"/>
                  <a:gd name="T77" fmla="*/ 580 h 3411"/>
                  <a:gd name="T78" fmla="*/ 1665 w 6560"/>
                  <a:gd name="T79" fmla="*/ 503 h 3411"/>
                  <a:gd name="T80" fmla="*/ 1827 w 6560"/>
                  <a:gd name="T81" fmla="*/ 419 h 3411"/>
                  <a:gd name="T82" fmla="*/ 2051 w 6560"/>
                  <a:gd name="T83" fmla="*/ 349 h 3411"/>
                  <a:gd name="T84" fmla="*/ 2342 w 6560"/>
                  <a:gd name="T85" fmla="*/ 310 h 3411"/>
                  <a:gd name="T86" fmla="*/ 2666 w 6560"/>
                  <a:gd name="T87" fmla="*/ 318 h 3411"/>
                  <a:gd name="T88" fmla="*/ 2925 w 6560"/>
                  <a:gd name="T89" fmla="*/ 371 h 3411"/>
                  <a:gd name="T90" fmla="*/ 3120 w 6560"/>
                  <a:gd name="T91" fmla="*/ 451 h 3411"/>
                  <a:gd name="T92" fmla="*/ 3257 w 6560"/>
                  <a:gd name="T93" fmla="*/ 540 h 3411"/>
                  <a:gd name="T94" fmla="*/ 4009 w 6560"/>
                  <a:gd name="T95" fmla="*/ 598 h 3411"/>
                  <a:gd name="T96" fmla="*/ 4242 w 6560"/>
                  <a:gd name="T97" fmla="*/ 648 h 3411"/>
                  <a:gd name="T98" fmla="*/ 4427 w 6560"/>
                  <a:gd name="T99" fmla="*/ 789 h 3411"/>
                  <a:gd name="T100" fmla="*/ 5631 w 6560"/>
                  <a:gd name="T101" fmla="*/ 65 h 3411"/>
                  <a:gd name="T102" fmla="*/ 5872 w 6560"/>
                  <a:gd name="T10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0" h="3411">
                    <a:moveTo>
                      <a:pt x="1009" y="1151"/>
                    </a:moveTo>
                    <a:lnTo>
                      <a:pt x="519" y="1407"/>
                    </a:lnTo>
                    <a:lnTo>
                      <a:pt x="1295" y="2892"/>
                    </a:lnTo>
                    <a:lnTo>
                      <a:pt x="1785" y="2636"/>
                    </a:lnTo>
                    <a:lnTo>
                      <a:pt x="1009" y="1151"/>
                    </a:lnTo>
                    <a:close/>
                    <a:moveTo>
                      <a:pt x="5917" y="383"/>
                    </a:moveTo>
                    <a:lnTo>
                      <a:pt x="5868" y="387"/>
                    </a:lnTo>
                    <a:lnTo>
                      <a:pt x="5820" y="403"/>
                    </a:lnTo>
                    <a:lnTo>
                      <a:pt x="5774" y="427"/>
                    </a:lnTo>
                    <a:lnTo>
                      <a:pt x="4554" y="1262"/>
                    </a:lnTo>
                    <a:lnTo>
                      <a:pt x="4533" y="1336"/>
                    </a:lnTo>
                    <a:lnTo>
                      <a:pt x="4503" y="1405"/>
                    </a:lnTo>
                    <a:lnTo>
                      <a:pt x="4465" y="1471"/>
                    </a:lnTo>
                    <a:lnTo>
                      <a:pt x="4417" y="1528"/>
                    </a:lnTo>
                    <a:lnTo>
                      <a:pt x="4363" y="1580"/>
                    </a:lnTo>
                    <a:lnTo>
                      <a:pt x="4302" y="1624"/>
                    </a:lnTo>
                    <a:lnTo>
                      <a:pt x="4236" y="1660"/>
                    </a:lnTo>
                    <a:lnTo>
                      <a:pt x="4164" y="1685"/>
                    </a:lnTo>
                    <a:lnTo>
                      <a:pt x="4087" y="1703"/>
                    </a:lnTo>
                    <a:lnTo>
                      <a:pt x="4009" y="1709"/>
                    </a:lnTo>
                    <a:lnTo>
                      <a:pt x="2851" y="1709"/>
                    </a:lnTo>
                    <a:lnTo>
                      <a:pt x="2851" y="1324"/>
                    </a:lnTo>
                    <a:lnTo>
                      <a:pt x="4009" y="1324"/>
                    </a:lnTo>
                    <a:lnTo>
                      <a:pt x="4053" y="1318"/>
                    </a:lnTo>
                    <a:lnTo>
                      <a:pt x="4095" y="1300"/>
                    </a:lnTo>
                    <a:lnTo>
                      <a:pt x="4129" y="1274"/>
                    </a:lnTo>
                    <a:lnTo>
                      <a:pt x="4156" y="1238"/>
                    </a:lnTo>
                    <a:lnTo>
                      <a:pt x="4172" y="1198"/>
                    </a:lnTo>
                    <a:lnTo>
                      <a:pt x="4178" y="1153"/>
                    </a:lnTo>
                    <a:lnTo>
                      <a:pt x="4172" y="1107"/>
                    </a:lnTo>
                    <a:lnTo>
                      <a:pt x="4156" y="1067"/>
                    </a:lnTo>
                    <a:lnTo>
                      <a:pt x="4129" y="1031"/>
                    </a:lnTo>
                    <a:lnTo>
                      <a:pt x="4095" y="1006"/>
                    </a:lnTo>
                    <a:lnTo>
                      <a:pt x="4053" y="988"/>
                    </a:lnTo>
                    <a:lnTo>
                      <a:pt x="4009" y="982"/>
                    </a:lnTo>
                    <a:lnTo>
                      <a:pt x="3122" y="982"/>
                    </a:lnTo>
                    <a:lnTo>
                      <a:pt x="3074" y="894"/>
                    </a:lnTo>
                    <a:lnTo>
                      <a:pt x="3068" y="888"/>
                    </a:lnTo>
                    <a:lnTo>
                      <a:pt x="3056" y="876"/>
                    </a:lnTo>
                    <a:lnTo>
                      <a:pt x="3042" y="860"/>
                    </a:lnTo>
                    <a:lnTo>
                      <a:pt x="3020" y="844"/>
                    </a:lnTo>
                    <a:lnTo>
                      <a:pt x="2994" y="825"/>
                    </a:lnTo>
                    <a:lnTo>
                      <a:pt x="2963" y="805"/>
                    </a:lnTo>
                    <a:lnTo>
                      <a:pt x="2925" y="785"/>
                    </a:lnTo>
                    <a:lnTo>
                      <a:pt x="2879" y="763"/>
                    </a:lnTo>
                    <a:lnTo>
                      <a:pt x="2827" y="745"/>
                    </a:lnTo>
                    <a:lnTo>
                      <a:pt x="2770" y="727"/>
                    </a:lnTo>
                    <a:lnTo>
                      <a:pt x="2702" y="713"/>
                    </a:lnTo>
                    <a:lnTo>
                      <a:pt x="2628" y="701"/>
                    </a:lnTo>
                    <a:lnTo>
                      <a:pt x="2547" y="693"/>
                    </a:lnTo>
                    <a:lnTo>
                      <a:pt x="2455" y="691"/>
                    </a:lnTo>
                    <a:lnTo>
                      <a:pt x="2362" y="693"/>
                    </a:lnTo>
                    <a:lnTo>
                      <a:pt x="2274" y="701"/>
                    </a:lnTo>
                    <a:lnTo>
                      <a:pt x="2197" y="711"/>
                    </a:lnTo>
                    <a:lnTo>
                      <a:pt x="2127" y="725"/>
                    </a:lnTo>
                    <a:lnTo>
                      <a:pt x="2065" y="743"/>
                    </a:lnTo>
                    <a:lnTo>
                      <a:pt x="2010" y="761"/>
                    </a:lnTo>
                    <a:lnTo>
                      <a:pt x="1962" y="781"/>
                    </a:lnTo>
                    <a:lnTo>
                      <a:pt x="1920" y="799"/>
                    </a:lnTo>
                    <a:lnTo>
                      <a:pt x="1886" y="819"/>
                    </a:lnTo>
                    <a:lnTo>
                      <a:pt x="1856" y="837"/>
                    </a:lnTo>
                    <a:lnTo>
                      <a:pt x="1834" y="854"/>
                    </a:lnTo>
                    <a:lnTo>
                      <a:pt x="1817" y="868"/>
                    </a:lnTo>
                    <a:lnTo>
                      <a:pt x="1805" y="878"/>
                    </a:lnTo>
                    <a:lnTo>
                      <a:pt x="1799" y="884"/>
                    </a:lnTo>
                    <a:lnTo>
                      <a:pt x="1791" y="894"/>
                    </a:lnTo>
                    <a:lnTo>
                      <a:pt x="1787" y="898"/>
                    </a:lnTo>
                    <a:lnTo>
                      <a:pt x="1476" y="1214"/>
                    </a:lnTo>
                    <a:lnTo>
                      <a:pt x="1982" y="2182"/>
                    </a:lnTo>
                    <a:lnTo>
                      <a:pt x="4190" y="2182"/>
                    </a:lnTo>
                    <a:lnTo>
                      <a:pt x="6067" y="844"/>
                    </a:lnTo>
                    <a:lnTo>
                      <a:pt x="6104" y="813"/>
                    </a:lnTo>
                    <a:lnTo>
                      <a:pt x="6134" y="773"/>
                    </a:lnTo>
                    <a:lnTo>
                      <a:pt x="6156" y="731"/>
                    </a:lnTo>
                    <a:lnTo>
                      <a:pt x="6170" y="683"/>
                    </a:lnTo>
                    <a:lnTo>
                      <a:pt x="6174" y="636"/>
                    </a:lnTo>
                    <a:lnTo>
                      <a:pt x="6170" y="588"/>
                    </a:lnTo>
                    <a:lnTo>
                      <a:pt x="6154" y="542"/>
                    </a:lnTo>
                    <a:lnTo>
                      <a:pt x="6132" y="497"/>
                    </a:lnTo>
                    <a:lnTo>
                      <a:pt x="6098" y="457"/>
                    </a:lnTo>
                    <a:lnTo>
                      <a:pt x="6061" y="425"/>
                    </a:lnTo>
                    <a:lnTo>
                      <a:pt x="6017" y="403"/>
                    </a:lnTo>
                    <a:lnTo>
                      <a:pt x="5967" y="387"/>
                    </a:lnTo>
                    <a:lnTo>
                      <a:pt x="5917" y="383"/>
                    </a:lnTo>
                    <a:close/>
                    <a:moveTo>
                      <a:pt x="5957" y="0"/>
                    </a:moveTo>
                    <a:lnTo>
                      <a:pt x="6041" y="10"/>
                    </a:lnTo>
                    <a:lnTo>
                      <a:pt x="6112" y="27"/>
                    </a:lnTo>
                    <a:lnTo>
                      <a:pt x="6180" y="53"/>
                    </a:lnTo>
                    <a:lnTo>
                      <a:pt x="6244" y="87"/>
                    </a:lnTo>
                    <a:lnTo>
                      <a:pt x="6303" y="127"/>
                    </a:lnTo>
                    <a:lnTo>
                      <a:pt x="6359" y="173"/>
                    </a:lnTo>
                    <a:lnTo>
                      <a:pt x="6409" y="226"/>
                    </a:lnTo>
                    <a:lnTo>
                      <a:pt x="6453" y="286"/>
                    </a:lnTo>
                    <a:lnTo>
                      <a:pt x="6492" y="353"/>
                    </a:lnTo>
                    <a:lnTo>
                      <a:pt x="6522" y="423"/>
                    </a:lnTo>
                    <a:lnTo>
                      <a:pt x="6544" y="497"/>
                    </a:lnTo>
                    <a:lnTo>
                      <a:pt x="6556" y="570"/>
                    </a:lnTo>
                    <a:lnTo>
                      <a:pt x="6560" y="644"/>
                    </a:lnTo>
                    <a:lnTo>
                      <a:pt x="6554" y="717"/>
                    </a:lnTo>
                    <a:lnTo>
                      <a:pt x="6540" y="791"/>
                    </a:lnTo>
                    <a:lnTo>
                      <a:pt x="6520" y="860"/>
                    </a:lnTo>
                    <a:lnTo>
                      <a:pt x="6488" y="930"/>
                    </a:lnTo>
                    <a:lnTo>
                      <a:pt x="6451" y="994"/>
                    </a:lnTo>
                    <a:lnTo>
                      <a:pt x="6405" y="1053"/>
                    </a:lnTo>
                    <a:lnTo>
                      <a:pt x="6351" y="1109"/>
                    </a:lnTo>
                    <a:lnTo>
                      <a:pt x="6289" y="1159"/>
                    </a:lnTo>
                    <a:lnTo>
                      <a:pt x="4314" y="2566"/>
                    </a:lnTo>
                    <a:lnTo>
                      <a:pt x="2183" y="2566"/>
                    </a:lnTo>
                    <a:lnTo>
                      <a:pt x="2304" y="2799"/>
                    </a:lnTo>
                    <a:lnTo>
                      <a:pt x="1132" y="3411"/>
                    </a:lnTo>
                    <a:lnTo>
                      <a:pt x="0" y="1244"/>
                    </a:lnTo>
                    <a:lnTo>
                      <a:pt x="1172" y="632"/>
                    </a:lnTo>
                    <a:lnTo>
                      <a:pt x="1289" y="854"/>
                    </a:lnTo>
                    <a:lnTo>
                      <a:pt x="1506" y="634"/>
                    </a:lnTo>
                    <a:lnTo>
                      <a:pt x="1520" y="620"/>
                    </a:lnTo>
                    <a:lnTo>
                      <a:pt x="1538" y="602"/>
                    </a:lnTo>
                    <a:lnTo>
                      <a:pt x="1560" y="580"/>
                    </a:lnTo>
                    <a:lnTo>
                      <a:pt x="1590" y="556"/>
                    </a:lnTo>
                    <a:lnTo>
                      <a:pt x="1626" y="530"/>
                    </a:lnTo>
                    <a:lnTo>
                      <a:pt x="1665" y="503"/>
                    </a:lnTo>
                    <a:lnTo>
                      <a:pt x="1713" y="475"/>
                    </a:lnTo>
                    <a:lnTo>
                      <a:pt x="1767" y="447"/>
                    </a:lnTo>
                    <a:lnTo>
                      <a:pt x="1827" y="419"/>
                    </a:lnTo>
                    <a:lnTo>
                      <a:pt x="1894" y="393"/>
                    </a:lnTo>
                    <a:lnTo>
                      <a:pt x="1970" y="369"/>
                    </a:lnTo>
                    <a:lnTo>
                      <a:pt x="2051" y="349"/>
                    </a:lnTo>
                    <a:lnTo>
                      <a:pt x="2141" y="332"/>
                    </a:lnTo>
                    <a:lnTo>
                      <a:pt x="2236" y="318"/>
                    </a:lnTo>
                    <a:lnTo>
                      <a:pt x="2342" y="310"/>
                    </a:lnTo>
                    <a:lnTo>
                      <a:pt x="2455" y="306"/>
                    </a:lnTo>
                    <a:lnTo>
                      <a:pt x="2565" y="310"/>
                    </a:lnTo>
                    <a:lnTo>
                      <a:pt x="2666" y="318"/>
                    </a:lnTo>
                    <a:lnTo>
                      <a:pt x="2760" y="332"/>
                    </a:lnTo>
                    <a:lnTo>
                      <a:pt x="2845" y="349"/>
                    </a:lnTo>
                    <a:lnTo>
                      <a:pt x="2925" y="371"/>
                    </a:lnTo>
                    <a:lnTo>
                      <a:pt x="2996" y="395"/>
                    </a:lnTo>
                    <a:lnTo>
                      <a:pt x="3060" y="423"/>
                    </a:lnTo>
                    <a:lnTo>
                      <a:pt x="3120" y="451"/>
                    </a:lnTo>
                    <a:lnTo>
                      <a:pt x="3172" y="481"/>
                    </a:lnTo>
                    <a:lnTo>
                      <a:pt x="3217" y="510"/>
                    </a:lnTo>
                    <a:lnTo>
                      <a:pt x="3257" y="540"/>
                    </a:lnTo>
                    <a:lnTo>
                      <a:pt x="3293" y="570"/>
                    </a:lnTo>
                    <a:lnTo>
                      <a:pt x="3323" y="598"/>
                    </a:lnTo>
                    <a:lnTo>
                      <a:pt x="4009" y="598"/>
                    </a:lnTo>
                    <a:lnTo>
                      <a:pt x="4091" y="604"/>
                    </a:lnTo>
                    <a:lnTo>
                      <a:pt x="4168" y="620"/>
                    </a:lnTo>
                    <a:lnTo>
                      <a:pt x="4242" y="648"/>
                    </a:lnTo>
                    <a:lnTo>
                      <a:pt x="4310" y="687"/>
                    </a:lnTo>
                    <a:lnTo>
                      <a:pt x="4373" y="733"/>
                    </a:lnTo>
                    <a:lnTo>
                      <a:pt x="4427" y="789"/>
                    </a:lnTo>
                    <a:lnTo>
                      <a:pt x="4475" y="850"/>
                    </a:lnTo>
                    <a:lnTo>
                      <a:pt x="5557" y="109"/>
                    </a:lnTo>
                    <a:lnTo>
                      <a:pt x="5631" y="65"/>
                    </a:lnTo>
                    <a:lnTo>
                      <a:pt x="5708" y="33"/>
                    </a:lnTo>
                    <a:lnTo>
                      <a:pt x="5790" y="11"/>
                    </a:lnTo>
                    <a:lnTo>
                      <a:pt x="5872" y="0"/>
                    </a:lnTo>
                    <a:lnTo>
                      <a:pt x="595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90" name="Freeform 34">
                <a:extLst>
                  <a:ext uri="{FF2B5EF4-FFF2-40B4-BE49-F238E27FC236}">
                    <a16:creationId xmlns:a16="http://schemas.microsoft.com/office/drawing/2014/main" id="{44049C4C-3D8E-AA4B-9D7E-58FB13794FB7}"/>
                  </a:ext>
                </a:extLst>
              </p:cNvPr>
              <p:cNvSpPr>
                <a:spLocks noEditPoints="1"/>
              </p:cNvSpPr>
              <p:nvPr/>
            </p:nvSpPr>
            <p:spPr bwMode="auto">
              <a:xfrm>
                <a:off x="-3675063" y="188913"/>
                <a:ext cx="2921000" cy="1373188"/>
              </a:xfrm>
              <a:custGeom>
                <a:avLst/>
                <a:gdLst>
                  <a:gd name="T0" fmla="*/ 2744 w 3681"/>
                  <a:gd name="T1" fmla="*/ 390 h 1730"/>
                  <a:gd name="T2" fmla="*/ 2612 w 3681"/>
                  <a:gd name="T3" fmla="*/ 429 h 1730"/>
                  <a:gd name="T4" fmla="*/ 2499 w 3681"/>
                  <a:gd name="T5" fmla="*/ 501 h 1730"/>
                  <a:gd name="T6" fmla="*/ 2411 w 3681"/>
                  <a:gd name="T7" fmla="*/ 602 h 1730"/>
                  <a:gd name="T8" fmla="*/ 2354 w 3681"/>
                  <a:gd name="T9" fmla="*/ 726 h 1730"/>
                  <a:gd name="T10" fmla="*/ 2334 w 3681"/>
                  <a:gd name="T11" fmla="*/ 865 h 1730"/>
                  <a:gd name="T12" fmla="*/ 2358 w 3681"/>
                  <a:gd name="T13" fmla="*/ 1016 h 1730"/>
                  <a:gd name="T14" fmla="*/ 2427 w 3681"/>
                  <a:gd name="T15" fmla="*/ 1149 h 1730"/>
                  <a:gd name="T16" fmla="*/ 2531 w 3681"/>
                  <a:gd name="T17" fmla="*/ 1252 h 1730"/>
                  <a:gd name="T18" fmla="*/ 2662 w 3681"/>
                  <a:gd name="T19" fmla="*/ 1320 h 1730"/>
                  <a:gd name="T20" fmla="*/ 2815 w 3681"/>
                  <a:gd name="T21" fmla="*/ 1346 h 1730"/>
                  <a:gd name="T22" fmla="*/ 2953 w 3681"/>
                  <a:gd name="T23" fmla="*/ 1324 h 1730"/>
                  <a:gd name="T24" fmla="*/ 3076 w 3681"/>
                  <a:gd name="T25" fmla="*/ 1268 h 1730"/>
                  <a:gd name="T26" fmla="*/ 3177 w 3681"/>
                  <a:gd name="T27" fmla="*/ 1179 h 1730"/>
                  <a:gd name="T28" fmla="*/ 3251 w 3681"/>
                  <a:gd name="T29" fmla="*/ 1067 h 1730"/>
                  <a:gd name="T30" fmla="*/ 3291 w 3681"/>
                  <a:gd name="T31" fmla="*/ 936 h 1730"/>
                  <a:gd name="T32" fmla="*/ 3289 w 3681"/>
                  <a:gd name="T33" fmla="*/ 787 h 1730"/>
                  <a:gd name="T34" fmla="*/ 3241 w 3681"/>
                  <a:gd name="T35" fmla="*/ 644 h 1730"/>
                  <a:gd name="T36" fmla="*/ 3154 w 3681"/>
                  <a:gd name="T37" fmla="*/ 525 h 1730"/>
                  <a:gd name="T38" fmla="*/ 3036 w 3681"/>
                  <a:gd name="T39" fmla="*/ 437 h 1730"/>
                  <a:gd name="T40" fmla="*/ 2893 w 3681"/>
                  <a:gd name="T41" fmla="*/ 390 h 1730"/>
                  <a:gd name="T42" fmla="*/ 2815 w 3681"/>
                  <a:gd name="T43" fmla="*/ 0 h 1730"/>
                  <a:gd name="T44" fmla="*/ 3012 w 3681"/>
                  <a:gd name="T45" fmla="*/ 22 h 1730"/>
                  <a:gd name="T46" fmla="*/ 3195 w 3681"/>
                  <a:gd name="T47" fmla="*/ 87 h 1730"/>
                  <a:gd name="T48" fmla="*/ 3357 w 3681"/>
                  <a:gd name="T49" fmla="*/ 189 h 1730"/>
                  <a:gd name="T50" fmla="*/ 3490 w 3681"/>
                  <a:gd name="T51" fmla="*/ 324 h 1730"/>
                  <a:gd name="T52" fmla="*/ 3593 w 3681"/>
                  <a:gd name="T53" fmla="*/ 485 h 1730"/>
                  <a:gd name="T54" fmla="*/ 3657 w 3681"/>
                  <a:gd name="T55" fmla="*/ 666 h 1730"/>
                  <a:gd name="T56" fmla="*/ 3681 w 3681"/>
                  <a:gd name="T57" fmla="*/ 865 h 1730"/>
                  <a:gd name="T58" fmla="*/ 3657 w 3681"/>
                  <a:gd name="T59" fmla="*/ 1064 h 1730"/>
                  <a:gd name="T60" fmla="*/ 3593 w 3681"/>
                  <a:gd name="T61" fmla="*/ 1244 h 1730"/>
                  <a:gd name="T62" fmla="*/ 3490 w 3681"/>
                  <a:gd name="T63" fmla="*/ 1405 h 1730"/>
                  <a:gd name="T64" fmla="*/ 3357 w 3681"/>
                  <a:gd name="T65" fmla="*/ 1539 h 1730"/>
                  <a:gd name="T66" fmla="*/ 3195 w 3681"/>
                  <a:gd name="T67" fmla="*/ 1642 h 1730"/>
                  <a:gd name="T68" fmla="*/ 3012 w 3681"/>
                  <a:gd name="T69" fmla="*/ 1708 h 1730"/>
                  <a:gd name="T70" fmla="*/ 2815 w 3681"/>
                  <a:gd name="T71" fmla="*/ 1730 h 1730"/>
                  <a:gd name="T72" fmla="*/ 2614 w 3681"/>
                  <a:gd name="T73" fmla="*/ 1708 h 1730"/>
                  <a:gd name="T74" fmla="*/ 2431 w 3681"/>
                  <a:gd name="T75" fmla="*/ 1640 h 1730"/>
                  <a:gd name="T76" fmla="*/ 2270 w 3681"/>
                  <a:gd name="T77" fmla="*/ 1537 h 1730"/>
                  <a:gd name="T78" fmla="*/ 2137 w 3681"/>
                  <a:gd name="T79" fmla="*/ 1401 h 1730"/>
                  <a:gd name="T80" fmla="*/ 2035 w 3681"/>
                  <a:gd name="T81" fmla="*/ 1240 h 1730"/>
                  <a:gd name="T82" fmla="*/ 1970 w 3681"/>
                  <a:gd name="T83" fmla="*/ 1058 h 1730"/>
                  <a:gd name="T84" fmla="*/ 1110 w 3681"/>
                  <a:gd name="T85" fmla="*/ 1380 h 1730"/>
                  <a:gd name="T86" fmla="*/ 726 w 3681"/>
                  <a:gd name="T87" fmla="*/ 1058 h 1730"/>
                  <a:gd name="T88" fmla="*/ 386 w 3681"/>
                  <a:gd name="T89" fmla="*/ 1302 h 1730"/>
                  <a:gd name="T90" fmla="*/ 0 w 3681"/>
                  <a:gd name="T91" fmla="*/ 672 h 1730"/>
                  <a:gd name="T92" fmla="*/ 1998 w 3681"/>
                  <a:gd name="T93" fmla="*/ 578 h 1730"/>
                  <a:gd name="T94" fmla="*/ 2081 w 3681"/>
                  <a:gd name="T95" fmla="*/ 403 h 1730"/>
                  <a:gd name="T96" fmla="*/ 2201 w 3681"/>
                  <a:gd name="T97" fmla="*/ 254 h 1730"/>
                  <a:gd name="T98" fmla="*/ 2348 w 3681"/>
                  <a:gd name="T99" fmla="*/ 135 h 1730"/>
                  <a:gd name="T100" fmla="*/ 2521 w 3681"/>
                  <a:gd name="T101" fmla="*/ 50 h 1730"/>
                  <a:gd name="T102" fmla="*/ 2714 w 3681"/>
                  <a:gd name="T103" fmla="*/ 4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81" h="1730">
                    <a:moveTo>
                      <a:pt x="2815" y="384"/>
                    </a:moveTo>
                    <a:lnTo>
                      <a:pt x="2744" y="390"/>
                    </a:lnTo>
                    <a:lnTo>
                      <a:pt x="2676" y="403"/>
                    </a:lnTo>
                    <a:lnTo>
                      <a:pt x="2612" y="429"/>
                    </a:lnTo>
                    <a:lnTo>
                      <a:pt x="2553" y="461"/>
                    </a:lnTo>
                    <a:lnTo>
                      <a:pt x="2499" y="501"/>
                    </a:lnTo>
                    <a:lnTo>
                      <a:pt x="2451" y="549"/>
                    </a:lnTo>
                    <a:lnTo>
                      <a:pt x="2411" y="602"/>
                    </a:lnTo>
                    <a:lnTo>
                      <a:pt x="2378" y="662"/>
                    </a:lnTo>
                    <a:lnTo>
                      <a:pt x="2354" y="726"/>
                    </a:lnTo>
                    <a:lnTo>
                      <a:pt x="2338" y="793"/>
                    </a:lnTo>
                    <a:lnTo>
                      <a:pt x="2334" y="865"/>
                    </a:lnTo>
                    <a:lnTo>
                      <a:pt x="2340" y="942"/>
                    </a:lnTo>
                    <a:lnTo>
                      <a:pt x="2358" y="1016"/>
                    </a:lnTo>
                    <a:lnTo>
                      <a:pt x="2388" y="1085"/>
                    </a:lnTo>
                    <a:lnTo>
                      <a:pt x="2427" y="1149"/>
                    </a:lnTo>
                    <a:lnTo>
                      <a:pt x="2475" y="1205"/>
                    </a:lnTo>
                    <a:lnTo>
                      <a:pt x="2531" y="1252"/>
                    </a:lnTo>
                    <a:lnTo>
                      <a:pt x="2594" y="1292"/>
                    </a:lnTo>
                    <a:lnTo>
                      <a:pt x="2662" y="1320"/>
                    </a:lnTo>
                    <a:lnTo>
                      <a:pt x="2736" y="1338"/>
                    </a:lnTo>
                    <a:lnTo>
                      <a:pt x="2815" y="1346"/>
                    </a:lnTo>
                    <a:lnTo>
                      <a:pt x="2885" y="1340"/>
                    </a:lnTo>
                    <a:lnTo>
                      <a:pt x="2953" y="1324"/>
                    </a:lnTo>
                    <a:lnTo>
                      <a:pt x="3016" y="1300"/>
                    </a:lnTo>
                    <a:lnTo>
                      <a:pt x="3076" y="1268"/>
                    </a:lnTo>
                    <a:lnTo>
                      <a:pt x="3130" y="1227"/>
                    </a:lnTo>
                    <a:lnTo>
                      <a:pt x="3177" y="1179"/>
                    </a:lnTo>
                    <a:lnTo>
                      <a:pt x="3217" y="1125"/>
                    </a:lnTo>
                    <a:lnTo>
                      <a:pt x="3251" y="1067"/>
                    </a:lnTo>
                    <a:lnTo>
                      <a:pt x="3275" y="1004"/>
                    </a:lnTo>
                    <a:lnTo>
                      <a:pt x="3291" y="936"/>
                    </a:lnTo>
                    <a:lnTo>
                      <a:pt x="3295" y="865"/>
                    </a:lnTo>
                    <a:lnTo>
                      <a:pt x="3289" y="787"/>
                    </a:lnTo>
                    <a:lnTo>
                      <a:pt x="3271" y="714"/>
                    </a:lnTo>
                    <a:lnTo>
                      <a:pt x="3241" y="644"/>
                    </a:lnTo>
                    <a:lnTo>
                      <a:pt x="3203" y="580"/>
                    </a:lnTo>
                    <a:lnTo>
                      <a:pt x="3154" y="525"/>
                    </a:lnTo>
                    <a:lnTo>
                      <a:pt x="3098" y="477"/>
                    </a:lnTo>
                    <a:lnTo>
                      <a:pt x="3036" y="437"/>
                    </a:lnTo>
                    <a:lnTo>
                      <a:pt x="2967" y="407"/>
                    </a:lnTo>
                    <a:lnTo>
                      <a:pt x="2893" y="390"/>
                    </a:lnTo>
                    <a:lnTo>
                      <a:pt x="2815" y="384"/>
                    </a:lnTo>
                    <a:close/>
                    <a:moveTo>
                      <a:pt x="2815" y="0"/>
                    </a:moveTo>
                    <a:lnTo>
                      <a:pt x="2915" y="4"/>
                    </a:lnTo>
                    <a:lnTo>
                      <a:pt x="3012" y="22"/>
                    </a:lnTo>
                    <a:lnTo>
                      <a:pt x="3106" y="50"/>
                    </a:lnTo>
                    <a:lnTo>
                      <a:pt x="3195" y="87"/>
                    </a:lnTo>
                    <a:lnTo>
                      <a:pt x="3279" y="133"/>
                    </a:lnTo>
                    <a:lnTo>
                      <a:pt x="3357" y="189"/>
                    </a:lnTo>
                    <a:lnTo>
                      <a:pt x="3426" y="252"/>
                    </a:lnTo>
                    <a:lnTo>
                      <a:pt x="3490" y="324"/>
                    </a:lnTo>
                    <a:lnTo>
                      <a:pt x="3546" y="401"/>
                    </a:lnTo>
                    <a:lnTo>
                      <a:pt x="3593" y="485"/>
                    </a:lnTo>
                    <a:lnTo>
                      <a:pt x="3631" y="572"/>
                    </a:lnTo>
                    <a:lnTo>
                      <a:pt x="3657" y="666"/>
                    </a:lnTo>
                    <a:lnTo>
                      <a:pt x="3675" y="763"/>
                    </a:lnTo>
                    <a:lnTo>
                      <a:pt x="3681" y="865"/>
                    </a:lnTo>
                    <a:lnTo>
                      <a:pt x="3675" y="966"/>
                    </a:lnTo>
                    <a:lnTo>
                      <a:pt x="3657" y="1064"/>
                    </a:lnTo>
                    <a:lnTo>
                      <a:pt x="3631" y="1157"/>
                    </a:lnTo>
                    <a:lnTo>
                      <a:pt x="3593" y="1244"/>
                    </a:lnTo>
                    <a:lnTo>
                      <a:pt x="3546" y="1328"/>
                    </a:lnTo>
                    <a:lnTo>
                      <a:pt x="3490" y="1405"/>
                    </a:lnTo>
                    <a:lnTo>
                      <a:pt x="3426" y="1477"/>
                    </a:lnTo>
                    <a:lnTo>
                      <a:pt x="3357" y="1539"/>
                    </a:lnTo>
                    <a:lnTo>
                      <a:pt x="3279" y="1594"/>
                    </a:lnTo>
                    <a:lnTo>
                      <a:pt x="3195" y="1642"/>
                    </a:lnTo>
                    <a:lnTo>
                      <a:pt x="3106" y="1680"/>
                    </a:lnTo>
                    <a:lnTo>
                      <a:pt x="3012" y="1708"/>
                    </a:lnTo>
                    <a:lnTo>
                      <a:pt x="2915" y="1724"/>
                    </a:lnTo>
                    <a:lnTo>
                      <a:pt x="2815" y="1730"/>
                    </a:lnTo>
                    <a:lnTo>
                      <a:pt x="2714" y="1724"/>
                    </a:lnTo>
                    <a:lnTo>
                      <a:pt x="2614" y="1708"/>
                    </a:lnTo>
                    <a:lnTo>
                      <a:pt x="2521" y="1678"/>
                    </a:lnTo>
                    <a:lnTo>
                      <a:pt x="2431" y="1640"/>
                    </a:lnTo>
                    <a:lnTo>
                      <a:pt x="2348" y="1594"/>
                    </a:lnTo>
                    <a:lnTo>
                      <a:pt x="2270" y="1537"/>
                    </a:lnTo>
                    <a:lnTo>
                      <a:pt x="2201" y="1473"/>
                    </a:lnTo>
                    <a:lnTo>
                      <a:pt x="2137" y="1401"/>
                    </a:lnTo>
                    <a:lnTo>
                      <a:pt x="2081" y="1324"/>
                    </a:lnTo>
                    <a:lnTo>
                      <a:pt x="2035" y="1240"/>
                    </a:lnTo>
                    <a:lnTo>
                      <a:pt x="1998" y="1151"/>
                    </a:lnTo>
                    <a:lnTo>
                      <a:pt x="1970" y="1058"/>
                    </a:lnTo>
                    <a:lnTo>
                      <a:pt x="1110" y="1058"/>
                    </a:lnTo>
                    <a:lnTo>
                      <a:pt x="1110" y="1380"/>
                    </a:lnTo>
                    <a:lnTo>
                      <a:pt x="726" y="1380"/>
                    </a:lnTo>
                    <a:lnTo>
                      <a:pt x="726" y="1058"/>
                    </a:lnTo>
                    <a:lnTo>
                      <a:pt x="386" y="1058"/>
                    </a:lnTo>
                    <a:lnTo>
                      <a:pt x="386" y="1302"/>
                    </a:lnTo>
                    <a:lnTo>
                      <a:pt x="0" y="1302"/>
                    </a:lnTo>
                    <a:lnTo>
                      <a:pt x="0" y="672"/>
                    </a:lnTo>
                    <a:lnTo>
                      <a:pt x="1970" y="672"/>
                    </a:lnTo>
                    <a:lnTo>
                      <a:pt x="1998" y="578"/>
                    </a:lnTo>
                    <a:lnTo>
                      <a:pt x="2035" y="489"/>
                    </a:lnTo>
                    <a:lnTo>
                      <a:pt x="2081" y="403"/>
                    </a:lnTo>
                    <a:lnTo>
                      <a:pt x="2137" y="326"/>
                    </a:lnTo>
                    <a:lnTo>
                      <a:pt x="2201" y="254"/>
                    </a:lnTo>
                    <a:lnTo>
                      <a:pt x="2270" y="191"/>
                    </a:lnTo>
                    <a:lnTo>
                      <a:pt x="2348" y="135"/>
                    </a:lnTo>
                    <a:lnTo>
                      <a:pt x="2433" y="87"/>
                    </a:lnTo>
                    <a:lnTo>
                      <a:pt x="2521" y="50"/>
                    </a:lnTo>
                    <a:lnTo>
                      <a:pt x="2614" y="22"/>
                    </a:lnTo>
                    <a:lnTo>
                      <a:pt x="2714" y="4"/>
                    </a:lnTo>
                    <a:lnTo>
                      <a:pt x="281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37" name="Group 36">
              <a:extLst>
                <a:ext uri="{FF2B5EF4-FFF2-40B4-BE49-F238E27FC236}">
                  <a16:creationId xmlns:a16="http://schemas.microsoft.com/office/drawing/2014/main" id="{26D952BE-2778-C144-9EE3-4C1DBDD0BEE9}"/>
                </a:ext>
              </a:extLst>
            </p:cNvPr>
            <p:cNvGrpSpPr/>
            <p:nvPr/>
          </p:nvGrpSpPr>
          <p:grpSpPr>
            <a:xfrm>
              <a:off x="7686983" y="5268686"/>
              <a:ext cx="359620" cy="228458"/>
              <a:chOff x="9190038" y="984250"/>
              <a:chExt cx="4905375" cy="3116263"/>
            </a:xfrm>
            <a:solidFill>
              <a:schemeClr val="accent6"/>
            </a:solidFill>
          </p:grpSpPr>
          <p:sp>
            <p:nvSpPr>
              <p:cNvPr id="185" name="Freeform 68">
                <a:extLst>
                  <a:ext uri="{FF2B5EF4-FFF2-40B4-BE49-F238E27FC236}">
                    <a16:creationId xmlns:a16="http://schemas.microsoft.com/office/drawing/2014/main" id="{30787039-9782-C144-B790-09C437711E03}"/>
                  </a:ext>
                </a:extLst>
              </p:cNvPr>
              <p:cNvSpPr>
                <a:spLocks/>
              </p:cNvSpPr>
              <p:nvPr/>
            </p:nvSpPr>
            <p:spPr bwMode="auto">
              <a:xfrm>
                <a:off x="9632951" y="984250"/>
                <a:ext cx="4021138" cy="962025"/>
              </a:xfrm>
              <a:custGeom>
                <a:avLst/>
                <a:gdLst>
                  <a:gd name="T0" fmla="*/ 4425 w 5066"/>
                  <a:gd name="T1" fmla="*/ 0 h 1211"/>
                  <a:gd name="T2" fmla="*/ 4595 w 5066"/>
                  <a:gd name="T3" fmla="*/ 22 h 1211"/>
                  <a:gd name="T4" fmla="*/ 4749 w 5066"/>
                  <a:gd name="T5" fmla="*/ 88 h 1211"/>
                  <a:gd name="T6" fmla="*/ 4879 w 5066"/>
                  <a:gd name="T7" fmla="*/ 187 h 1211"/>
                  <a:gd name="T8" fmla="*/ 4980 w 5066"/>
                  <a:gd name="T9" fmla="*/ 319 h 1211"/>
                  <a:gd name="T10" fmla="*/ 5044 w 5066"/>
                  <a:gd name="T11" fmla="*/ 470 h 1211"/>
                  <a:gd name="T12" fmla="*/ 5066 w 5066"/>
                  <a:gd name="T13" fmla="*/ 641 h 1211"/>
                  <a:gd name="T14" fmla="*/ 4920 w 5066"/>
                  <a:gd name="T15" fmla="*/ 1211 h 1211"/>
                  <a:gd name="T16" fmla="*/ 4914 w 5066"/>
                  <a:gd name="T17" fmla="*/ 1106 h 1211"/>
                  <a:gd name="T18" fmla="*/ 4875 w 5066"/>
                  <a:gd name="T19" fmla="*/ 958 h 1211"/>
                  <a:gd name="T20" fmla="*/ 4798 w 5066"/>
                  <a:gd name="T21" fmla="*/ 827 h 1211"/>
                  <a:gd name="T22" fmla="*/ 4693 w 5066"/>
                  <a:gd name="T23" fmla="*/ 722 h 1211"/>
                  <a:gd name="T24" fmla="*/ 4564 w 5066"/>
                  <a:gd name="T25" fmla="*/ 647 h 1211"/>
                  <a:gd name="T26" fmla="*/ 4415 w 5066"/>
                  <a:gd name="T27" fmla="*/ 605 h 1211"/>
                  <a:gd name="T28" fmla="*/ 3023 w 5066"/>
                  <a:gd name="T29" fmla="*/ 600 h 1211"/>
                  <a:gd name="T30" fmla="*/ 2875 w 5066"/>
                  <a:gd name="T31" fmla="*/ 619 h 1211"/>
                  <a:gd name="T32" fmla="*/ 2742 w 5066"/>
                  <a:gd name="T33" fmla="*/ 673 h 1211"/>
                  <a:gd name="T34" fmla="*/ 2625 w 5066"/>
                  <a:gd name="T35" fmla="*/ 755 h 1211"/>
                  <a:gd name="T36" fmla="*/ 2533 w 5066"/>
                  <a:gd name="T37" fmla="*/ 862 h 1211"/>
                  <a:gd name="T38" fmla="*/ 2441 w 5066"/>
                  <a:gd name="T39" fmla="*/ 755 h 1211"/>
                  <a:gd name="T40" fmla="*/ 2327 w 5066"/>
                  <a:gd name="T41" fmla="*/ 673 h 1211"/>
                  <a:gd name="T42" fmla="*/ 2194 w 5066"/>
                  <a:gd name="T43" fmla="*/ 619 h 1211"/>
                  <a:gd name="T44" fmla="*/ 2046 w 5066"/>
                  <a:gd name="T45" fmla="*/ 600 h 1211"/>
                  <a:gd name="T46" fmla="*/ 653 w 5066"/>
                  <a:gd name="T47" fmla="*/ 605 h 1211"/>
                  <a:gd name="T48" fmla="*/ 505 w 5066"/>
                  <a:gd name="T49" fmla="*/ 647 h 1211"/>
                  <a:gd name="T50" fmla="*/ 374 w 5066"/>
                  <a:gd name="T51" fmla="*/ 722 h 1211"/>
                  <a:gd name="T52" fmla="*/ 269 w 5066"/>
                  <a:gd name="T53" fmla="*/ 827 h 1211"/>
                  <a:gd name="T54" fmla="*/ 194 w 5066"/>
                  <a:gd name="T55" fmla="*/ 958 h 1211"/>
                  <a:gd name="T56" fmla="*/ 152 w 5066"/>
                  <a:gd name="T57" fmla="*/ 1106 h 1211"/>
                  <a:gd name="T58" fmla="*/ 147 w 5066"/>
                  <a:gd name="T59" fmla="*/ 1185 h 1211"/>
                  <a:gd name="T60" fmla="*/ 0 w 5066"/>
                  <a:gd name="T61" fmla="*/ 1211 h 1211"/>
                  <a:gd name="T62" fmla="*/ 6 w 5066"/>
                  <a:gd name="T63" fmla="*/ 555 h 1211"/>
                  <a:gd name="T64" fmla="*/ 51 w 5066"/>
                  <a:gd name="T65" fmla="*/ 392 h 1211"/>
                  <a:gd name="T66" fmla="*/ 134 w 5066"/>
                  <a:gd name="T67" fmla="*/ 249 h 1211"/>
                  <a:gd name="T68" fmla="*/ 250 w 5066"/>
                  <a:gd name="T69" fmla="*/ 133 h 1211"/>
                  <a:gd name="T70" fmla="*/ 392 w 5066"/>
                  <a:gd name="T71" fmla="*/ 50 h 1211"/>
                  <a:gd name="T72" fmla="*/ 556 w 5066"/>
                  <a:gd name="T73" fmla="*/ 5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66" h="1211">
                    <a:moveTo>
                      <a:pt x="642" y="0"/>
                    </a:moveTo>
                    <a:lnTo>
                      <a:pt x="4425" y="0"/>
                    </a:lnTo>
                    <a:lnTo>
                      <a:pt x="4513" y="5"/>
                    </a:lnTo>
                    <a:lnTo>
                      <a:pt x="4595" y="22"/>
                    </a:lnTo>
                    <a:lnTo>
                      <a:pt x="4674" y="50"/>
                    </a:lnTo>
                    <a:lnTo>
                      <a:pt x="4749" y="88"/>
                    </a:lnTo>
                    <a:lnTo>
                      <a:pt x="4817" y="133"/>
                    </a:lnTo>
                    <a:lnTo>
                      <a:pt x="4879" y="187"/>
                    </a:lnTo>
                    <a:lnTo>
                      <a:pt x="4933" y="249"/>
                    </a:lnTo>
                    <a:lnTo>
                      <a:pt x="4980" y="319"/>
                    </a:lnTo>
                    <a:lnTo>
                      <a:pt x="5016" y="392"/>
                    </a:lnTo>
                    <a:lnTo>
                      <a:pt x="5044" y="470"/>
                    </a:lnTo>
                    <a:lnTo>
                      <a:pt x="5061" y="555"/>
                    </a:lnTo>
                    <a:lnTo>
                      <a:pt x="5066" y="641"/>
                    </a:lnTo>
                    <a:lnTo>
                      <a:pt x="5066" y="1211"/>
                    </a:lnTo>
                    <a:lnTo>
                      <a:pt x="4920" y="1211"/>
                    </a:lnTo>
                    <a:lnTo>
                      <a:pt x="4920" y="1185"/>
                    </a:lnTo>
                    <a:lnTo>
                      <a:pt x="4914" y="1106"/>
                    </a:lnTo>
                    <a:lnTo>
                      <a:pt x="4899" y="1029"/>
                    </a:lnTo>
                    <a:lnTo>
                      <a:pt x="4875" y="958"/>
                    </a:lnTo>
                    <a:lnTo>
                      <a:pt x="4841" y="890"/>
                    </a:lnTo>
                    <a:lnTo>
                      <a:pt x="4798" y="827"/>
                    </a:lnTo>
                    <a:lnTo>
                      <a:pt x="4749" y="770"/>
                    </a:lnTo>
                    <a:lnTo>
                      <a:pt x="4693" y="722"/>
                    </a:lnTo>
                    <a:lnTo>
                      <a:pt x="4631" y="680"/>
                    </a:lnTo>
                    <a:lnTo>
                      <a:pt x="4564" y="647"/>
                    </a:lnTo>
                    <a:lnTo>
                      <a:pt x="4490" y="620"/>
                    </a:lnTo>
                    <a:lnTo>
                      <a:pt x="4415" y="605"/>
                    </a:lnTo>
                    <a:lnTo>
                      <a:pt x="4337" y="600"/>
                    </a:lnTo>
                    <a:lnTo>
                      <a:pt x="3023" y="600"/>
                    </a:lnTo>
                    <a:lnTo>
                      <a:pt x="2946" y="605"/>
                    </a:lnTo>
                    <a:lnTo>
                      <a:pt x="2875" y="619"/>
                    </a:lnTo>
                    <a:lnTo>
                      <a:pt x="2805" y="641"/>
                    </a:lnTo>
                    <a:lnTo>
                      <a:pt x="2742" y="673"/>
                    </a:lnTo>
                    <a:lnTo>
                      <a:pt x="2680" y="710"/>
                    </a:lnTo>
                    <a:lnTo>
                      <a:pt x="2625" y="755"/>
                    </a:lnTo>
                    <a:lnTo>
                      <a:pt x="2577" y="806"/>
                    </a:lnTo>
                    <a:lnTo>
                      <a:pt x="2533" y="862"/>
                    </a:lnTo>
                    <a:lnTo>
                      <a:pt x="2490" y="806"/>
                    </a:lnTo>
                    <a:lnTo>
                      <a:pt x="2441" y="755"/>
                    </a:lnTo>
                    <a:lnTo>
                      <a:pt x="2387" y="710"/>
                    </a:lnTo>
                    <a:lnTo>
                      <a:pt x="2327" y="673"/>
                    </a:lnTo>
                    <a:lnTo>
                      <a:pt x="2261" y="641"/>
                    </a:lnTo>
                    <a:lnTo>
                      <a:pt x="2194" y="619"/>
                    </a:lnTo>
                    <a:lnTo>
                      <a:pt x="2121" y="605"/>
                    </a:lnTo>
                    <a:lnTo>
                      <a:pt x="2046" y="600"/>
                    </a:lnTo>
                    <a:lnTo>
                      <a:pt x="732" y="600"/>
                    </a:lnTo>
                    <a:lnTo>
                      <a:pt x="653" y="605"/>
                    </a:lnTo>
                    <a:lnTo>
                      <a:pt x="576" y="620"/>
                    </a:lnTo>
                    <a:lnTo>
                      <a:pt x="505" y="647"/>
                    </a:lnTo>
                    <a:lnTo>
                      <a:pt x="437" y="680"/>
                    </a:lnTo>
                    <a:lnTo>
                      <a:pt x="374" y="722"/>
                    </a:lnTo>
                    <a:lnTo>
                      <a:pt x="317" y="770"/>
                    </a:lnTo>
                    <a:lnTo>
                      <a:pt x="269" y="827"/>
                    </a:lnTo>
                    <a:lnTo>
                      <a:pt x="227" y="890"/>
                    </a:lnTo>
                    <a:lnTo>
                      <a:pt x="194" y="958"/>
                    </a:lnTo>
                    <a:lnTo>
                      <a:pt x="167" y="1029"/>
                    </a:lnTo>
                    <a:lnTo>
                      <a:pt x="152" y="1106"/>
                    </a:lnTo>
                    <a:lnTo>
                      <a:pt x="147" y="1185"/>
                    </a:lnTo>
                    <a:lnTo>
                      <a:pt x="147" y="1185"/>
                    </a:lnTo>
                    <a:lnTo>
                      <a:pt x="147" y="1211"/>
                    </a:lnTo>
                    <a:lnTo>
                      <a:pt x="0" y="1211"/>
                    </a:lnTo>
                    <a:lnTo>
                      <a:pt x="0" y="641"/>
                    </a:lnTo>
                    <a:lnTo>
                      <a:pt x="6" y="555"/>
                    </a:lnTo>
                    <a:lnTo>
                      <a:pt x="23" y="470"/>
                    </a:lnTo>
                    <a:lnTo>
                      <a:pt x="51" y="392"/>
                    </a:lnTo>
                    <a:lnTo>
                      <a:pt x="88" y="319"/>
                    </a:lnTo>
                    <a:lnTo>
                      <a:pt x="134" y="249"/>
                    </a:lnTo>
                    <a:lnTo>
                      <a:pt x="188" y="187"/>
                    </a:lnTo>
                    <a:lnTo>
                      <a:pt x="250" y="133"/>
                    </a:lnTo>
                    <a:lnTo>
                      <a:pt x="319" y="88"/>
                    </a:lnTo>
                    <a:lnTo>
                      <a:pt x="392" y="50"/>
                    </a:lnTo>
                    <a:lnTo>
                      <a:pt x="471" y="22"/>
                    </a:lnTo>
                    <a:lnTo>
                      <a:pt x="556" y="5"/>
                    </a:lnTo>
                    <a:lnTo>
                      <a:pt x="64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86" name="Freeform 69">
                <a:extLst>
                  <a:ext uri="{FF2B5EF4-FFF2-40B4-BE49-F238E27FC236}">
                    <a16:creationId xmlns:a16="http://schemas.microsoft.com/office/drawing/2014/main" id="{C337F4B1-2218-CB40-8735-D6F61F4B2247}"/>
                  </a:ext>
                </a:extLst>
              </p:cNvPr>
              <p:cNvSpPr>
                <a:spLocks/>
              </p:cNvSpPr>
              <p:nvPr/>
            </p:nvSpPr>
            <p:spPr bwMode="auto">
              <a:xfrm>
                <a:off x="9190038" y="2163763"/>
                <a:ext cx="4905375" cy="1936750"/>
              </a:xfrm>
              <a:custGeom>
                <a:avLst/>
                <a:gdLst>
                  <a:gd name="T0" fmla="*/ 5935 w 6181"/>
                  <a:gd name="T1" fmla="*/ 0 h 2440"/>
                  <a:gd name="T2" fmla="*/ 6031 w 6181"/>
                  <a:gd name="T3" fmla="*/ 18 h 2440"/>
                  <a:gd name="T4" fmla="*/ 6109 w 6181"/>
                  <a:gd name="T5" fmla="*/ 71 h 2440"/>
                  <a:gd name="T6" fmla="*/ 6162 w 6181"/>
                  <a:gd name="T7" fmla="*/ 150 h 2440"/>
                  <a:gd name="T8" fmla="*/ 6181 w 6181"/>
                  <a:gd name="T9" fmla="*/ 245 h 2440"/>
                  <a:gd name="T10" fmla="*/ 6177 w 6181"/>
                  <a:gd name="T11" fmla="*/ 1721 h 2440"/>
                  <a:gd name="T12" fmla="*/ 6139 w 6181"/>
                  <a:gd name="T13" fmla="*/ 1809 h 2440"/>
                  <a:gd name="T14" fmla="*/ 6074 w 6181"/>
                  <a:gd name="T15" fmla="*/ 1874 h 2440"/>
                  <a:gd name="T16" fmla="*/ 5986 w 6181"/>
                  <a:gd name="T17" fmla="*/ 1912 h 2440"/>
                  <a:gd name="T18" fmla="*/ 5834 w 6181"/>
                  <a:gd name="T19" fmla="*/ 1917 h 2440"/>
                  <a:gd name="T20" fmla="*/ 5961 w 6181"/>
                  <a:gd name="T21" fmla="*/ 2294 h 2440"/>
                  <a:gd name="T22" fmla="*/ 5948 w 6181"/>
                  <a:gd name="T23" fmla="*/ 2362 h 2440"/>
                  <a:gd name="T24" fmla="*/ 5903 w 6181"/>
                  <a:gd name="T25" fmla="*/ 2416 h 2440"/>
                  <a:gd name="T26" fmla="*/ 5849 w 6181"/>
                  <a:gd name="T27" fmla="*/ 2439 h 2440"/>
                  <a:gd name="T28" fmla="*/ 5792 w 6181"/>
                  <a:gd name="T29" fmla="*/ 2437 h 2440"/>
                  <a:gd name="T30" fmla="*/ 5734 w 6181"/>
                  <a:gd name="T31" fmla="*/ 2405 h 2440"/>
                  <a:gd name="T32" fmla="*/ 5697 w 6181"/>
                  <a:gd name="T33" fmla="*/ 2349 h 2440"/>
                  <a:gd name="T34" fmla="*/ 638 w 6181"/>
                  <a:gd name="T35" fmla="*/ 1917 h 2440"/>
                  <a:gd name="T36" fmla="*/ 469 w 6181"/>
                  <a:gd name="T37" fmla="*/ 2380 h 2440"/>
                  <a:gd name="T38" fmla="*/ 420 w 6181"/>
                  <a:gd name="T39" fmla="*/ 2424 h 2440"/>
                  <a:gd name="T40" fmla="*/ 357 w 6181"/>
                  <a:gd name="T41" fmla="*/ 2440 h 2440"/>
                  <a:gd name="T42" fmla="*/ 310 w 6181"/>
                  <a:gd name="T43" fmla="*/ 2433 h 2440"/>
                  <a:gd name="T44" fmla="*/ 251 w 6181"/>
                  <a:gd name="T45" fmla="*/ 2392 h 2440"/>
                  <a:gd name="T46" fmla="*/ 221 w 6181"/>
                  <a:gd name="T47" fmla="*/ 2330 h 2440"/>
                  <a:gd name="T48" fmla="*/ 227 w 6181"/>
                  <a:gd name="T49" fmla="*/ 2259 h 2440"/>
                  <a:gd name="T50" fmla="*/ 246 w 6181"/>
                  <a:gd name="T51" fmla="*/ 1917 h 2440"/>
                  <a:gd name="T52" fmla="*/ 150 w 6181"/>
                  <a:gd name="T53" fmla="*/ 1897 h 2440"/>
                  <a:gd name="T54" fmla="*/ 71 w 6181"/>
                  <a:gd name="T55" fmla="*/ 1844 h 2440"/>
                  <a:gd name="T56" fmla="*/ 19 w 6181"/>
                  <a:gd name="T57" fmla="*/ 1767 h 2440"/>
                  <a:gd name="T58" fmla="*/ 0 w 6181"/>
                  <a:gd name="T59" fmla="*/ 1672 h 2440"/>
                  <a:gd name="T60" fmla="*/ 6 w 6181"/>
                  <a:gd name="T61" fmla="*/ 195 h 2440"/>
                  <a:gd name="T62" fmla="*/ 41 w 6181"/>
                  <a:gd name="T63" fmla="*/ 108 h 2440"/>
                  <a:gd name="T64" fmla="*/ 109 w 6181"/>
                  <a:gd name="T65" fmla="*/ 41 h 2440"/>
                  <a:gd name="T66" fmla="*/ 197 w 6181"/>
                  <a:gd name="T67" fmla="*/ 3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81" h="2440">
                    <a:moveTo>
                      <a:pt x="246" y="0"/>
                    </a:moveTo>
                    <a:lnTo>
                      <a:pt x="5935" y="0"/>
                    </a:lnTo>
                    <a:lnTo>
                      <a:pt x="5986" y="3"/>
                    </a:lnTo>
                    <a:lnTo>
                      <a:pt x="6031" y="18"/>
                    </a:lnTo>
                    <a:lnTo>
                      <a:pt x="6074" y="41"/>
                    </a:lnTo>
                    <a:lnTo>
                      <a:pt x="6109" y="71"/>
                    </a:lnTo>
                    <a:lnTo>
                      <a:pt x="6139" y="108"/>
                    </a:lnTo>
                    <a:lnTo>
                      <a:pt x="6162" y="150"/>
                    </a:lnTo>
                    <a:lnTo>
                      <a:pt x="6177" y="195"/>
                    </a:lnTo>
                    <a:lnTo>
                      <a:pt x="6181" y="245"/>
                    </a:lnTo>
                    <a:lnTo>
                      <a:pt x="6181" y="1672"/>
                    </a:lnTo>
                    <a:lnTo>
                      <a:pt x="6177" y="1721"/>
                    </a:lnTo>
                    <a:lnTo>
                      <a:pt x="6162" y="1767"/>
                    </a:lnTo>
                    <a:lnTo>
                      <a:pt x="6139" y="1809"/>
                    </a:lnTo>
                    <a:lnTo>
                      <a:pt x="6109" y="1844"/>
                    </a:lnTo>
                    <a:lnTo>
                      <a:pt x="6074" y="1874"/>
                    </a:lnTo>
                    <a:lnTo>
                      <a:pt x="6031" y="1897"/>
                    </a:lnTo>
                    <a:lnTo>
                      <a:pt x="5986" y="1912"/>
                    </a:lnTo>
                    <a:lnTo>
                      <a:pt x="5935" y="1917"/>
                    </a:lnTo>
                    <a:lnTo>
                      <a:pt x="5834" y="1917"/>
                    </a:lnTo>
                    <a:lnTo>
                      <a:pt x="5954" y="2259"/>
                    </a:lnTo>
                    <a:lnTo>
                      <a:pt x="5961" y="2294"/>
                    </a:lnTo>
                    <a:lnTo>
                      <a:pt x="5959" y="2330"/>
                    </a:lnTo>
                    <a:lnTo>
                      <a:pt x="5948" y="2362"/>
                    </a:lnTo>
                    <a:lnTo>
                      <a:pt x="5929" y="2392"/>
                    </a:lnTo>
                    <a:lnTo>
                      <a:pt x="5903" y="2416"/>
                    </a:lnTo>
                    <a:lnTo>
                      <a:pt x="5871" y="2433"/>
                    </a:lnTo>
                    <a:lnTo>
                      <a:pt x="5849" y="2439"/>
                    </a:lnTo>
                    <a:lnTo>
                      <a:pt x="5826" y="2440"/>
                    </a:lnTo>
                    <a:lnTo>
                      <a:pt x="5792" y="2437"/>
                    </a:lnTo>
                    <a:lnTo>
                      <a:pt x="5762" y="2424"/>
                    </a:lnTo>
                    <a:lnTo>
                      <a:pt x="5734" y="2405"/>
                    </a:lnTo>
                    <a:lnTo>
                      <a:pt x="5712" y="2380"/>
                    </a:lnTo>
                    <a:lnTo>
                      <a:pt x="5697" y="2349"/>
                    </a:lnTo>
                    <a:lnTo>
                      <a:pt x="5543" y="1917"/>
                    </a:lnTo>
                    <a:lnTo>
                      <a:pt x="638" y="1917"/>
                    </a:lnTo>
                    <a:lnTo>
                      <a:pt x="484" y="2349"/>
                    </a:lnTo>
                    <a:lnTo>
                      <a:pt x="469" y="2380"/>
                    </a:lnTo>
                    <a:lnTo>
                      <a:pt x="447" y="2405"/>
                    </a:lnTo>
                    <a:lnTo>
                      <a:pt x="420" y="2424"/>
                    </a:lnTo>
                    <a:lnTo>
                      <a:pt x="388" y="2437"/>
                    </a:lnTo>
                    <a:lnTo>
                      <a:pt x="357" y="2440"/>
                    </a:lnTo>
                    <a:lnTo>
                      <a:pt x="334" y="2439"/>
                    </a:lnTo>
                    <a:lnTo>
                      <a:pt x="310" y="2433"/>
                    </a:lnTo>
                    <a:lnTo>
                      <a:pt x="278" y="2416"/>
                    </a:lnTo>
                    <a:lnTo>
                      <a:pt x="251" y="2392"/>
                    </a:lnTo>
                    <a:lnTo>
                      <a:pt x="233" y="2362"/>
                    </a:lnTo>
                    <a:lnTo>
                      <a:pt x="221" y="2330"/>
                    </a:lnTo>
                    <a:lnTo>
                      <a:pt x="220" y="2294"/>
                    </a:lnTo>
                    <a:lnTo>
                      <a:pt x="227" y="2259"/>
                    </a:lnTo>
                    <a:lnTo>
                      <a:pt x="349" y="1917"/>
                    </a:lnTo>
                    <a:lnTo>
                      <a:pt x="246" y="1917"/>
                    </a:lnTo>
                    <a:lnTo>
                      <a:pt x="197" y="1912"/>
                    </a:lnTo>
                    <a:lnTo>
                      <a:pt x="150" y="1897"/>
                    </a:lnTo>
                    <a:lnTo>
                      <a:pt x="109" y="1874"/>
                    </a:lnTo>
                    <a:lnTo>
                      <a:pt x="71" y="1844"/>
                    </a:lnTo>
                    <a:lnTo>
                      <a:pt x="41" y="1809"/>
                    </a:lnTo>
                    <a:lnTo>
                      <a:pt x="19" y="1767"/>
                    </a:lnTo>
                    <a:lnTo>
                      <a:pt x="6" y="1721"/>
                    </a:lnTo>
                    <a:lnTo>
                      <a:pt x="0" y="1672"/>
                    </a:lnTo>
                    <a:lnTo>
                      <a:pt x="0" y="245"/>
                    </a:lnTo>
                    <a:lnTo>
                      <a:pt x="6" y="195"/>
                    </a:lnTo>
                    <a:lnTo>
                      <a:pt x="19" y="150"/>
                    </a:lnTo>
                    <a:lnTo>
                      <a:pt x="41" y="108"/>
                    </a:lnTo>
                    <a:lnTo>
                      <a:pt x="71" y="71"/>
                    </a:lnTo>
                    <a:lnTo>
                      <a:pt x="109" y="41"/>
                    </a:lnTo>
                    <a:lnTo>
                      <a:pt x="150" y="18"/>
                    </a:lnTo>
                    <a:lnTo>
                      <a:pt x="197" y="3"/>
                    </a:lnTo>
                    <a:lnTo>
                      <a:pt x="24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87" name="Freeform 70">
                <a:extLst>
                  <a:ext uri="{FF2B5EF4-FFF2-40B4-BE49-F238E27FC236}">
                    <a16:creationId xmlns:a16="http://schemas.microsoft.com/office/drawing/2014/main" id="{A8E5B2DE-472D-8B47-A3BC-AFD22BBAB127}"/>
                  </a:ext>
                </a:extLst>
              </p:cNvPr>
              <p:cNvSpPr>
                <a:spLocks/>
              </p:cNvSpPr>
              <p:nvPr/>
            </p:nvSpPr>
            <p:spPr bwMode="auto">
              <a:xfrm>
                <a:off x="11782426" y="1677988"/>
                <a:ext cx="1539875" cy="268288"/>
              </a:xfrm>
              <a:custGeom>
                <a:avLst/>
                <a:gdLst>
                  <a:gd name="T0" fmla="*/ 313 w 1938"/>
                  <a:gd name="T1" fmla="*/ 0 h 338"/>
                  <a:gd name="T2" fmla="*/ 1627 w 1938"/>
                  <a:gd name="T3" fmla="*/ 0 h 338"/>
                  <a:gd name="T4" fmla="*/ 1681 w 1938"/>
                  <a:gd name="T5" fmla="*/ 4 h 338"/>
                  <a:gd name="T6" fmla="*/ 1734 w 1938"/>
                  <a:gd name="T7" fmla="*/ 19 h 338"/>
                  <a:gd name="T8" fmla="*/ 1782 w 1938"/>
                  <a:gd name="T9" fmla="*/ 42 h 338"/>
                  <a:gd name="T10" fmla="*/ 1827 w 1938"/>
                  <a:gd name="T11" fmla="*/ 74 h 338"/>
                  <a:gd name="T12" fmla="*/ 1865 w 1938"/>
                  <a:gd name="T13" fmla="*/ 111 h 338"/>
                  <a:gd name="T14" fmla="*/ 1895 w 1938"/>
                  <a:gd name="T15" fmla="*/ 154 h 338"/>
                  <a:gd name="T16" fmla="*/ 1917 w 1938"/>
                  <a:gd name="T17" fmla="*/ 203 h 338"/>
                  <a:gd name="T18" fmla="*/ 1932 w 1938"/>
                  <a:gd name="T19" fmla="*/ 255 h 338"/>
                  <a:gd name="T20" fmla="*/ 1938 w 1938"/>
                  <a:gd name="T21" fmla="*/ 312 h 338"/>
                  <a:gd name="T22" fmla="*/ 1938 w 1938"/>
                  <a:gd name="T23" fmla="*/ 338 h 338"/>
                  <a:gd name="T24" fmla="*/ 0 w 1938"/>
                  <a:gd name="T25" fmla="*/ 338 h 338"/>
                  <a:gd name="T26" fmla="*/ 0 w 1938"/>
                  <a:gd name="T27" fmla="*/ 312 h 338"/>
                  <a:gd name="T28" fmla="*/ 5 w 1938"/>
                  <a:gd name="T29" fmla="*/ 255 h 338"/>
                  <a:gd name="T30" fmla="*/ 20 w 1938"/>
                  <a:gd name="T31" fmla="*/ 203 h 338"/>
                  <a:gd name="T32" fmla="*/ 43 w 1938"/>
                  <a:gd name="T33" fmla="*/ 154 h 338"/>
                  <a:gd name="T34" fmla="*/ 73 w 1938"/>
                  <a:gd name="T35" fmla="*/ 111 h 338"/>
                  <a:gd name="T36" fmla="*/ 112 w 1938"/>
                  <a:gd name="T37" fmla="*/ 74 h 338"/>
                  <a:gd name="T38" fmla="*/ 155 w 1938"/>
                  <a:gd name="T39" fmla="*/ 42 h 338"/>
                  <a:gd name="T40" fmla="*/ 204 w 1938"/>
                  <a:gd name="T41" fmla="*/ 19 h 338"/>
                  <a:gd name="T42" fmla="*/ 257 w 1938"/>
                  <a:gd name="T43" fmla="*/ 4 h 338"/>
                  <a:gd name="T44" fmla="*/ 313 w 1938"/>
                  <a:gd name="T4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8" h="338">
                    <a:moveTo>
                      <a:pt x="313" y="0"/>
                    </a:moveTo>
                    <a:lnTo>
                      <a:pt x="1627" y="0"/>
                    </a:lnTo>
                    <a:lnTo>
                      <a:pt x="1681" y="4"/>
                    </a:lnTo>
                    <a:lnTo>
                      <a:pt x="1734" y="19"/>
                    </a:lnTo>
                    <a:lnTo>
                      <a:pt x="1782" y="42"/>
                    </a:lnTo>
                    <a:lnTo>
                      <a:pt x="1827" y="74"/>
                    </a:lnTo>
                    <a:lnTo>
                      <a:pt x="1865" y="111"/>
                    </a:lnTo>
                    <a:lnTo>
                      <a:pt x="1895" y="154"/>
                    </a:lnTo>
                    <a:lnTo>
                      <a:pt x="1917" y="203"/>
                    </a:lnTo>
                    <a:lnTo>
                      <a:pt x="1932" y="255"/>
                    </a:lnTo>
                    <a:lnTo>
                      <a:pt x="1938" y="312"/>
                    </a:lnTo>
                    <a:lnTo>
                      <a:pt x="1938" y="338"/>
                    </a:lnTo>
                    <a:lnTo>
                      <a:pt x="0" y="338"/>
                    </a:lnTo>
                    <a:lnTo>
                      <a:pt x="0" y="312"/>
                    </a:lnTo>
                    <a:lnTo>
                      <a:pt x="5" y="255"/>
                    </a:lnTo>
                    <a:lnTo>
                      <a:pt x="20" y="203"/>
                    </a:lnTo>
                    <a:lnTo>
                      <a:pt x="43" y="154"/>
                    </a:lnTo>
                    <a:lnTo>
                      <a:pt x="73" y="111"/>
                    </a:lnTo>
                    <a:lnTo>
                      <a:pt x="112" y="74"/>
                    </a:lnTo>
                    <a:lnTo>
                      <a:pt x="155" y="42"/>
                    </a:lnTo>
                    <a:lnTo>
                      <a:pt x="204" y="19"/>
                    </a:lnTo>
                    <a:lnTo>
                      <a:pt x="257" y="4"/>
                    </a:lnTo>
                    <a:lnTo>
                      <a:pt x="31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88" name="Freeform 71">
                <a:extLst>
                  <a:ext uri="{FF2B5EF4-FFF2-40B4-BE49-F238E27FC236}">
                    <a16:creationId xmlns:a16="http://schemas.microsoft.com/office/drawing/2014/main" id="{69E05CAE-4C08-8B41-9F34-3111A4EFDC20}"/>
                  </a:ext>
                </a:extLst>
              </p:cNvPr>
              <p:cNvSpPr>
                <a:spLocks/>
              </p:cNvSpPr>
              <p:nvPr/>
            </p:nvSpPr>
            <p:spPr bwMode="auto">
              <a:xfrm>
                <a:off x="9966326" y="1677988"/>
                <a:ext cx="1536700" cy="268288"/>
              </a:xfrm>
              <a:custGeom>
                <a:avLst/>
                <a:gdLst>
                  <a:gd name="T0" fmla="*/ 311 w 1936"/>
                  <a:gd name="T1" fmla="*/ 0 h 338"/>
                  <a:gd name="T2" fmla="*/ 1625 w 1936"/>
                  <a:gd name="T3" fmla="*/ 0 h 338"/>
                  <a:gd name="T4" fmla="*/ 1681 w 1936"/>
                  <a:gd name="T5" fmla="*/ 4 h 338"/>
                  <a:gd name="T6" fmla="*/ 1733 w 1936"/>
                  <a:gd name="T7" fmla="*/ 19 h 338"/>
                  <a:gd name="T8" fmla="*/ 1782 w 1936"/>
                  <a:gd name="T9" fmla="*/ 42 h 338"/>
                  <a:gd name="T10" fmla="*/ 1825 w 1936"/>
                  <a:gd name="T11" fmla="*/ 74 h 338"/>
                  <a:gd name="T12" fmla="*/ 1863 w 1936"/>
                  <a:gd name="T13" fmla="*/ 111 h 338"/>
                  <a:gd name="T14" fmla="*/ 1893 w 1936"/>
                  <a:gd name="T15" fmla="*/ 154 h 338"/>
                  <a:gd name="T16" fmla="*/ 1917 w 1936"/>
                  <a:gd name="T17" fmla="*/ 203 h 338"/>
                  <a:gd name="T18" fmla="*/ 1930 w 1936"/>
                  <a:gd name="T19" fmla="*/ 255 h 338"/>
                  <a:gd name="T20" fmla="*/ 1936 w 1936"/>
                  <a:gd name="T21" fmla="*/ 312 h 338"/>
                  <a:gd name="T22" fmla="*/ 1936 w 1936"/>
                  <a:gd name="T23" fmla="*/ 338 h 338"/>
                  <a:gd name="T24" fmla="*/ 0 w 1936"/>
                  <a:gd name="T25" fmla="*/ 338 h 338"/>
                  <a:gd name="T26" fmla="*/ 0 w 1936"/>
                  <a:gd name="T27" fmla="*/ 312 h 338"/>
                  <a:gd name="T28" fmla="*/ 3 w 1936"/>
                  <a:gd name="T29" fmla="*/ 255 h 338"/>
                  <a:gd name="T30" fmla="*/ 18 w 1936"/>
                  <a:gd name="T31" fmla="*/ 203 h 338"/>
                  <a:gd name="T32" fmla="*/ 41 w 1936"/>
                  <a:gd name="T33" fmla="*/ 154 h 338"/>
                  <a:gd name="T34" fmla="*/ 73 w 1936"/>
                  <a:gd name="T35" fmla="*/ 111 h 338"/>
                  <a:gd name="T36" fmla="*/ 110 w 1936"/>
                  <a:gd name="T37" fmla="*/ 74 h 338"/>
                  <a:gd name="T38" fmla="*/ 153 w 1936"/>
                  <a:gd name="T39" fmla="*/ 42 h 338"/>
                  <a:gd name="T40" fmla="*/ 202 w 1936"/>
                  <a:gd name="T41" fmla="*/ 19 h 338"/>
                  <a:gd name="T42" fmla="*/ 255 w 1936"/>
                  <a:gd name="T43" fmla="*/ 4 h 338"/>
                  <a:gd name="T44" fmla="*/ 311 w 1936"/>
                  <a:gd name="T4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6" h="338">
                    <a:moveTo>
                      <a:pt x="311" y="0"/>
                    </a:moveTo>
                    <a:lnTo>
                      <a:pt x="1625" y="0"/>
                    </a:lnTo>
                    <a:lnTo>
                      <a:pt x="1681" y="4"/>
                    </a:lnTo>
                    <a:lnTo>
                      <a:pt x="1733" y="19"/>
                    </a:lnTo>
                    <a:lnTo>
                      <a:pt x="1782" y="42"/>
                    </a:lnTo>
                    <a:lnTo>
                      <a:pt x="1825" y="74"/>
                    </a:lnTo>
                    <a:lnTo>
                      <a:pt x="1863" y="111"/>
                    </a:lnTo>
                    <a:lnTo>
                      <a:pt x="1893" y="154"/>
                    </a:lnTo>
                    <a:lnTo>
                      <a:pt x="1917" y="203"/>
                    </a:lnTo>
                    <a:lnTo>
                      <a:pt x="1930" y="255"/>
                    </a:lnTo>
                    <a:lnTo>
                      <a:pt x="1936" y="312"/>
                    </a:lnTo>
                    <a:lnTo>
                      <a:pt x="1936" y="338"/>
                    </a:lnTo>
                    <a:lnTo>
                      <a:pt x="0" y="338"/>
                    </a:lnTo>
                    <a:lnTo>
                      <a:pt x="0" y="312"/>
                    </a:lnTo>
                    <a:lnTo>
                      <a:pt x="3" y="255"/>
                    </a:lnTo>
                    <a:lnTo>
                      <a:pt x="18" y="203"/>
                    </a:lnTo>
                    <a:lnTo>
                      <a:pt x="41" y="154"/>
                    </a:lnTo>
                    <a:lnTo>
                      <a:pt x="73" y="111"/>
                    </a:lnTo>
                    <a:lnTo>
                      <a:pt x="110" y="74"/>
                    </a:lnTo>
                    <a:lnTo>
                      <a:pt x="153" y="42"/>
                    </a:lnTo>
                    <a:lnTo>
                      <a:pt x="202" y="19"/>
                    </a:lnTo>
                    <a:lnTo>
                      <a:pt x="255" y="4"/>
                    </a:lnTo>
                    <a:lnTo>
                      <a:pt x="3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38" name="Group 37">
              <a:extLst>
                <a:ext uri="{FF2B5EF4-FFF2-40B4-BE49-F238E27FC236}">
                  <a16:creationId xmlns:a16="http://schemas.microsoft.com/office/drawing/2014/main" id="{0B276164-4581-6C4D-A79F-D5CD72B1B125}"/>
                </a:ext>
              </a:extLst>
            </p:cNvPr>
            <p:cNvGrpSpPr/>
            <p:nvPr/>
          </p:nvGrpSpPr>
          <p:grpSpPr>
            <a:xfrm>
              <a:off x="7323320" y="4875164"/>
              <a:ext cx="376405" cy="362622"/>
              <a:chOff x="-2330450" y="2897188"/>
              <a:chExt cx="3381375" cy="3257550"/>
            </a:xfrm>
            <a:solidFill>
              <a:schemeClr val="accent4"/>
            </a:solidFill>
          </p:grpSpPr>
          <p:sp>
            <p:nvSpPr>
              <p:cNvPr id="182" name="Rectangle 17">
                <a:extLst>
                  <a:ext uri="{FF2B5EF4-FFF2-40B4-BE49-F238E27FC236}">
                    <a16:creationId xmlns:a16="http://schemas.microsoft.com/office/drawing/2014/main" id="{4F18A899-2877-9A41-B347-441924393952}"/>
                  </a:ext>
                </a:extLst>
              </p:cNvPr>
              <p:cNvSpPr>
                <a:spLocks noChangeArrowheads="1"/>
              </p:cNvSpPr>
              <p:nvPr/>
            </p:nvSpPr>
            <p:spPr bwMode="auto">
              <a:xfrm>
                <a:off x="-1258888" y="3173413"/>
                <a:ext cx="935038" cy="103188"/>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83" name="Rectangle 18">
                <a:extLst>
                  <a:ext uri="{FF2B5EF4-FFF2-40B4-BE49-F238E27FC236}">
                    <a16:creationId xmlns:a16="http://schemas.microsoft.com/office/drawing/2014/main" id="{02AB9AAF-7986-AF4D-B46F-CFCF4E4F2459}"/>
                  </a:ext>
                </a:extLst>
              </p:cNvPr>
              <p:cNvSpPr>
                <a:spLocks noChangeArrowheads="1"/>
              </p:cNvSpPr>
              <p:nvPr/>
            </p:nvSpPr>
            <p:spPr bwMode="auto">
              <a:xfrm>
                <a:off x="-1258888" y="3432176"/>
                <a:ext cx="935038" cy="103188"/>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84" name="Freeform 19">
                <a:extLst>
                  <a:ext uri="{FF2B5EF4-FFF2-40B4-BE49-F238E27FC236}">
                    <a16:creationId xmlns:a16="http://schemas.microsoft.com/office/drawing/2014/main" id="{8F0B1EBB-F09E-A543-A0C5-80CFA3C041EF}"/>
                  </a:ext>
                </a:extLst>
              </p:cNvPr>
              <p:cNvSpPr>
                <a:spLocks noEditPoints="1"/>
              </p:cNvSpPr>
              <p:nvPr/>
            </p:nvSpPr>
            <p:spPr bwMode="auto">
              <a:xfrm>
                <a:off x="-2330450" y="2897188"/>
                <a:ext cx="3381375" cy="3257550"/>
              </a:xfrm>
              <a:custGeom>
                <a:avLst/>
                <a:gdLst>
                  <a:gd name="T0" fmla="*/ 1512 w 4260"/>
                  <a:gd name="T1" fmla="*/ 3196 h 4105"/>
                  <a:gd name="T2" fmla="*/ 2055 w 4260"/>
                  <a:gd name="T3" fmla="*/ 2890 h 4105"/>
                  <a:gd name="T4" fmla="*/ 489 w 4260"/>
                  <a:gd name="T5" fmla="*/ 2890 h 4105"/>
                  <a:gd name="T6" fmla="*/ 1032 w 4260"/>
                  <a:gd name="T7" fmla="*/ 3196 h 4105"/>
                  <a:gd name="T8" fmla="*/ 489 w 4260"/>
                  <a:gd name="T9" fmla="*/ 2890 h 4105"/>
                  <a:gd name="T10" fmla="*/ 3223 w 4260"/>
                  <a:gd name="T11" fmla="*/ 2903 h 4105"/>
                  <a:gd name="T12" fmla="*/ 3889 w 4260"/>
                  <a:gd name="T13" fmla="*/ 2634 h 4105"/>
                  <a:gd name="T14" fmla="*/ 1512 w 4260"/>
                  <a:gd name="T15" fmla="*/ 2377 h 4105"/>
                  <a:gd name="T16" fmla="*/ 2055 w 4260"/>
                  <a:gd name="T17" fmla="*/ 2684 h 4105"/>
                  <a:gd name="T18" fmla="*/ 1512 w 4260"/>
                  <a:gd name="T19" fmla="*/ 2377 h 4105"/>
                  <a:gd name="T20" fmla="*/ 489 w 4260"/>
                  <a:gd name="T21" fmla="*/ 2684 h 4105"/>
                  <a:gd name="T22" fmla="*/ 1032 w 4260"/>
                  <a:gd name="T23" fmla="*/ 2377 h 4105"/>
                  <a:gd name="T24" fmla="*/ 3223 w 4260"/>
                  <a:gd name="T25" fmla="*/ 2123 h 4105"/>
                  <a:gd name="T26" fmla="*/ 3889 w 4260"/>
                  <a:gd name="T27" fmla="*/ 2392 h 4105"/>
                  <a:gd name="T28" fmla="*/ 3223 w 4260"/>
                  <a:gd name="T29" fmla="*/ 2123 h 4105"/>
                  <a:gd name="T30" fmla="*/ 1512 w 4260"/>
                  <a:gd name="T31" fmla="*/ 2173 h 4105"/>
                  <a:gd name="T32" fmla="*/ 2055 w 4260"/>
                  <a:gd name="T33" fmla="*/ 1867 h 4105"/>
                  <a:gd name="T34" fmla="*/ 489 w 4260"/>
                  <a:gd name="T35" fmla="*/ 1867 h 4105"/>
                  <a:gd name="T36" fmla="*/ 1032 w 4260"/>
                  <a:gd name="T37" fmla="*/ 2173 h 4105"/>
                  <a:gd name="T38" fmla="*/ 489 w 4260"/>
                  <a:gd name="T39" fmla="*/ 1867 h 4105"/>
                  <a:gd name="T40" fmla="*/ 3223 w 4260"/>
                  <a:gd name="T41" fmla="*/ 1881 h 4105"/>
                  <a:gd name="T42" fmla="*/ 3889 w 4260"/>
                  <a:gd name="T43" fmla="*/ 1610 h 4105"/>
                  <a:gd name="T44" fmla="*/ 1512 w 4260"/>
                  <a:gd name="T45" fmla="*/ 1356 h 4105"/>
                  <a:gd name="T46" fmla="*/ 2055 w 4260"/>
                  <a:gd name="T47" fmla="*/ 1662 h 4105"/>
                  <a:gd name="T48" fmla="*/ 1512 w 4260"/>
                  <a:gd name="T49" fmla="*/ 1356 h 4105"/>
                  <a:gd name="T50" fmla="*/ 489 w 4260"/>
                  <a:gd name="T51" fmla="*/ 1662 h 4105"/>
                  <a:gd name="T52" fmla="*/ 1032 w 4260"/>
                  <a:gd name="T53" fmla="*/ 1356 h 4105"/>
                  <a:gd name="T54" fmla="*/ 3223 w 4260"/>
                  <a:gd name="T55" fmla="*/ 1100 h 4105"/>
                  <a:gd name="T56" fmla="*/ 3889 w 4260"/>
                  <a:gd name="T57" fmla="*/ 1369 h 4105"/>
                  <a:gd name="T58" fmla="*/ 3223 w 4260"/>
                  <a:gd name="T59" fmla="*/ 1100 h 4105"/>
                  <a:gd name="T60" fmla="*/ 1162 w 4260"/>
                  <a:gd name="T61" fmla="*/ 1091 h 4105"/>
                  <a:gd name="T62" fmla="*/ 2371 w 4260"/>
                  <a:gd name="T63" fmla="*/ 3721 h 4105"/>
                  <a:gd name="T64" fmla="*/ 2564 w 4260"/>
                  <a:gd name="T65" fmla="*/ 1088 h 4105"/>
                  <a:gd name="T66" fmla="*/ 2714 w 4260"/>
                  <a:gd name="T67" fmla="*/ 177 h 4105"/>
                  <a:gd name="T68" fmla="*/ 985 w 4260"/>
                  <a:gd name="T69" fmla="*/ 0 h 4105"/>
                  <a:gd name="T70" fmla="*/ 2892 w 4260"/>
                  <a:gd name="T71" fmla="*/ 907 h 4105"/>
                  <a:gd name="T72" fmla="*/ 4087 w 4260"/>
                  <a:gd name="T73" fmla="*/ 832 h 4105"/>
                  <a:gd name="T74" fmla="*/ 4260 w 4260"/>
                  <a:gd name="T75" fmla="*/ 3721 h 4105"/>
                  <a:gd name="T76" fmla="*/ 0 w 4260"/>
                  <a:gd name="T77" fmla="*/ 4105 h 4105"/>
                  <a:gd name="T78" fmla="*/ 174 w 4260"/>
                  <a:gd name="T79" fmla="*/ 3721 h 4105"/>
                  <a:gd name="T80" fmla="*/ 985 w 4260"/>
                  <a:gd name="T81" fmla="*/ 1091 h 4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60" h="4105">
                    <a:moveTo>
                      <a:pt x="1512" y="2890"/>
                    </a:moveTo>
                    <a:lnTo>
                      <a:pt x="1512" y="3196"/>
                    </a:lnTo>
                    <a:lnTo>
                      <a:pt x="2055" y="3196"/>
                    </a:lnTo>
                    <a:lnTo>
                      <a:pt x="2055" y="2890"/>
                    </a:lnTo>
                    <a:lnTo>
                      <a:pt x="1512" y="2890"/>
                    </a:lnTo>
                    <a:close/>
                    <a:moveTo>
                      <a:pt x="489" y="2890"/>
                    </a:moveTo>
                    <a:lnTo>
                      <a:pt x="489" y="3196"/>
                    </a:lnTo>
                    <a:lnTo>
                      <a:pt x="1032" y="3196"/>
                    </a:lnTo>
                    <a:lnTo>
                      <a:pt x="1032" y="2890"/>
                    </a:lnTo>
                    <a:lnTo>
                      <a:pt x="489" y="2890"/>
                    </a:lnTo>
                    <a:close/>
                    <a:moveTo>
                      <a:pt x="3223" y="2634"/>
                    </a:moveTo>
                    <a:lnTo>
                      <a:pt x="3223" y="2903"/>
                    </a:lnTo>
                    <a:lnTo>
                      <a:pt x="3889" y="2903"/>
                    </a:lnTo>
                    <a:lnTo>
                      <a:pt x="3889" y="2634"/>
                    </a:lnTo>
                    <a:lnTo>
                      <a:pt x="3223" y="2634"/>
                    </a:lnTo>
                    <a:close/>
                    <a:moveTo>
                      <a:pt x="1512" y="2377"/>
                    </a:moveTo>
                    <a:lnTo>
                      <a:pt x="1512" y="2684"/>
                    </a:lnTo>
                    <a:lnTo>
                      <a:pt x="2055" y="2684"/>
                    </a:lnTo>
                    <a:lnTo>
                      <a:pt x="2055" y="2377"/>
                    </a:lnTo>
                    <a:lnTo>
                      <a:pt x="1512" y="2377"/>
                    </a:lnTo>
                    <a:close/>
                    <a:moveTo>
                      <a:pt x="489" y="2377"/>
                    </a:moveTo>
                    <a:lnTo>
                      <a:pt x="489" y="2684"/>
                    </a:lnTo>
                    <a:lnTo>
                      <a:pt x="1032" y="2684"/>
                    </a:lnTo>
                    <a:lnTo>
                      <a:pt x="1032" y="2377"/>
                    </a:lnTo>
                    <a:lnTo>
                      <a:pt x="489" y="2377"/>
                    </a:lnTo>
                    <a:close/>
                    <a:moveTo>
                      <a:pt x="3223" y="2123"/>
                    </a:moveTo>
                    <a:lnTo>
                      <a:pt x="3223" y="2392"/>
                    </a:lnTo>
                    <a:lnTo>
                      <a:pt x="3889" y="2392"/>
                    </a:lnTo>
                    <a:lnTo>
                      <a:pt x="3889" y="2123"/>
                    </a:lnTo>
                    <a:lnTo>
                      <a:pt x="3223" y="2123"/>
                    </a:lnTo>
                    <a:close/>
                    <a:moveTo>
                      <a:pt x="1512" y="1867"/>
                    </a:moveTo>
                    <a:lnTo>
                      <a:pt x="1512" y="2173"/>
                    </a:lnTo>
                    <a:lnTo>
                      <a:pt x="2055" y="2173"/>
                    </a:lnTo>
                    <a:lnTo>
                      <a:pt x="2055" y="1867"/>
                    </a:lnTo>
                    <a:lnTo>
                      <a:pt x="1512" y="1867"/>
                    </a:lnTo>
                    <a:close/>
                    <a:moveTo>
                      <a:pt x="489" y="1867"/>
                    </a:moveTo>
                    <a:lnTo>
                      <a:pt x="489" y="2173"/>
                    </a:lnTo>
                    <a:lnTo>
                      <a:pt x="1032" y="2173"/>
                    </a:lnTo>
                    <a:lnTo>
                      <a:pt x="1032" y="1867"/>
                    </a:lnTo>
                    <a:lnTo>
                      <a:pt x="489" y="1867"/>
                    </a:lnTo>
                    <a:close/>
                    <a:moveTo>
                      <a:pt x="3223" y="1610"/>
                    </a:moveTo>
                    <a:lnTo>
                      <a:pt x="3223" y="1881"/>
                    </a:lnTo>
                    <a:lnTo>
                      <a:pt x="3889" y="1881"/>
                    </a:lnTo>
                    <a:lnTo>
                      <a:pt x="3889" y="1610"/>
                    </a:lnTo>
                    <a:lnTo>
                      <a:pt x="3223" y="1610"/>
                    </a:lnTo>
                    <a:close/>
                    <a:moveTo>
                      <a:pt x="1512" y="1356"/>
                    </a:moveTo>
                    <a:lnTo>
                      <a:pt x="1512" y="1662"/>
                    </a:lnTo>
                    <a:lnTo>
                      <a:pt x="2055" y="1662"/>
                    </a:lnTo>
                    <a:lnTo>
                      <a:pt x="2055" y="1356"/>
                    </a:lnTo>
                    <a:lnTo>
                      <a:pt x="1512" y="1356"/>
                    </a:lnTo>
                    <a:close/>
                    <a:moveTo>
                      <a:pt x="489" y="1356"/>
                    </a:moveTo>
                    <a:lnTo>
                      <a:pt x="489" y="1662"/>
                    </a:lnTo>
                    <a:lnTo>
                      <a:pt x="1032" y="1662"/>
                    </a:lnTo>
                    <a:lnTo>
                      <a:pt x="1032" y="1356"/>
                    </a:lnTo>
                    <a:lnTo>
                      <a:pt x="489" y="1356"/>
                    </a:lnTo>
                    <a:close/>
                    <a:moveTo>
                      <a:pt x="3223" y="1100"/>
                    </a:moveTo>
                    <a:lnTo>
                      <a:pt x="3223" y="1369"/>
                    </a:lnTo>
                    <a:lnTo>
                      <a:pt x="3889" y="1369"/>
                    </a:lnTo>
                    <a:lnTo>
                      <a:pt x="3889" y="1100"/>
                    </a:lnTo>
                    <a:lnTo>
                      <a:pt x="3223" y="1100"/>
                    </a:lnTo>
                    <a:close/>
                    <a:moveTo>
                      <a:pt x="1162" y="177"/>
                    </a:moveTo>
                    <a:lnTo>
                      <a:pt x="1162" y="1091"/>
                    </a:lnTo>
                    <a:lnTo>
                      <a:pt x="2371" y="1091"/>
                    </a:lnTo>
                    <a:lnTo>
                      <a:pt x="2371" y="3721"/>
                    </a:lnTo>
                    <a:lnTo>
                      <a:pt x="2564" y="3721"/>
                    </a:lnTo>
                    <a:lnTo>
                      <a:pt x="2564" y="1088"/>
                    </a:lnTo>
                    <a:lnTo>
                      <a:pt x="2714" y="1005"/>
                    </a:lnTo>
                    <a:lnTo>
                      <a:pt x="2714" y="177"/>
                    </a:lnTo>
                    <a:lnTo>
                      <a:pt x="1162" y="177"/>
                    </a:lnTo>
                    <a:close/>
                    <a:moveTo>
                      <a:pt x="985" y="0"/>
                    </a:moveTo>
                    <a:lnTo>
                      <a:pt x="2892" y="0"/>
                    </a:lnTo>
                    <a:lnTo>
                      <a:pt x="2892" y="907"/>
                    </a:lnTo>
                    <a:lnTo>
                      <a:pt x="3025" y="832"/>
                    </a:lnTo>
                    <a:lnTo>
                      <a:pt x="4087" y="832"/>
                    </a:lnTo>
                    <a:lnTo>
                      <a:pt x="4087" y="3721"/>
                    </a:lnTo>
                    <a:lnTo>
                      <a:pt x="4260" y="3721"/>
                    </a:lnTo>
                    <a:lnTo>
                      <a:pt x="4260" y="4105"/>
                    </a:lnTo>
                    <a:lnTo>
                      <a:pt x="0" y="4105"/>
                    </a:lnTo>
                    <a:lnTo>
                      <a:pt x="0" y="3721"/>
                    </a:lnTo>
                    <a:lnTo>
                      <a:pt x="174" y="3721"/>
                    </a:lnTo>
                    <a:lnTo>
                      <a:pt x="174" y="1091"/>
                    </a:lnTo>
                    <a:lnTo>
                      <a:pt x="985" y="1091"/>
                    </a:lnTo>
                    <a:lnTo>
                      <a:pt x="98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39" name="Group 38">
              <a:extLst>
                <a:ext uri="{FF2B5EF4-FFF2-40B4-BE49-F238E27FC236}">
                  <a16:creationId xmlns:a16="http://schemas.microsoft.com/office/drawing/2014/main" id="{72707617-4F81-3640-9C6C-4599F99A9E0A}"/>
                </a:ext>
              </a:extLst>
            </p:cNvPr>
            <p:cNvGrpSpPr/>
            <p:nvPr/>
          </p:nvGrpSpPr>
          <p:grpSpPr>
            <a:xfrm>
              <a:off x="4122370" y="4592335"/>
              <a:ext cx="425882" cy="475831"/>
              <a:chOff x="-1751013" y="4664075"/>
              <a:chExt cx="2057401" cy="2298700"/>
            </a:xfrm>
            <a:solidFill>
              <a:schemeClr val="accent2"/>
            </a:solidFill>
          </p:grpSpPr>
          <p:sp>
            <p:nvSpPr>
              <p:cNvPr id="177" name="Freeform 24">
                <a:extLst>
                  <a:ext uri="{FF2B5EF4-FFF2-40B4-BE49-F238E27FC236}">
                    <a16:creationId xmlns:a16="http://schemas.microsoft.com/office/drawing/2014/main" id="{B9699BE5-F255-9246-88DD-84EF85A64943}"/>
                  </a:ext>
                </a:extLst>
              </p:cNvPr>
              <p:cNvSpPr>
                <a:spLocks noEditPoints="1"/>
              </p:cNvSpPr>
              <p:nvPr/>
            </p:nvSpPr>
            <p:spPr bwMode="auto">
              <a:xfrm>
                <a:off x="-1751013" y="4664075"/>
                <a:ext cx="2057401" cy="2298700"/>
              </a:xfrm>
              <a:custGeom>
                <a:avLst/>
                <a:gdLst>
                  <a:gd name="T0" fmla="*/ 1945 w 3890"/>
                  <a:gd name="T1" fmla="*/ 280 h 4345"/>
                  <a:gd name="T2" fmla="*/ 269 w 3890"/>
                  <a:gd name="T3" fmla="*/ 980 h 4345"/>
                  <a:gd name="T4" fmla="*/ 269 w 3890"/>
                  <a:gd name="T5" fmla="*/ 4076 h 4345"/>
                  <a:gd name="T6" fmla="*/ 3621 w 3890"/>
                  <a:gd name="T7" fmla="*/ 4076 h 4345"/>
                  <a:gd name="T8" fmla="*/ 3621 w 3890"/>
                  <a:gd name="T9" fmla="*/ 980 h 4345"/>
                  <a:gd name="T10" fmla="*/ 1945 w 3890"/>
                  <a:gd name="T11" fmla="*/ 280 h 4345"/>
                  <a:gd name="T12" fmla="*/ 1945 w 3890"/>
                  <a:gd name="T13" fmla="*/ 0 h 4345"/>
                  <a:gd name="T14" fmla="*/ 1971 w 3890"/>
                  <a:gd name="T15" fmla="*/ 3 h 4345"/>
                  <a:gd name="T16" fmla="*/ 1996 w 3890"/>
                  <a:gd name="T17" fmla="*/ 10 h 4345"/>
                  <a:gd name="T18" fmla="*/ 3807 w 3890"/>
                  <a:gd name="T19" fmla="*/ 765 h 4345"/>
                  <a:gd name="T20" fmla="*/ 3831 w 3890"/>
                  <a:gd name="T21" fmla="*/ 778 h 4345"/>
                  <a:gd name="T22" fmla="*/ 3851 w 3890"/>
                  <a:gd name="T23" fmla="*/ 794 h 4345"/>
                  <a:gd name="T24" fmla="*/ 3867 w 3890"/>
                  <a:gd name="T25" fmla="*/ 815 h 4345"/>
                  <a:gd name="T26" fmla="*/ 3880 w 3890"/>
                  <a:gd name="T27" fmla="*/ 838 h 4345"/>
                  <a:gd name="T28" fmla="*/ 3888 w 3890"/>
                  <a:gd name="T29" fmla="*/ 863 h 4345"/>
                  <a:gd name="T30" fmla="*/ 3890 w 3890"/>
                  <a:gd name="T31" fmla="*/ 890 h 4345"/>
                  <a:gd name="T32" fmla="*/ 3890 w 3890"/>
                  <a:gd name="T33" fmla="*/ 4210 h 4345"/>
                  <a:gd name="T34" fmla="*/ 3886 w 3890"/>
                  <a:gd name="T35" fmla="*/ 4242 h 4345"/>
                  <a:gd name="T36" fmla="*/ 3876 w 3890"/>
                  <a:gd name="T37" fmla="*/ 4270 h 4345"/>
                  <a:gd name="T38" fmla="*/ 3860 w 3890"/>
                  <a:gd name="T39" fmla="*/ 4295 h 4345"/>
                  <a:gd name="T40" fmla="*/ 3839 w 3890"/>
                  <a:gd name="T41" fmla="*/ 4316 h 4345"/>
                  <a:gd name="T42" fmla="*/ 3815 w 3890"/>
                  <a:gd name="T43" fmla="*/ 4332 h 4345"/>
                  <a:gd name="T44" fmla="*/ 3786 w 3890"/>
                  <a:gd name="T45" fmla="*/ 4341 h 4345"/>
                  <a:gd name="T46" fmla="*/ 3756 w 3890"/>
                  <a:gd name="T47" fmla="*/ 4345 h 4345"/>
                  <a:gd name="T48" fmla="*/ 134 w 3890"/>
                  <a:gd name="T49" fmla="*/ 4345 h 4345"/>
                  <a:gd name="T50" fmla="*/ 103 w 3890"/>
                  <a:gd name="T51" fmla="*/ 4341 h 4345"/>
                  <a:gd name="T52" fmla="*/ 76 w 3890"/>
                  <a:gd name="T53" fmla="*/ 4332 h 4345"/>
                  <a:gd name="T54" fmla="*/ 51 w 3890"/>
                  <a:gd name="T55" fmla="*/ 4316 h 4345"/>
                  <a:gd name="T56" fmla="*/ 29 w 3890"/>
                  <a:gd name="T57" fmla="*/ 4295 h 4345"/>
                  <a:gd name="T58" fmla="*/ 14 w 3890"/>
                  <a:gd name="T59" fmla="*/ 4270 h 4345"/>
                  <a:gd name="T60" fmla="*/ 4 w 3890"/>
                  <a:gd name="T61" fmla="*/ 4242 h 4345"/>
                  <a:gd name="T62" fmla="*/ 0 w 3890"/>
                  <a:gd name="T63" fmla="*/ 4210 h 4345"/>
                  <a:gd name="T64" fmla="*/ 0 w 3890"/>
                  <a:gd name="T65" fmla="*/ 890 h 4345"/>
                  <a:gd name="T66" fmla="*/ 3 w 3890"/>
                  <a:gd name="T67" fmla="*/ 863 h 4345"/>
                  <a:gd name="T68" fmla="*/ 11 w 3890"/>
                  <a:gd name="T69" fmla="*/ 838 h 4345"/>
                  <a:gd name="T70" fmla="*/ 23 w 3890"/>
                  <a:gd name="T71" fmla="*/ 815 h 4345"/>
                  <a:gd name="T72" fmla="*/ 39 w 3890"/>
                  <a:gd name="T73" fmla="*/ 794 h 4345"/>
                  <a:gd name="T74" fmla="*/ 60 w 3890"/>
                  <a:gd name="T75" fmla="*/ 778 h 4345"/>
                  <a:gd name="T76" fmla="*/ 82 w 3890"/>
                  <a:gd name="T77" fmla="*/ 765 h 4345"/>
                  <a:gd name="T78" fmla="*/ 1893 w 3890"/>
                  <a:gd name="T79" fmla="*/ 10 h 4345"/>
                  <a:gd name="T80" fmla="*/ 1918 w 3890"/>
                  <a:gd name="T81" fmla="*/ 3 h 4345"/>
                  <a:gd name="T82" fmla="*/ 1945 w 3890"/>
                  <a:gd name="T83" fmla="*/ 0 h 4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90" h="4345">
                    <a:moveTo>
                      <a:pt x="1945" y="280"/>
                    </a:moveTo>
                    <a:lnTo>
                      <a:pt x="269" y="980"/>
                    </a:lnTo>
                    <a:lnTo>
                      <a:pt x="269" y="4076"/>
                    </a:lnTo>
                    <a:lnTo>
                      <a:pt x="3621" y="4076"/>
                    </a:lnTo>
                    <a:lnTo>
                      <a:pt x="3621" y="980"/>
                    </a:lnTo>
                    <a:lnTo>
                      <a:pt x="1945" y="280"/>
                    </a:lnTo>
                    <a:close/>
                    <a:moveTo>
                      <a:pt x="1945" y="0"/>
                    </a:moveTo>
                    <a:lnTo>
                      <a:pt x="1971" y="3"/>
                    </a:lnTo>
                    <a:lnTo>
                      <a:pt x="1996" y="10"/>
                    </a:lnTo>
                    <a:lnTo>
                      <a:pt x="3807" y="765"/>
                    </a:lnTo>
                    <a:lnTo>
                      <a:pt x="3831" y="778"/>
                    </a:lnTo>
                    <a:lnTo>
                      <a:pt x="3851" y="794"/>
                    </a:lnTo>
                    <a:lnTo>
                      <a:pt x="3867" y="815"/>
                    </a:lnTo>
                    <a:lnTo>
                      <a:pt x="3880" y="838"/>
                    </a:lnTo>
                    <a:lnTo>
                      <a:pt x="3888" y="863"/>
                    </a:lnTo>
                    <a:lnTo>
                      <a:pt x="3890" y="890"/>
                    </a:lnTo>
                    <a:lnTo>
                      <a:pt x="3890" y="4210"/>
                    </a:lnTo>
                    <a:lnTo>
                      <a:pt x="3886" y="4242"/>
                    </a:lnTo>
                    <a:lnTo>
                      <a:pt x="3876" y="4270"/>
                    </a:lnTo>
                    <a:lnTo>
                      <a:pt x="3860" y="4295"/>
                    </a:lnTo>
                    <a:lnTo>
                      <a:pt x="3839" y="4316"/>
                    </a:lnTo>
                    <a:lnTo>
                      <a:pt x="3815" y="4332"/>
                    </a:lnTo>
                    <a:lnTo>
                      <a:pt x="3786" y="4341"/>
                    </a:lnTo>
                    <a:lnTo>
                      <a:pt x="3756" y="4345"/>
                    </a:lnTo>
                    <a:lnTo>
                      <a:pt x="134" y="4345"/>
                    </a:lnTo>
                    <a:lnTo>
                      <a:pt x="103" y="4341"/>
                    </a:lnTo>
                    <a:lnTo>
                      <a:pt x="76" y="4332"/>
                    </a:lnTo>
                    <a:lnTo>
                      <a:pt x="51" y="4316"/>
                    </a:lnTo>
                    <a:lnTo>
                      <a:pt x="29" y="4295"/>
                    </a:lnTo>
                    <a:lnTo>
                      <a:pt x="14" y="4270"/>
                    </a:lnTo>
                    <a:lnTo>
                      <a:pt x="4" y="4242"/>
                    </a:lnTo>
                    <a:lnTo>
                      <a:pt x="0" y="4210"/>
                    </a:lnTo>
                    <a:lnTo>
                      <a:pt x="0" y="890"/>
                    </a:lnTo>
                    <a:lnTo>
                      <a:pt x="3" y="863"/>
                    </a:lnTo>
                    <a:lnTo>
                      <a:pt x="11" y="838"/>
                    </a:lnTo>
                    <a:lnTo>
                      <a:pt x="23" y="815"/>
                    </a:lnTo>
                    <a:lnTo>
                      <a:pt x="39" y="794"/>
                    </a:lnTo>
                    <a:lnTo>
                      <a:pt x="60" y="778"/>
                    </a:lnTo>
                    <a:lnTo>
                      <a:pt x="82" y="765"/>
                    </a:lnTo>
                    <a:lnTo>
                      <a:pt x="1893" y="10"/>
                    </a:lnTo>
                    <a:lnTo>
                      <a:pt x="1918" y="3"/>
                    </a:lnTo>
                    <a:lnTo>
                      <a:pt x="194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78" name="Freeform 25">
                <a:extLst>
                  <a:ext uri="{FF2B5EF4-FFF2-40B4-BE49-F238E27FC236}">
                    <a16:creationId xmlns:a16="http://schemas.microsoft.com/office/drawing/2014/main" id="{314DF81A-FAAE-E646-AD47-4DD814BC7961}"/>
                  </a:ext>
                </a:extLst>
              </p:cNvPr>
              <p:cNvSpPr>
                <a:spLocks/>
              </p:cNvSpPr>
              <p:nvPr/>
            </p:nvSpPr>
            <p:spPr bwMode="auto">
              <a:xfrm>
                <a:off x="-1409700" y="5218113"/>
                <a:ext cx="1374776" cy="841375"/>
              </a:xfrm>
              <a:custGeom>
                <a:avLst/>
                <a:gdLst>
                  <a:gd name="T0" fmla="*/ 2464 w 2597"/>
                  <a:gd name="T1" fmla="*/ 0 h 1588"/>
                  <a:gd name="T2" fmla="*/ 2522 w 2597"/>
                  <a:gd name="T3" fmla="*/ 13 h 1588"/>
                  <a:gd name="T4" fmla="*/ 2568 w 2597"/>
                  <a:gd name="T5" fmla="*/ 50 h 1588"/>
                  <a:gd name="T6" fmla="*/ 2594 w 2597"/>
                  <a:gd name="T7" fmla="*/ 103 h 1588"/>
                  <a:gd name="T8" fmla="*/ 2597 w 2597"/>
                  <a:gd name="T9" fmla="*/ 608 h 1588"/>
                  <a:gd name="T10" fmla="*/ 2584 w 2597"/>
                  <a:gd name="T11" fmla="*/ 668 h 1588"/>
                  <a:gd name="T12" fmla="*/ 2547 w 2597"/>
                  <a:gd name="T13" fmla="*/ 714 h 1588"/>
                  <a:gd name="T14" fmla="*/ 2494 w 2597"/>
                  <a:gd name="T15" fmla="*/ 739 h 1588"/>
                  <a:gd name="T16" fmla="*/ 2433 w 2597"/>
                  <a:gd name="T17" fmla="*/ 739 h 1588"/>
                  <a:gd name="T18" fmla="*/ 2379 w 2597"/>
                  <a:gd name="T19" fmla="*/ 714 h 1588"/>
                  <a:gd name="T20" fmla="*/ 2343 w 2597"/>
                  <a:gd name="T21" fmla="*/ 668 h 1588"/>
                  <a:gd name="T22" fmla="*/ 2329 w 2597"/>
                  <a:gd name="T23" fmla="*/ 608 h 1588"/>
                  <a:gd name="T24" fmla="*/ 1863 w 2597"/>
                  <a:gd name="T25" fmla="*/ 924 h 1588"/>
                  <a:gd name="T26" fmla="*/ 1767 w 2597"/>
                  <a:gd name="T27" fmla="*/ 1000 h 1588"/>
                  <a:gd name="T28" fmla="*/ 1659 w 2597"/>
                  <a:gd name="T29" fmla="*/ 1052 h 1588"/>
                  <a:gd name="T30" fmla="*/ 1544 w 2597"/>
                  <a:gd name="T31" fmla="*/ 1077 h 1588"/>
                  <a:gd name="T32" fmla="*/ 1426 w 2597"/>
                  <a:gd name="T33" fmla="*/ 1077 h 1588"/>
                  <a:gd name="T34" fmla="*/ 1310 w 2597"/>
                  <a:gd name="T35" fmla="*/ 1049 h 1588"/>
                  <a:gd name="T36" fmla="*/ 1201 w 2597"/>
                  <a:gd name="T37" fmla="*/ 996 h 1588"/>
                  <a:gd name="T38" fmla="*/ 1117 w 2597"/>
                  <a:gd name="T39" fmla="*/ 937 h 1588"/>
                  <a:gd name="T40" fmla="*/ 1045 w 2597"/>
                  <a:gd name="T41" fmla="*/ 908 h 1588"/>
                  <a:gd name="T42" fmla="*/ 970 w 2597"/>
                  <a:gd name="T43" fmla="*/ 900 h 1588"/>
                  <a:gd name="T44" fmla="*/ 896 w 2597"/>
                  <a:gd name="T45" fmla="*/ 916 h 1588"/>
                  <a:gd name="T46" fmla="*/ 827 w 2597"/>
                  <a:gd name="T47" fmla="*/ 951 h 1588"/>
                  <a:gd name="T48" fmla="*/ 227 w 2597"/>
                  <a:gd name="T49" fmla="*/ 1548 h 1588"/>
                  <a:gd name="T50" fmla="*/ 183 w 2597"/>
                  <a:gd name="T51" fmla="*/ 1578 h 1588"/>
                  <a:gd name="T52" fmla="*/ 133 w 2597"/>
                  <a:gd name="T53" fmla="*/ 1588 h 1588"/>
                  <a:gd name="T54" fmla="*/ 82 w 2597"/>
                  <a:gd name="T55" fmla="*/ 1578 h 1588"/>
                  <a:gd name="T56" fmla="*/ 38 w 2597"/>
                  <a:gd name="T57" fmla="*/ 1548 h 1588"/>
                  <a:gd name="T58" fmla="*/ 6 w 2597"/>
                  <a:gd name="T59" fmla="*/ 1496 h 1588"/>
                  <a:gd name="T60" fmla="*/ 0 w 2597"/>
                  <a:gd name="T61" fmla="*/ 1438 h 1588"/>
                  <a:gd name="T62" fmla="*/ 18 w 2597"/>
                  <a:gd name="T63" fmla="*/ 1382 h 1588"/>
                  <a:gd name="T64" fmla="*/ 606 w 2597"/>
                  <a:gd name="T65" fmla="*/ 787 h 1588"/>
                  <a:gd name="T66" fmla="*/ 703 w 2597"/>
                  <a:gd name="T67" fmla="*/ 710 h 1588"/>
                  <a:gd name="T68" fmla="*/ 811 w 2597"/>
                  <a:gd name="T69" fmla="*/ 658 h 1588"/>
                  <a:gd name="T70" fmla="*/ 926 w 2597"/>
                  <a:gd name="T71" fmla="*/ 633 h 1588"/>
                  <a:gd name="T72" fmla="*/ 1044 w 2597"/>
                  <a:gd name="T73" fmla="*/ 635 h 1588"/>
                  <a:gd name="T74" fmla="*/ 1160 w 2597"/>
                  <a:gd name="T75" fmla="*/ 661 h 1588"/>
                  <a:gd name="T76" fmla="*/ 1269 w 2597"/>
                  <a:gd name="T77" fmla="*/ 714 h 1588"/>
                  <a:gd name="T78" fmla="*/ 1353 w 2597"/>
                  <a:gd name="T79" fmla="*/ 774 h 1588"/>
                  <a:gd name="T80" fmla="*/ 1425 w 2597"/>
                  <a:gd name="T81" fmla="*/ 803 h 1588"/>
                  <a:gd name="T82" fmla="*/ 1500 w 2597"/>
                  <a:gd name="T83" fmla="*/ 811 h 1588"/>
                  <a:gd name="T84" fmla="*/ 1575 w 2597"/>
                  <a:gd name="T85" fmla="*/ 796 h 1588"/>
                  <a:gd name="T86" fmla="*/ 1643 w 2597"/>
                  <a:gd name="T87" fmla="*/ 759 h 1588"/>
                  <a:gd name="T88" fmla="*/ 2137 w 2597"/>
                  <a:gd name="T89" fmla="*/ 269 h 1588"/>
                  <a:gd name="T90" fmla="*/ 1959 w 2597"/>
                  <a:gd name="T91" fmla="*/ 265 h 1588"/>
                  <a:gd name="T92" fmla="*/ 1906 w 2597"/>
                  <a:gd name="T93" fmla="*/ 238 h 1588"/>
                  <a:gd name="T94" fmla="*/ 1869 w 2597"/>
                  <a:gd name="T95" fmla="*/ 193 h 1588"/>
                  <a:gd name="T96" fmla="*/ 1856 w 2597"/>
                  <a:gd name="T97" fmla="*/ 134 h 1588"/>
                  <a:gd name="T98" fmla="*/ 1869 w 2597"/>
                  <a:gd name="T99" fmla="*/ 74 h 1588"/>
                  <a:gd name="T100" fmla="*/ 1906 w 2597"/>
                  <a:gd name="T101" fmla="*/ 29 h 1588"/>
                  <a:gd name="T102" fmla="*/ 1959 w 2597"/>
                  <a:gd name="T103" fmla="*/ 2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97" h="1588">
                    <a:moveTo>
                      <a:pt x="1990" y="0"/>
                    </a:moveTo>
                    <a:lnTo>
                      <a:pt x="2464" y="0"/>
                    </a:lnTo>
                    <a:lnTo>
                      <a:pt x="2494" y="2"/>
                    </a:lnTo>
                    <a:lnTo>
                      <a:pt x="2522" y="13"/>
                    </a:lnTo>
                    <a:lnTo>
                      <a:pt x="2547" y="29"/>
                    </a:lnTo>
                    <a:lnTo>
                      <a:pt x="2568" y="50"/>
                    </a:lnTo>
                    <a:lnTo>
                      <a:pt x="2584" y="74"/>
                    </a:lnTo>
                    <a:lnTo>
                      <a:pt x="2594" y="103"/>
                    </a:lnTo>
                    <a:lnTo>
                      <a:pt x="2597" y="134"/>
                    </a:lnTo>
                    <a:lnTo>
                      <a:pt x="2597" y="608"/>
                    </a:lnTo>
                    <a:lnTo>
                      <a:pt x="2594" y="640"/>
                    </a:lnTo>
                    <a:lnTo>
                      <a:pt x="2584" y="668"/>
                    </a:lnTo>
                    <a:lnTo>
                      <a:pt x="2568" y="693"/>
                    </a:lnTo>
                    <a:lnTo>
                      <a:pt x="2547" y="714"/>
                    </a:lnTo>
                    <a:lnTo>
                      <a:pt x="2522" y="730"/>
                    </a:lnTo>
                    <a:lnTo>
                      <a:pt x="2494" y="739"/>
                    </a:lnTo>
                    <a:lnTo>
                      <a:pt x="2464" y="743"/>
                    </a:lnTo>
                    <a:lnTo>
                      <a:pt x="2433" y="739"/>
                    </a:lnTo>
                    <a:lnTo>
                      <a:pt x="2404" y="730"/>
                    </a:lnTo>
                    <a:lnTo>
                      <a:pt x="2379" y="714"/>
                    </a:lnTo>
                    <a:lnTo>
                      <a:pt x="2359" y="693"/>
                    </a:lnTo>
                    <a:lnTo>
                      <a:pt x="2343" y="668"/>
                    </a:lnTo>
                    <a:lnTo>
                      <a:pt x="2333" y="640"/>
                    </a:lnTo>
                    <a:lnTo>
                      <a:pt x="2329" y="608"/>
                    </a:lnTo>
                    <a:lnTo>
                      <a:pt x="2329" y="457"/>
                    </a:lnTo>
                    <a:lnTo>
                      <a:pt x="1863" y="924"/>
                    </a:lnTo>
                    <a:lnTo>
                      <a:pt x="1817" y="965"/>
                    </a:lnTo>
                    <a:lnTo>
                      <a:pt x="1767" y="1000"/>
                    </a:lnTo>
                    <a:lnTo>
                      <a:pt x="1714" y="1030"/>
                    </a:lnTo>
                    <a:lnTo>
                      <a:pt x="1659" y="1052"/>
                    </a:lnTo>
                    <a:lnTo>
                      <a:pt x="1602" y="1068"/>
                    </a:lnTo>
                    <a:lnTo>
                      <a:pt x="1544" y="1077"/>
                    </a:lnTo>
                    <a:lnTo>
                      <a:pt x="1484" y="1080"/>
                    </a:lnTo>
                    <a:lnTo>
                      <a:pt x="1426" y="1077"/>
                    </a:lnTo>
                    <a:lnTo>
                      <a:pt x="1368" y="1067"/>
                    </a:lnTo>
                    <a:lnTo>
                      <a:pt x="1310" y="1049"/>
                    </a:lnTo>
                    <a:lnTo>
                      <a:pt x="1254" y="1027"/>
                    </a:lnTo>
                    <a:lnTo>
                      <a:pt x="1201" y="996"/>
                    </a:lnTo>
                    <a:lnTo>
                      <a:pt x="1150" y="959"/>
                    </a:lnTo>
                    <a:lnTo>
                      <a:pt x="1117" y="937"/>
                    </a:lnTo>
                    <a:lnTo>
                      <a:pt x="1082" y="920"/>
                    </a:lnTo>
                    <a:lnTo>
                      <a:pt x="1045" y="908"/>
                    </a:lnTo>
                    <a:lnTo>
                      <a:pt x="1008" y="901"/>
                    </a:lnTo>
                    <a:lnTo>
                      <a:pt x="970" y="900"/>
                    </a:lnTo>
                    <a:lnTo>
                      <a:pt x="932" y="905"/>
                    </a:lnTo>
                    <a:lnTo>
                      <a:pt x="896" y="916"/>
                    </a:lnTo>
                    <a:lnTo>
                      <a:pt x="860" y="930"/>
                    </a:lnTo>
                    <a:lnTo>
                      <a:pt x="827" y="951"/>
                    </a:lnTo>
                    <a:lnTo>
                      <a:pt x="797" y="978"/>
                    </a:lnTo>
                    <a:lnTo>
                      <a:pt x="227" y="1548"/>
                    </a:lnTo>
                    <a:lnTo>
                      <a:pt x="206" y="1565"/>
                    </a:lnTo>
                    <a:lnTo>
                      <a:pt x="183" y="1578"/>
                    </a:lnTo>
                    <a:lnTo>
                      <a:pt x="158" y="1585"/>
                    </a:lnTo>
                    <a:lnTo>
                      <a:pt x="133" y="1588"/>
                    </a:lnTo>
                    <a:lnTo>
                      <a:pt x="107" y="1585"/>
                    </a:lnTo>
                    <a:lnTo>
                      <a:pt x="82" y="1578"/>
                    </a:lnTo>
                    <a:lnTo>
                      <a:pt x="59" y="1565"/>
                    </a:lnTo>
                    <a:lnTo>
                      <a:pt x="38" y="1548"/>
                    </a:lnTo>
                    <a:lnTo>
                      <a:pt x="18" y="1524"/>
                    </a:lnTo>
                    <a:lnTo>
                      <a:pt x="6" y="1496"/>
                    </a:lnTo>
                    <a:lnTo>
                      <a:pt x="0" y="1468"/>
                    </a:lnTo>
                    <a:lnTo>
                      <a:pt x="0" y="1438"/>
                    </a:lnTo>
                    <a:lnTo>
                      <a:pt x="6" y="1410"/>
                    </a:lnTo>
                    <a:lnTo>
                      <a:pt x="18" y="1382"/>
                    </a:lnTo>
                    <a:lnTo>
                      <a:pt x="38" y="1358"/>
                    </a:lnTo>
                    <a:lnTo>
                      <a:pt x="606" y="787"/>
                    </a:lnTo>
                    <a:lnTo>
                      <a:pt x="653" y="746"/>
                    </a:lnTo>
                    <a:lnTo>
                      <a:pt x="703" y="710"/>
                    </a:lnTo>
                    <a:lnTo>
                      <a:pt x="756" y="681"/>
                    </a:lnTo>
                    <a:lnTo>
                      <a:pt x="811" y="658"/>
                    </a:lnTo>
                    <a:lnTo>
                      <a:pt x="868" y="643"/>
                    </a:lnTo>
                    <a:lnTo>
                      <a:pt x="926" y="633"/>
                    </a:lnTo>
                    <a:lnTo>
                      <a:pt x="986" y="631"/>
                    </a:lnTo>
                    <a:lnTo>
                      <a:pt x="1044" y="635"/>
                    </a:lnTo>
                    <a:lnTo>
                      <a:pt x="1103" y="644"/>
                    </a:lnTo>
                    <a:lnTo>
                      <a:pt x="1160" y="661"/>
                    </a:lnTo>
                    <a:lnTo>
                      <a:pt x="1216" y="685"/>
                    </a:lnTo>
                    <a:lnTo>
                      <a:pt x="1269" y="714"/>
                    </a:lnTo>
                    <a:lnTo>
                      <a:pt x="1320" y="751"/>
                    </a:lnTo>
                    <a:lnTo>
                      <a:pt x="1353" y="774"/>
                    </a:lnTo>
                    <a:lnTo>
                      <a:pt x="1388" y="792"/>
                    </a:lnTo>
                    <a:lnTo>
                      <a:pt x="1425" y="803"/>
                    </a:lnTo>
                    <a:lnTo>
                      <a:pt x="1462" y="810"/>
                    </a:lnTo>
                    <a:lnTo>
                      <a:pt x="1500" y="811"/>
                    </a:lnTo>
                    <a:lnTo>
                      <a:pt x="1538" y="806"/>
                    </a:lnTo>
                    <a:lnTo>
                      <a:pt x="1575" y="796"/>
                    </a:lnTo>
                    <a:lnTo>
                      <a:pt x="1610" y="780"/>
                    </a:lnTo>
                    <a:lnTo>
                      <a:pt x="1643" y="759"/>
                    </a:lnTo>
                    <a:lnTo>
                      <a:pt x="1673" y="733"/>
                    </a:lnTo>
                    <a:lnTo>
                      <a:pt x="2137" y="269"/>
                    </a:lnTo>
                    <a:lnTo>
                      <a:pt x="1990" y="269"/>
                    </a:lnTo>
                    <a:lnTo>
                      <a:pt x="1959" y="265"/>
                    </a:lnTo>
                    <a:lnTo>
                      <a:pt x="1931" y="254"/>
                    </a:lnTo>
                    <a:lnTo>
                      <a:pt x="1906" y="238"/>
                    </a:lnTo>
                    <a:lnTo>
                      <a:pt x="1885" y="218"/>
                    </a:lnTo>
                    <a:lnTo>
                      <a:pt x="1869" y="193"/>
                    </a:lnTo>
                    <a:lnTo>
                      <a:pt x="1859" y="164"/>
                    </a:lnTo>
                    <a:lnTo>
                      <a:pt x="1856" y="134"/>
                    </a:lnTo>
                    <a:lnTo>
                      <a:pt x="1859" y="103"/>
                    </a:lnTo>
                    <a:lnTo>
                      <a:pt x="1869" y="74"/>
                    </a:lnTo>
                    <a:lnTo>
                      <a:pt x="1885" y="50"/>
                    </a:lnTo>
                    <a:lnTo>
                      <a:pt x="1906" y="29"/>
                    </a:lnTo>
                    <a:lnTo>
                      <a:pt x="1931" y="13"/>
                    </a:lnTo>
                    <a:lnTo>
                      <a:pt x="1959" y="2"/>
                    </a:lnTo>
                    <a:lnTo>
                      <a:pt x="199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79" name="Freeform 26">
                <a:extLst>
                  <a:ext uri="{FF2B5EF4-FFF2-40B4-BE49-F238E27FC236}">
                    <a16:creationId xmlns:a16="http://schemas.microsoft.com/office/drawing/2014/main" id="{40B0D2C8-11FB-BC48-B009-DD67796BE529}"/>
                  </a:ext>
                </a:extLst>
              </p:cNvPr>
              <p:cNvSpPr>
                <a:spLocks/>
              </p:cNvSpPr>
              <p:nvPr/>
            </p:nvSpPr>
            <p:spPr bwMode="auto">
              <a:xfrm>
                <a:off x="-1511300" y="6126163"/>
                <a:ext cx="1577976" cy="141288"/>
              </a:xfrm>
              <a:custGeom>
                <a:avLst/>
                <a:gdLst>
                  <a:gd name="T0" fmla="*/ 135 w 2982"/>
                  <a:gd name="T1" fmla="*/ 0 h 269"/>
                  <a:gd name="T2" fmla="*/ 2847 w 2982"/>
                  <a:gd name="T3" fmla="*/ 0 h 269"/>
                  <a:gd name="T4" fmla="*/ 2879 w 2982"/>
                  <a:gd name="T5" fmla="*/ 4 h 269"/>
                  <a:gd name="T6" fmla="*/ 2906 w 2982"/>
                  <a:gd name="T7" fmla="*/ 14 h 269"/>
                  <a:gd name="T8" fmla="*/ 2931 w 2982"/>
                  <a:gd name="T9" fmla="*/ 30 h 269"/>
                  <a:gd name="T10" fmla="*/ 2953 w 2982"/>
                  <a:gd name="T11" fmla="*/ 50 h 269"/>
                  <a:gd name="T12" fmla="*/ 2968 w 2982"/>
                  <a:gd name="T13" fmla="*/ 75 h 269"/>
                  <a:gd name="T14" fmla="*/ 2978 w 2982"/>
                  <a:gd name="T15" fmla="*/ 104 h 269"/>
                  <a:gd name="T16" fmla="*/ 2982 w 2982"/>
                  <a:gd name="T17" fmla="*/ 135 h 269"/>
                  <a:gd name="T18" fmla="*/ 2978 w 2982"/>
                  <a:gd name="T19" fmla="*/ 165 h 269"/>
                  <a:gd name="T20" fmla="*/ 2968 w 2982"/>
                  <a:gd name="T21" fmla="*/ 193 h 269"/>
                  <a:gd name="T22" fmla="*/ 2953 w 2982"/>
                  <a:gd name="T23" fmla="*/ 218 h 269"/>
                  <a:gd name="T24" fmla="*/ 2931 w 2982"/>
                  <a:gd name="T25" fmla="*/ 239 h 269"/>
                  <a:gd name="T26" fmla="*/ 2906 w 2982"/>
                  <a:gd name="T27" fmla="*/ 255 h 269"/>
                  <a:gd name="T28" fmla="*/ 2879 w 2982"/>
                  <a:gd name="T29" fmla="*/ 266 h 269"/>
                  <a:gd name="T30" fmla="*/ 2847 w 2982"/>
                  <a:gd name="T31" fmla="*/ 269 h 269"/>
                  <a:gd name="T32" fmla="*/ 135 w 2982"/>
                  <a:gd name="T33" fmla="*/ 269 h 269"/>
                  <a:gd name="T34" fmla="*/ 104 w 2982"/>
                  <a:gd name="T35" fmla="*/ 266 h 269"/>
                  <a:gd name="T36" fmla="*/ 75 w 2982"/>
                  <a:gd name="T37" fmla="*/ 255 h 269"/>
                  <a:gd name="T38" fmla="*/ 50 w 2982"/>
                  <a:gd name="T39" fmla="*/ 239 h 269"/>
                  <a:gd name="T40" fmla="*/ 30 w 2982"/>
                  <a:gd name="T41" fmla="*/ 218 h 269"/>
                  <a:gd name="T42" fmla="*/ 14 w 2982"/>
                  <a:gd name="T43" fmla="*/ 193 h 269"/>
                  <a:gd name="T44" fmla="*/ 4 w 2982"/>
                  <a:gd name="T45" fmla="*/ 165 h 269"/>
                  <a:gd name="T46" fmla="*/ 0 w 2982"/>
                  <a:gd name="T47" fmla="*/ 135 h 269"/>
                  <a:gd name="T48" fmla="*/ 4 w 2982"/>
                  <a:gd name="T49" fmla="*/ 104 h 269"/>
                  <a:gd name="T50" fmla="*/ 14 w 2982"/>
                  <a:gd name="T51" fmla="*/ 75 h 269"/>
                  <a:gd name="T52" fmla="*/ 30 w 2982"/>
                  <a:gd name="T53" fmla="*/ 50 h 269"/>
                  <a:gd name="T54" fmla="*/ 50 w 2982"/>
                  <a:gd name="T55" fmla="*/ 30 h 269"/>
                  <a:gd name="T56" fmla="*/ 75 w 2982"/>
                  <a:gd name="T57" fmla="*/ 14 h 269"/>
                  <a:gd name="T58" fmla="*/ 104 w 2982"/>
                  <a:gd name="T59" fmla="*/ 4 h 269"/>
                  <a:gd name="T60" fmla="*/ 135 w 2982"/>
                  <a:gd name="T6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82" h="269">
                    <a:moveTo>
                      <a:pt x="135" y="0"/>
                    </a:moveTo>
                    <a:lnTo>
                      <a:pt x="2847" y="0"/>
                    </a:lnTo>
                    <a:lnTo>
                      <a:pt x="2879" y="4"/>
                    </a:lnTo>
                    <a:lnTo>
                      <a:pt x="2906" y="14"/>
                    </a:lnTo>
                    <a:lnTo>
                      <a:pt x="2931" y="30"/>
                    </a:lnTo>
                    <a:lnTo>
                      <a:pt x="2953" y="50"/>
                    </a:lnTo>
                    <a:lnTo>
                      <a:pt x="2968" y="75"/>
                    </a:lnTo>
                    <a:lnTo>
                      <a:pt x="2978" y="104"/>
                    </a:lnTo>
                    <a:lnTo>
                      <a:pt x="2982" y="135"/>
                    </a:lnTo>
                    <a:lnTo>
                      <a:pt x="2978" y="165"/>
                    </a:lnTo>
                    <a:lnTo>
                      <a:pt x="2968" y="193"/>
                    </a:lnTo>
                    <a:lnTo>
                      <a:pt x="2953" y="218"/>
                    </a:lnTo>
                    <a:lnTo>
                      <a:pt x="2931" y="239"/>
                    </a:lnTo>
                    <a:lnTo>
                      <a:pt x="2906" y="255"/>
                    </a:lnTo>
                    <a:lnTo>
                      <a:pt x="2879" y="266"/>
                    </a:lnTo>
                    <a:lnTo>
                      <a:pt x="2847" y="269"/>
                    </a:lnTo>
                    <a:lnTo>
                      <a:pt x="135" y="269"/>
                    </a:lnTo>
                    <a:lnTo>
                      <a:pt x="104" y="266"/>
                    </a:lnTo>
                    <a:lnTo>
                      <a:pt x="75" y="255"/>
                    </a:lnTo>
                    <a:lnTo>
                      <a:pt x="50" y="239"/>
                    </a:lnTo>
                    <a:lnTo>
                      <a:pt x="30" y="218"/>
                    </a:lnTo>
                    <a:lnTo>
                      <a:pt x="14" y="193"/>
                    </a:lnTo>
                    <a:lnTo>
                      <a:pt x="4" y="165"/>
                    </a:lnTo>
                    <a:lnTo>
                      <a:pt x="0" y="135"/>
                    </a:lnTo>
                    <a:lnTo>
                      <a:pt x="4" y="104"/>
                    </a:lnTo>
                    <a:lnTo>
                      <a:pt x="14" y="75"/>
                    </a:lnTo>
                    <a:lnTo>
                      <a:pt x="30" y="50"/>
                    </a:lnTo>
                    <a:lnTo>
                      <a:pt x="50" y="30"/>
                    </a:lnTo>
                    <a:lnTo>
                      <a:pt x="75" y="14"/>
                    </a:lnTo>
                    <a:lnTo>
                      <a:pt x="104" y="4"/>
                    </a:lnTo>
                    <a:lnTo>
                      <a:pt x="13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80" name="Freeform 27">
                <a:extLst>
                  <a:ext uri="{FF2B5EF4-FFF2-40B4-BE49-F238E27FC236}">
                    <a16:creationId xmlns:a16="http://schemas.microsoft.com/office/drawing/2014/main" id="{3B25CB40-09B4-6447-BC65-1AC5AA4FECDB}"/>
                  </a:ext>
                </a:extLst>
              </p:cNvPr>
              <p:cNvSpPr>
                <a:spLocks/>
              </p:cNvSpPr>
              <p:nvPr/>
            </p:nvSpPr>
            <p:spPr bwMode="auto">
              <a:xfrm>
                <a:off x="-1511300" y="6334125"/>
                <a:ext cx="1577976" cy="141288"/>
              </a:xfrm>
              <a:custGeom>
                <a:avLst/>
                <a:gdLst>
                  <a:gd name="T0" fmla="*/ 135 w 2982"/>
                  <a:gd name="T1" fmla="*/ 0 h 269"/>
                  <a:gd name="T2" fmla="*/ 2847 w 2982"/>
                  <a:gd name="T3" fmla="*/ 0 h 269"/>
                  <a:gd name="T4" fmla="*/ 2879 w 2982"/>
                  <a:gd name="T5" fmla="*/ 3 h 269"/>
                  <a:gd name="T6" fmla="*/ 2906 w 2982"/>
                  <a:gd name="T7" fmla="*/ 13 h 269"/>
                  <a:gd name="T8" fmla="*/ 2931 w 2982"/>
                  <a:gd name="T9" fmla="*/ 29 h 269"/>
                  <a:gd name="T10" fmla="*/ 2953 w 2982"/>
                  <a:gd name="T11" fmla="*/ 51 h 269"/>
                  <a:gd name="T12" fmla="*/ 2968 w 2982"/>
                  <a:gd name="T13" fmla="*/ 74 h 269"/>
                  <a:gd name="T14" fmla="*/ 2978 w 2982"/>
                  <a:gd name="T15" fmla="*/ 104 h 269"/>
                  <a:gd name="T16" fmla="*/ 2982 w 2982"/>
                  <a:gd name="T17" fmla="*/ 134 h 269"/>
                  <a:gd name="T18" fmla="*/ 2978 w 2982"/>
                  <a:gd name="T19" fmla="*/ 165 h 269"/>
                  <a:gd name="T20" fmla="*/ 2968 w 2982"/>
                  <a:gd name="T21" fmla="*/ 194 h 269"/>
                  <a:gd name="T22" fmla="*/ 2953 w 2982"/>
                  <a:gd name="T23" fmla="*/ 219 h 269"/>
                  <a:gd name="T24" fmla="*/ 2931 w 2982"/>
                  <a:gd name="T25" fmla="*/ 239 h 269"/>
                  <a:gd name="T26" fmla="*/ 2906 w 2982"/>
                  <a:gd name="T27" fmla="*/ 255 h 269"/>
                  <a:gd name="T28" fmla="*/ 2879 w 2982"/>
                  <a:gd name="T29" fmla="*/ 265 h 269"/>
                  <a:gd name="T30" fmla="*/ 2847 w 2982"/>
                  <a:gd name="T31" fmla="*/ 269 h 269"/>
                  <a:gd name="T32" fmla="*/ 135 w 2982"/>
                  <a:gd name="T33" fmla="*/ 269 h 269"/>
                  <a:gd name="T34" fmla="*/ 104 w 2982"/>
                  <a:gd name="T35" fmla="*/ 265 h 269"/>
                  <a:gd name="T36" fmla="*/ 75 w 2982"/>
                  <a:gd name="T37" fmla="*/ 255 h 269"/>
                  <a:gd name="T38" fmla="*/ 50 w 2982"/>
                  <a:gd name="T39" fmla="*/ 239 h 269"/>
                  <a:gd name="T40" fmla="*/ 30 w 2982"/>
                  <a:gd name="T41" fmla="*/ 219 h 269"/>
                  <a:gd name="T42" fmla="*/ 14 w 2982"/>
                  <a:gd name="T43" fmla="*/ 194 h 269"/>
                  <a:gd name="T44" fmla="*/ 4 w 2982"/>
                  <a:gd name="T45" fmla="*/ 165 h 269"/>
                  <a:gd name="T46" fmla="*/ 0 w 2982"/>
                  <a:gd name="T47" fmla="*/ 134 h 269"/>
                  <a:gd name="T48" fmla="*/ 4 w 2982"/>
                  <a:gd name="T49" fmla="*/ 104 h 269"/>
                  <a:gd name="T50" fmla="*/ 14 w 2982"/>
                  <a:gd name="T51" fmla="*/ 74 h 269"/>
                  <a:gd name="T52" fmla="*/ 30 w 2982"/>
                  <a:gd name="T53" fmla="*/ 51 h 269"/>
                  <a:gd name="T54" fmla="*/ 50 w 2982"/>
                  <a:gd name="T55" fmla="*/ 29 h 269"/>
                  <a:gd name="T56" fmla="*/ 75 w 2982"/>
                  <a:gd name="T57" fmla="*/ 13 h 269"/>
                  <a:gd name="T58" fmla="*/ 104 w 2982"/>
                  <a:gd name="T59" fmla="*/ 3 h 269"/>
                  <a:gd name="T60" fmla="*/ 135 w 2982"/>
                  <a:gd name="T6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82" h="269">
                    <a:moveTo>
                      <a:pt x="135" y="0"/>
                    </a:moveTo>
                    <a:lnTo>
                      <a:pt x="2847" y="0"/>
                    </a:lnTo>
                    <a:lnTo>
                      <a:pt x="2879" y="3"/>
                    </a:lnTo>
                    <a:lnTo>
                      <a:pt x="2906" y="13"/>
                    </a:lnTo>
                    <a:lnTo>
                      <a:pt x="2931" y="29"/>
                    </a:lnTo>
                    <a:lnTo>
                      <a:pt x="2953" y="51"/>
                    </a:lnTo>
                    <a:lnTo>
                      <a:pt x="2968" y="74"/>
                    </a:lnTo>
                    <a:lnTo>
                      <a:pt x="2978" y="104"/>
                    </a:lnTo>
                    <a:lnTo>
                      <a:pt x="2982" y="134"/>
                    </a:lnTo>
                    <a:lnTo>
                      <a:pt x="2978" y="165"/>
                    </a:lnTo>
                    <a:lnTo>
                      <a:pt x="2968" y="194"/>
                    </a:lnTo>
                    <a:lnTo>
                      <a:pt x="2953" y="219"/>
                    </a:lnTo>
                    <a:lnTo>
                      <a:pt x="2931" y="239"/>
                    </a:lnTo>
                    <a:lnTo>
                      <a:pt x="2906" y="255"/>
                    </a:lnTo>
                    <a:lnTo>
                      <a:pt x="2879" y="265"/>
                    </a:lnTo>
                    <a:lnTo>
                      <a:pt x="2847" y="269"/>
                    </a:lnTo>
                    <a:lnTo>
                      <a:pt x="135" y="269"/>
                    </a:lnTo>
                    <a:lnTo>
                      <a:pt x="104" y="265"/>
                    </a:lnTo>
                    <a:lnTo>
                      <a:pt x="75" y="255"/>
                    </a:lnTo>
                    <a:lnTo>
                      <a:pt x="50" y="239"/>
                    </a:lnTo>
                    <a:lnTo>
                      <a:pt x="30" y="219"/>
                    </a:lnTo>
                    <a:lnTo>
                      <a:pt x="14" y="194"/>
                    </a:lnTo>
                    <a:lnTo>
                      <a:pt x="4" y="165"/>
                    </a:lnTo>
                    <a:lnTo>
                      <a:pt x="0" y="134"/>
                    </a:lnTo>
                    <a:lnTo>
                      <a:pt x="4" y="104"/>
                    </a:lnTo>
                    <a:lnTo>
                      <a:pt x="14" y="74"/>
                    </a:lnTo>
                    <a:lnTo>
                      <a:pt x="30" y="51"/>
                    </a:lnTo>
                    <a:lnTo>
                      <a:pt x="50" y="29"/>
                    </a:lnTo>
                    <a:lnTo>
                      <a:pt x="75" y="13"/>
                    </a:lnTo>
                    <a:lnTo>
                      <a:pt x="104" y="3"/>
                    </a:lnTo>
                    <a:lnTo>
                      <a:pt x="13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81" name="Freeform 28">
                <a:extLst>
                  <a:ext uri="{FF2B5EF4-FFF2-40B4-BE49-F238E27FC236}">
                    <a16:creationId xmlns:a16="http://schemas.microsoft.com/office/drawing/2014/main" id="{23823076-3318-EB4B-9BD3-045EA395B5C9}"/>
                  </a:ext>
                </a:extLst>
              </p:cNvPr>
              <p:cNvSpPr>
                <a:spLocks/>
              </p:cNvSpPr>
              <p:nvPr/>
            </p:nvSpPr>
            <p:spPr bwMode="auto">
              <a:xfrm>
                <a:off x="-1511300" y="6542088"/>
                <a:ext cx="1577976" cy="141288"/>
              </a:xfrm>
              <a:custGeom>
                <a:avLst/>
                <a:gdLst>
                  <a:gd name="T0" fmla="*/ 135 w 2982"/>
                  <a:gd name="T1" fmla="*/ 0 h 269"/>
                  <a:gd name="T2" fmla="*/ 2847 w 2982"/>
                  <a:gd name="T3" fmla="*/ 0 h 269"/>
                  <a:gd name="T4" fmla="*/ 2879 w 2982"/>
                  <a:gd name="T5" fmla="*/ 4 h 269"/>
                  <a:gd name="T6" fmla="*/ 2906 w 2982"/>
                  <a:gd name="T7" fmla="*/ 13 h 269"/>
                  <a:gd name="T8" fmla="*/ 2931 w 2982"/>
                  <a:gd name="T9" fmla="*/ 29 h 269"/>
                  <a:gd name="T10" fmla="*/ 2953 w 2982"/>
                  <a:gd name="T11" fmla="*/ 50 h 269"/>
                  <a:gd name="T12" fmla="*/ 2968 w 2982"/>
                  <a:gd name="T13" fmla="*/ 75 h 269"/>
                  <a:gd name="T14" fmla="*/ 2978 w 2982"/>
                  <a:gd name="T15" fmla="*/ 103 h 269"/>
                  <a:gd name="T16" fmla="*/ 2982 w 2982"/>
                  <a:gd name="T17" fmla="*/ 133 h 269"/>
                  <a:gd name="T18" fmla="*/ 2978 w 2982"/>
                  <a:gd name="T19" fmla="*/ 165 h 269"/>
                  <a:gd name="T20" fmla="*/ 2968 w 2982"/>
                  <a:gd name="T21" fmla="*/ 193 h 269"/>
                  <a:gd name="T22" fmla="*/ 2953 w 2982"/>
                  <a:gd name="T23" fmla="*/ 218 h 269"/>
                  <a:gd name="T24" fmla="*/ 2931 w 2982"/>
                  <a:gd name="T25" fmla="*/ 239 h 269"/>
                  <a:gd name="T26" fmla="*/ 2906 w 2982"/>
                  <a:gd name="T27" fmla="*/ 255 h 269"/>
                  <a:gd name="T28" fmla="*/ 2879 w 2982"/>
                  <a:gd name="T29" fmla="*/ 265 h 269"/>
                  <a:gd name="T30" fmla="*/ 2847 w 2982"/>
                  <a:gd name="T31" fmla="*/ 269 h 269"/>
                  <a:gd name="T32" fmla="*/ 135 w 2982"/>
                  <a:gd name="T33" fmla="*/ 269 h 269"/>
                  <a:gd name="T34" fmla="*/ 104 w 2982"/>
                  <a:gd name="T35" fmla="*/ 265 h 269"/>
                  <a:gd name="T36" fmla="*/ 75 w 2982"/>
                  <a:gd name="T37" fmla="*/ 255 h 269"/>
                  <a:gd name="T38" fmla="*/ 50 w 2982"/>
                  <a:gd name="T39" fmla="*/ 239 h 269"/>
                  <a:gd name="T40" fmla="*/ 30 w 2982"/>
                  <a:gd name="T41" fmla="*/ 218 h 269"/>
                  <a:gd name="T42" fmla="*/ 14 w 2982"/>
                  <a:gd name="T43" fmla="*/ 193 h 269"/>
                  <a:gd name="T44" fmla="*/ 4 w 2982"/>
                  <a:gd name="T45" fmla="*/ 165 h 269"/>
                  <a:gd name="T46" fmla="*/ 0 w 2982"/>
                  <a:gd name="T47" fmla="*/ 133 h 269"/>
                  <a:gd name="T48" fmla="*/ 4 w 2982"/>
                  <a:gd name="T49" fmla="*/ 103 h 269"/>
                  <a:gd name="T50" fmla="*/ 14 w 2982"/>
                  <a:gd name="T51" fmla="*/ 75 h 269"/>
                  <a:gd name="T52" fmla="*/ 30 w 2982"/>
                  <a:gd name="T53" fmla="*/ 50 h 269"/>
                  <a:gd name="T54" fmla="*/ 50 w 2982"/>
                  <a:gd name="T55" fmla="*/ 29 h 269"/>
                  <a:gd name="T56" fmla="*/ 75 w 2982"/>
                  <a:gd name="T57" fmla="*/ 13 h 269"/>
                  <a:gd name="T58" fmla="*/ 104 w 2982"/>
                  <a:gd name="T59" fmla="*/ 4 h 269"/>
                  <a:gd name="T60" fmla="*/ 135 w 2982"/>
                  <a:gd name="T6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82" h="269">
                    <a:moveTo>
                      <a:pt x="135" y="0"/>
                    </a:moveTo>
                    <a:lnTo>
                      <a:pt x="2847" y="0"/>
                    </a:lnTo>
                    <a:lnTo>
                      <a:pt x="2879" y="4"/>
                    </a:lnTo>
                    <a:lnTo>
                      <a:pt x="2906" y="13"/>
                    </a:lnTo>
                    <a:lnTo>
                      <a:pt x="2931" y="29"/>
                    </a:lnTo>
                    <a:lnTo>
                      <a:pt x="2953" y="50"/>
                    </a:lnTo>
                    <a:lnTo>
                      <a:pt x="2968" y="75"/>
                    </a:lnTo>
                    <a:lnTo>
                      <a:pt x="2978" y="103"/>
                    </a:lnTo>
                    <a:lnTo>
                      <a:pt x="2982" y="133"/>
                    </a:lnTo>
                    <a:lnTo>
                      <a:pt x="2978" y="165"/>
                    </a:lnTo>
                    <a:lnTo>
                      <a:pt x="2968" y="193"/>
                    </a:lnTo>
                    <a:lnTo>
                      <a:pt x="2953" y="218"/>
                    </a:lnTo>
                    <a:lnTo>
                      <a:pt x="2931" y="239"/>
                    </a:lnTo>
                    <a:lnTo>
                      <a:pt x="2906" y="255"/>
                    </a:lnTo>
                    <a:lnTo>
                      <a:pt x="2879" y="265"/>
                    </a:lnTo>
                    <a:lnTo>
                      <a:pt x="2847" y="269"/>
                    </a:lnTo>
                    <a:lnTo>
                      <a:pt x="135" y="269"/>
                    </a:lnTo>
                    <a:lnTo>
                      <a:pt x="104" y="265"/>
                    </a:lnTo>
                    <a:lnTo>
                      <a:pt x="75" y="255"/>
                    </a:lnTo>
                    <a:lnTo>
                      <a:pt x="50" y="239"/>
                    </a:lnTo>
                    <a:lnTo>
                      <a:pt x="30" y="218"/>
                    </a:lnTo>
                    <a:lnTo>
                      <a:pt x="14" y="193"/>
                    </a:lnTo>
                    <a:lnTo>
                      <a:pt x="4" y="165"/>
                    </a:lnTo>
                    <a:lnTo>
                      <a:pt x="0" y="133"/>
                    </a:lnTo>
                    <a:lnTo>
                      <a:pt x="4" y="103"/>
                    </a:lnTo>
                    <a:lnTo>
                      <a:pt x="14" y="75"/>
                    </a:lnTo>
                    <a:lnTo>
                      <a:pt x="30" y="50"/>
                    </a:lnTo>
                    <a:lnTo>
                      <a:pt x="50" y="29"/>
                    </a:lnTo>
                    <a:lnTo>
                      <a:pt x="75" y="13"/>
                    </a:lnTo>
                    <a:lnTo>
                      <a:pt x="104" y="4"/>
                    </a:lnTo>
                    <a:lnTo>
                      <a:pt x="13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40" name="Group 39">
              <a:extLst>
                <a:ext uri="{FF2B5EF4-FFF2-40B4-BE49-F238E27FC236}">
                  <a16:creationId xmlns:a16="http://schemas.microsoft.com/office/drawing/2014/main" id="{29A34F86-3864-1C4E-B006-7D5B00D91D5F}"/>
                </a:ext>
              </a:extLst>
            </p:cNvPr>
            <p:cNvGrpSpPr/>
            <p:nvPr/>
          </p:nvGrpSpPr>
          <p:grpSpPr>
            <a:xfrm>
              <a:off x="7156376" y="4152219"/>
              <a:ext cx="413657" cy="410755"/>
              <a:chOff x="11641138" y="-1143000"/>
              <a:chExt cx="5205413" cy="5168900"/>
            </a:xfrm>
            <a:solidFill>
              <a:schemeClr val="accent3"/>
            </a:solidFill>
          </p:grpSpPr>
          <p:sp>
            <p:nvSpPr>
              <p:cNvPr id="173" name="Freeform 131">
                <a:extLst>
                  <a:ext uri="{FF2B5EF4-FFF2-40B4-BE49-F238E27FC236}">
                    <a16:creationId xmlns:a16="http://schemas.microsoft.com/office/drawing/2014/main" id="{D49C06B8-BD99-9A43-B087-09B3BEFAADEC}"/>
                  </a:ext>
                </a:extLst>
              </p:cNvPr>
              <p:cNvSpPr>
                <a:spLocks noEditPoints="1"/>
              </p:cNvSpPr>
              <p:nvPr/>
            </p:nvSpPr>
            <p:spPr bwMode="auto">
              <a:xfrm>
                <a:off x="11641138" y="-1143000"/>
                <a:ext cx="5205413" cy="5168900"/>
              </a:xfrm>
              <a:custGeom>
                <a:avLst/>
                <a:gdLst>
                  <a:gd name="T0" fmla="*/ 271 w 6558"/>
                  <a:gd name="T1" fmla="*/ 5902 h 6512"/>
                  <a:gd name="T2" fmla="*/ 271 w 6558"/>
                  <a:gd name="T3" fmla="*/ 5928 h 6512"/>
                  <a:gd name="T4" fmla="*/ 575 w 6558"/>
                  <a:gd name="T5" fmla="*/ 6236 h 6512"/>
                  <a:gd name="T6" fmla="*/ 603 w 6558"/>
                  <a:gd name="T7" fmla="*/ 6242 h 6512"/>
                  <a:gd name="T8" fmla="*/ 2849 w 6558"/>
                  <a:gd name="T9" fmla="*/ 4010 h 6512"/>
                  <a:gd name="T10" fmla="*/ 2511 w 6558"/>
                  <a:gd name="T11" fmla="*/ 3664 h 6512"/>
                  <a:gd name="T12" fmla="*/ 3983 w 6558"/>
                  <a:gd name="T13" fmla="*/ 294 h 6512"/>
                  <a:gd name="T14" fmla="*/ 3414 w 6558"/>
                  <a:gd name="T15" fmla="*/ 473 h 6512"/>
                  <a:gd name="T16" fmla="*/ 2933 w 6558"/>
                  <a:gd name="T17" fmla="*/ 805 h 6512"/>
                  <a:gd name="T18" fmla="*/ 2569 w 6558"/>
                  <a:gd name="T19" fmla="*/ 1258 h 6512"/>
                  <a:gd name="T20" fmla="*/ 2348 w 6558"/>
                  <a:gd name="T21" fmla="*/ 1808 h 6512"/>
                  <a:gd name="T22" fmla="*/ 2300 w 6558"/>
                  <a:gd name="T23" fmla="*/ 2420 h 6512"/>
                  <a:gd name="T24" fmla="*/ 2437 w 6558"/>
                  <a:gd name="T25" fmla="*/ 3005 h 6512"/>
                  <a:gd name="T26" fmla="*/ 2734 w 6558"/>
                  <a:gd name="T27" fmla="*/ 3509 h 6512"/>
                  <a:gd name="T28" fmla="*/ 3160 w 6558"/>
                  <a:gd name="T29" fmla="*/ 3907 h 6512"/>
                  <a:gd name="T30" fmla="*/ 3689 w 6558"/>
                  <a:gd name="T31" fmla="*/ 4165 h 6512"/>
                  <a:gd name="T32" fmla="*/ 4292 w 6558"/>
                  <a:gd name="T33" fmla="*/ 4259 h 6512"/>
                  <a:gd name="T34" fmla="*/ 4893 w 6558"/>
                  <a:gd name="T35" fmla="*/ 4165 h 6512"/>
                  <a:gd name="T36" fmla="*/ 5422 w 6558"/>
                  <a:gd name="T37" fmla="*/ 3907 h 6512"/>
                  <a:gd name="T38" fmla="*/ 5848 w 6558"/>
                  <a:gd name="T39" fmla="*/ 3509 h 6512"/>
                  <a:gd name="T40" fmla="*/ 6144 w 6558"/>
                  <a:gd name="T41" fmla="*/ 3005 h 6512"/>
                  <a:gd name="T42" fmla="*/ 6281 w 6558"/>
                  <a:gd name="T43" fmla="*/ 2420 h 6512"/>
                  <a:gd name="T44" fmla="*/ 6234 w 6558"/>
                  <a:gd name="T45" fmla="*/ 1808 h 6512"/>
                  <a:gd name="T46" fmla="*/ 6015 w 6558"/>
                  <a:gd name="T47" fmla="*/ 1258 h 6512"/>
                  <a:gd name="T48" fmla="*/ 5649 w 6558"/>
                  <a:gd name="T49" fmla="*/ 805 h 6512"/>
                  <a:gd name="T50" fmla="*/ 5167 w 6558"/>
                  <a:gd name="T51" fmla="*/ 473 h 6512"/>
                  <a:gd name="T52" fmla="*/ 4598 w 6558"/>
                  <a:gd name="T53" fmla="*/ 294 h 6512"/>
                  <a:gd name="T54" fmla="*/ 4459 w 6558"/>
                  <a:gd name="T55" fmla="*/ 6 h 6512"/>
                  <a:gd name="T56" fmla="*/ 5098 w 6558"/>
                  <a:gd name="T57" fmla="*/ 149 h 6512"/>
                  <a:gd name="T58" fmla="*/ 5655 w 6558"/>
                  <a:gd name="T59" fmla="*/ 457 h 6512"/>
                  <a:gd name="T60" fmla="*/ 6100 w 6558"/>
                  <a:gd name="T61" fmla="*/ 902 h 6512"/>
                  <a:gd name="T62" fmla="*/ 6409 w 6558"/>
                  <a:gd name="T63" fmla="*/ 1459 h 6512"/>
                  <a:gd name="T64" fmla="*/ 6552 w 6558"/>
                  <a:gd name="T65" fmla="*/ 2094 h 6512"/>
                  <a:gd name="T66" fmla="*/ 6502 w 6558"/>
                  <a:gd name="T67" fmla="*/ 2760 h 6512"/>
                  <a:gd name="T68" fmla="*/ 6273 w 6558"/>
                  <a:gd name="T69" fmla="*/ 3360 h 6512"/>
                  <a:gd name="T70" fmla="*/ 5893 w 6558"/>
                  <a:gd name="T71" fmla="*/ 3865 h 6512"/>
                  <a:gd name="T72" fmla="*/ 5388 w 6558"/>
                  <a:gd name="T73" fmla="*/ 4245 h 6512"/>
                  <a:gd name="T74" fmla="*/ 4787 w 6558"/>
                  <a:gd name="T75" fmla="*/ 4473 h 6512"/>
                  <a:gd name="T76" fmla="*/ 4125 w 6558"/>
                  <a:gd name="T77" fmla="*/ 4521 h 6512"/>
                  <a:gd name="T78" fmla="*/ 3492 w 6558"/>
                  <a:gd name="T79" fmla="*/ 4384 h 6512"/>
                  <a:gd name="T80" fmla="*/ 816 w 6558"/>
                  <a:gd name="T81" fmla="*/ 6421 h 6512"/>
                  <a:gd name="T82" fmla="*/ 645 w 6558"/>
                  <a:gd name="T83" fmla="*/ 6508 h 6512"/>
                  <a:gd name="T84" fmla="*/ 456 w 6558"/>
                  <a:gd name="T85" fmla="*/ 6480 h 6512"/>
                  <a:gd name="T86" fmla="*/ 54 w 6558"/>
                  <a:gd name="T87" fmla="*/ 6093 h 6512"/>
                  <a:gd name="T88" fmla="*/ 0 w 6558"/>
                  <a:gd name="T89" fmla="*/ 5888 h 6512"/>
                  <a:gd name="T90" fmla="*/ 90 w 6558"/>
                  <a:gd name="T91" fmla="*/ 5695 h 6512"/>
                  <a:gd name="T92" fmla="*/ 2157 w 6558"/>
                  <a:gd name="T93" fmla="*/ 3027 h 6512"/>
                  <a:gd name="T94" fmla="*/ 2029 w 6558"/>
                  <a:gd name="T95" fmla="*/ 2422 h 6512"/>
                  <a:gd name="T96" fmla="*/ 2079 w 6558"/>
                  <a:gd name="T97" fmla="*/ 1769 h 6512"/>
                  <a:gd name="T98" fmla="*/ 2308 w 6558"/>
                  <a:gd name="T99" fmla="*/ 1168 h 6512"/>
                  <a:gd name="T100" fmla="*/ 2688 w 6558"/>
                  <a:gd name="T101" fmla="*/ 664 h 6512"/>
                  <a:gd name="T102" fmla="*/ 3193 w 6558"/>
                  <a:gd name="T103" fmla="*/ 284 h 6512"/>
                  <a:gd name="T104" fmla="*/ 3794 w 6558"/>
                  <a:gd name="T105" fmla="*/ 56 h 6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58" h="6512">
                    <a:moveTo>
                      <a:pt x="2507" y="3662"/>
                    </a:moveTo>
                    <a:lnTo>
                      <a:pt x="281" y="5886"/>
                    </a:lnTo>
                    <a:lnTo>
                      <a:pt x="275" y="5894"/>
                    </a:lnTo>
                    <a:lnTo>
                      <a:pt x="271" y="5902"/>
                    </a:lnTo>
                    <a:lnTo>
                      <a:pt x="269" y="5908"/>
                    </a:lnTo>
                    <a:lnTo>
                      <a:pt x="269" y="5916"/>
                    </a:lnTo>
                    <a:lnTo>
                      <a:pt x="269" y="5922"/>
                    </a:lnTo>
                    <a:lnTo>
                      <a:pt x="271" y="5928"/>
                    </a:lnTo>
                    <a:lnTo>
                      <a:pt x="275" y="5936"/>
                    </a:lnTo>
                    <a:lnTo>
                      <a:pt x="281" y="5944"/>
                    </a:lnTo>
                    <a:lnTo>
                      <a:pt x="567" y="6230"/>
                    </a:lnTo>
                    <a:lnTo>
                      <a:pt x="575" y="6236"/>
                    </a:lnTo>
                    <a:lnTo>
                      <a:pt x="583" y="6240"/>
                    </a:lnTo>
                    <a:lnTo>
                      <a:pt x="589" y="6242"/>
                    </a:lnTo>
                    <a:lnTo>
                      <a:pt x="597" y="6242"/>
                    </a:lnTo>
                    <a:lnTo>
                      <a:pt x="603" y="6242"/>
                    </a:lnTo>
                    <a:lnTo>
                      <a:pt x="609" y="6240"/>
                    </a:lnTo>
                    <a:lnTo>
                      <a:pt x="617" y="6236"/>
                    </a:lnTo>
                    <a:lnTo>
                      <a:pt x="625" y="6230"/>
                    </a:lnTo>
                    <a:lnTo>
                      <a:pt x="2849" y="4010"/>
                    </a:lnTo>
                    <a:lnTo>
                      <a:pt x="2758" y="3931"/>
                    </a:lnTo>
                    <a:lnTo>
                      <a:pt x="2670" y="3845"/>
                    </a:lnTo>
                    <a:lnTo>
                      <a:pt x="2589" y="3758"/>
                    </a:lnTo>
                    <a:lnTo>
                      <a:pt x="2511" y="3664"/>
                    </a:lnTo>
                    <a:lnTo>
                      <a:pt x="2507" y="3662"/>
                    </a:lnTo>
                    <a:close/>
                    <a:moveTo>
                      <a:pt x="4292" y="270"/>
                    </a:moveTo>
                    <a:lnTo>
                      <a:pt x="4135" y="276"/>
                    </a:lnTo>
                    <a:lnTo>
                      <a:pt x="3983" y="294"/>
                    </a:lnTo>
                    <a:lnTo>
                      <a:pt x="3834" y="324"/>
                    </a:lnTo>
                    <a:lnTo>
                      <a:pt x="3689" y="364"/>
                    </a:lnTo>
                    <a:lnTo>
                      <a:pt x="3550" y="413"/>
                    </a:lnTo>
                    <a:lnTo>
                      <a:pt x="3414" y="473"/>
                    </a:lnTo>
                    <a:lnTo>
                      <a:pt x="3285" y="542"/>
                    </a:lnTo>
                    <a:lnTo>
                      <a:pt x="3160" y="622"/>
                    </a:lnTo>
                    <a:lnTo>
                      <a:pt x="3042" y="709"/>
                    </a:lnTo>
                    <a:lnTo>
                      <a:pt x="2933" y="805"/>
                    </a:lnTo>
                    <a:lnTo>
                      <a:pt x="2829" y="908"/>
                    </a:lnTo>
                    <a:lnTo>
                      <a:pt x="2734" y="1017"/>
                    </a:lnTo>
                    <a:lnTo>
                      <a:pt x="2646" y="1135"/>
                    </a:lnTo>
                    <a:lnTo>
                      <a:pt x="2569" y="1258"/>
                    </a:lnTo>
                    <a:lnTo>
                      <a:pt x="2497" y="1389"/>
                    </a:lnTo>
                    <a:lnTo>
                      <a:pt x="2437" y="1522"/>
                    </a:lnTo>
                    <a:lnTo>
                      <a:pt x="2388" y="1663"/>
                    </a:lnTo>
                    <a:lnTo>
                      <a:pt x="2348" y="1808"/>
                    </a:lnTo>
                    <a:lnTo>
                      <a:pt x="2318" y="1955"/>
                    </a:lnTo>
                    <a:lnTo>
                      <a:pt x="2300" y="2108"/>
                    </a:lnTo>
                    <a:lnTo>
                      <a:pt x="2294" y="2263"/>
                    </a:lnTo>
                    <a:lnTo>
                      <a:pt x="2300" y="2420"/>
                    </a:lnTo>
                    <a:lnTo>
                      <a:pt x="2318" y="2571"/>
                    </a:lnTo>
                    <a:lnTo>
                      <a:pt x="2348" y="2720"/>
                    </a:lnTo>
                    <a:lnTo>
                      <a:pt x="2388" y="2866"/>
                    </a:lnTo>
                    <a:lnTo>
                      <a:pt x="2437" y="3005"/>
                    </a:lnTo>
                    <a:lnTo>
                      <a:pt x="2497" y="3140"/>
                    </a:lnTo>
                    <a:lnTo>
                      <a:pt x="2569" y="3269"/>
                    </a:lnTo>
                    <a:lnTo>
                      <a:pt x="2646" y="3392"/>
                    </a:lnTo>
                    <a:lnTo>
                      <a:pt x="2734" y="3509"/>
                    </a:lnTo>
                    <a:lnTo>
                      <a:pt x="2829" y="3621"/>
                    </a:lnTo>
                    <a:lnTo>
                      <a:pt x="2933" y="3724"/>
                    </a:lnTo>
                    <a:lnTo>
                      <a:pt x="3042" y="3819"/>
                    </a:lnTo>
                    <a:lnTo>
                      <a:pt x="3160" y="3907"/>
                    </a:lnTo>
                    <a:lnTo>
                      <a:pt x="3285" y="3984"/>
                    </a:lnTo>
                    <a:lnTo>
                      <a:pt x="3414" y="4054"/>
                    </a:lnTo>
                    <a:lnTo>
                      <a:pt x="3550" y="4116"/>
                    </a:lnTo>
                    <a:lnTo>
                      <a:pt x="3689" y="4165"/>
                    </a:lnTo>
                    <a:lnTo>
                      <a:pt x="3834" y="4205"/>
                    </a:lnTo>
                    <a:lnTo>
                      <a:pt x="3983" y="4235"/>
                    </a:lnTo>
                    <a:lnTo>
                      <a:pt x="4135" y="4251"/>
                    </a:lnTo>
                    <a:lnTo>
                      <a:pt x="4292" y="4259"/>
                    </a:lnTo>
                    <a:lnTo>
                      <a:pt x="4447" y="4251"/>
                    </a:lnTo>
                    <a:lnTo>
                      <a:pt x="4598" y="4235"/>
                    </a:lnTo>
                    <a:lnTo>
                      <a:pt x="4747" y="4205"/>
                    </a:lnTo>
                    <a:lnTo>
                      <a:pt x="4893" y="4165"/>
                    </a:lnTo>
                    <a:lnTo>
                      <a:pt x="5032" y="4116"/>
                    </a:lnTo>
                    <a:lnTo>
                      <a:pt x="5167" y="4054"/>
                    </a:lnTo>
                    <a:lnTo>
                      <a:pt x="5297" y="3984"/>
                    </a:lnTo>
                    <a:lnTo>
                      <a:pt x="5422" y="3907"/>
                    </a:lnTo>
                    <a:lnTo>
                      <a:pt x="5539" y="3819"/>
                    </a:lnTo>
                    <a:lnTo>
                      <a:pt x="5649" y="3724"/>
                    </a:lnTo>
                    <a:lnTo>
                      <a:pt x="5752" y="3621"/>
                    </a:lnTo>
                    <a:lnTo>
                      <a:pt x="5848" y="3509"/>
                    </a:lnTo>
                    <a:lnTo>
                      <a:pt x="5935" y="3392"/>
                    </a:lnTo>
                    <a:lnTo>
                      <a:pt x="6015" y="3269"/>
                    </a:lnTo>
                    <a:lnTo>
                      <a:pt x="6084" y="3140"/>
                    </a:lnTo>
                    <a:lnTo>
                      <a:pt x="6144" y="3005"/>
                    </a:lnTo>
                    <a:lnTo>
                      <a:pt x="6194" y="2866"/>
                    </a:lnTo>
                    <a:lnTo>
                      <a:pt x="6234" y="2720"/>
                    </a:lnTo>
                    <a:lnTo>
                      <a:pt x="6264" y="2571"/>
                    </a:lnTo>
                    <a:lnTo>
                      <a:pt x="6281" y="2420"/>
                    </a:lnTo>
                    <a:lnTo>
                      <a:pt x="6287" y="2263"/>
                    </a:lnTo>
                    <a:lnTo>
                      <a:pt x="6281" y="2108"/>
                    </a:lnTo>
                    <a:lnTo>
                      <a:pt x="6264" y="1955"/>
                    </a:lnTo>
                    <a:lnTo>
                      <a:pt x="6234" y="1808"/>
                    </a:lnTo>
                    <a:lnTo>
                      <a:pt x="6194" y="1663"/>
                    </a:lnTo>
                    <a:lnTo>
                      <a:pt x="6144" y="1522"/>
                    </a:lnTo>
                    <a:lnTo>
                      <a:pt x="6084" y="1389"/>
                    </a:lnTo>
                    <a:lnTo>
                      <a:pt x="6015" y="1258"/>
                    </a:lnTo>
                    <a:lnTo>
                      <a:pt x="5935" y="1135"/>
                    </a:lnTo>
                    <a:lnTo>
                      <a:pt x="5848" y="1017"/>
                    </a:lnTo>
                    <a:lnTo>
                      <a:pt x="5752" y="908"/>
                    </a:lnTo>
                    <a:lnTo>
                      <a:pt x="5649" y="805"/>
                    </a:lnTo>
                    <a:lnTo>
                      <a:pt x="5539" y="709"/>
                    </a:lnTo>
                    <a:lnTo>
                      <a:pt x="5422" y="622"/>
                    </a:lnTo>
                    <a:lnTo>
                      <a:pt x="5297" y="542"/>
                    </a:lnTo>
                    <a:lnTo>
                      <a:pt x="5167" y="473"/>
                    </a:lnTo>
                    <a:lnTo>
                      <a:pt x="5032" y="413"/>
                    </a:lnTo>
                    <a:lnTo>
                      <a:pt x="4893" y="364"/>
                    </a:lnTo>
                    <a:lnTo>
                      <a:pt x="4747" y="324"/>
                    </a:lnTo>
                    <a:lnTo>
                      <a:pt x="4598" y="294"/>
                    </a:lnTo>
                    <a:lnTo>
                      <a:pt x="4447" y="276"/>
                    </a:lnTo>
                    <a:lnTo>
                      <a:pt x="4292" y="270"/>
                    </a:lnTo>
                    <a:close/>
                    <a:moveTo>
                      <a:pt x="4292" y="0"/>
                    </a:moveTo>
                    <a:lnTo>
                      <a:pt x="4459" y="6"/>
                    </a:lnTo>
                    <a:lnTo>
                      <a:pt x="4626" y="24"/>
                    </a:lnTo>
                    <a:lnTo>
                      <a:pt x="4787" y="56"/>
                    </a:lnTo>
                    <a:lnTo>
                      <a:pt x="4944" y="95"/>
                    </a:lnTo>
                    <a:lnTo>
                      <a:pt x="5098" y="149"/>
                    </a:lnTo>
                    <a:lnTo>
                      <a:pt x="5245" y="211"/>
                    </a:lnTo>
                    <a:lnTo>
                      <a:pt x="5388" y="284"/>
                    </a:lnTo>
                    <a:lnTo>
                      <a:pt x="5523" y="366"/>
                    </a:lnTo>
                    <a:lnTo>
                      <a:pt x="5655" y="457"/>
                    </a:lnTo>
                    <a:lnTo>
                      <a:pt x="5778" y="556"/>
                    </a:lnTo>
                    <a:lnTo>
                      <a:pt x="5893" y="664"/>
                    </a:lnTo>
                    <a:lnTo>
                      <a:pt x="6001" y="779"/>
                    </a:lnTo>
                    <a:lnTo>
                      <a:pt x="6100" y="902"/>
                    </a:lnTo>
                    <a:lnTo>
                      <a:pt x="6192" y="1031"/>
                    </a:lnTo>
                    <a:lnTo>
                      <a:pt x="6273" y="1168"/>
                    </a:lnTo>
                    <a:lnTo>
                      <a:pt x="6347" y="1312"/>
                    </a:lnTo>
                    <a:lnTo>
                      <a:pt x="6409" y="1459"/>
                    </a:lnTo>
                    <a:lnTo>
                      <a:pt x="6461" y="1612"/>
                    </a:lnTo>
                    <a:lnTo>
                      <a:pt x="6502" y="1769"/>
                    </a:lnTo>
                    <a:lnTo>
                      <a:pt x="6532" y="1930"/>
                    </a:lnTo>
                    <a:lnTo>
                      <a:pt x="6552" y="2094"/>
                    </a:lnTo>
                    <a:lnTo>
                      <a:pt x="6558" y="2263"/>
                    </a:lnTo>
                    <a:lnTo>
                      <a:pt x="6552" y="2432"/>
                    </a:lnTo>
                    <a:lnTo>
                      <a:pt x="6532" y="2597"/>
                    </a:lnTo>
                    <a:lnTo>
                      <a:pt x="6502" y="2760"/>
                    </a:lnTo>
                    <a:lnTo>
                      <a:pt x="6461" y="2917"/>
                    </a:lnTo>
                    <a:lnTo>
                      <a:pt x="6409" y="3070"/>
                    </a:lnTo>
                    <a:lnTo>
                      <a:pt x="6347" y="3217"/>
                    </a:lnTo>
                    <a:lnTo>
                      <a:pt x="6273" y="3360"/>
                    </a:lnTo>
                    <a:lnTo>
                      <a:pt x="6192" y="3496"/>
                    </a:lnTo>
                    <a:lnTo>
                      <a:pt x="6100" y="3625"/>
                    </a:lnTo>
                    <a:lnTo>
                      <a:pt x="6001" y="3748"/>
                    </a:lnTo>
                    <a:lnTo>
                      <a:pt x="5893" y="3865"/>
                    </a:lnTo>
                    <a:lnTo>
                      <a:pt x="5778" y="3972"/>
                    </a:lnTo>
                    <a:lnTo>
                      <a:pt x="5655" y="4072"/>
                    </a:lnTo>
                    <a:lnTo>
                      <a:pt x="5523" y="4163"/>
                    </a:lnTo>
                    <a:lnTo>
                      <a:pt x="5388" y="4245"/>
                    </a:lnTo>
                    <a:lnTo>
                      <a:pt x="5245" y="4318"/>
                    </a:lnTo>
                    <a:lnTo>
                      <a:pt x="5098" y="4380"/>
                    </a:lnTo>
                    <a:lnTo>
                      <a:pt x="4944" y="4431"/>
                    </a:lnTo>
                    <a:lnTo>
                      <a:pt x="4787" y="4473"/>
                    </a:lnTo>
                    <a:lnTo>
                      <a:pt x="4626" y="4503"/>
                    </a:lnTo>
                    <a:lnTo>
                      <a:pt x="4459" y="4521"/>
                    </a:lnTo>
                    <a:lnTo>
                      <a:pt x="4292" y="4529"/>
                    </a:lnTo>
                    <a:lnTo>
                      <a:pt x="4125" y="4521"/>
                    </a:lnTo>
                    <a:lnTo>
                      <a:pt x="3959" y="4503"/>
                    </a:lnTo>
                    <a:lnTo>
                      <a:pt x="3800" y="4475"/>
                    </a:lnTo>
                    <a:lnTo>
                      <a:pt x="3643" y="4433"/>
                    </a:lnTo>
                    <a:lnTo>
                      <a:pt x="3492" y="4384"/>
                    </a:lnTo>
                    <a:lnTo>
                      <a:pt x="3347" y="4322"/>
                    </a:lnTo>
                    <a:lnTo>
                      <a:pt x="3205" y="4251"/>
                    </a:lnTo>
                    <a:lnTo>
                      <a:pt x="3070" y="4171"/>
                    </a:lnTo>
                    <a:lnTo>
                      <a:pt x="816" y="6421"/>
                    </a:lnTo>
                    <a:lnTo>
                      <a:pt x="778" y="6454"/>
                    </a:lnTo>
                    <a:lnTo>
                      <a:pt x="736" y="6480"/>
                    </a:lnTo>
                    <a:lnTo>
                      <a:pt x="690" y="6498"/>
                    </a:lnTo>
                    <a:lnTo>
                      <a:pt x="645" y="6508"/>
                    </a:lnTo>
                    <a:lnTo>
                      <a:pt x="597" y="6512"/>
                    </a:lnTo>
                    <a:lnTo>
                      <a:pt x="549" y="6508"/>
                    </a:lnTo>
                    <a:lnTo>
                      <a:pt x="501" y="6498"/>
                    </a:lnTo>
                    <a:lnTo>
                      <a:pt x="456" y="6480"/>
                    </a:lnTo>
                    <a:lnTo>
                      <a:pt x="414" y="6454"/>
                    </a:lnTo>
                    <a:lnTo>
                      <a:pt x="376" y="6421"/>
                    </a:lnTo>
                    <a:lnTo>
                      <a:pt x="90" y="6135"/>
                    </a:lnTo>
                    <a:lnTo>
                      <a:pt x="54" y="6093"/>
                    </a:lnTo>
                    <a:lnTo>
                      <a:pt x="26" y="6045"/>
                    </a:lnTo>
                    <a:lnTo>
                      <a:pt x="8" y="5993"/>
                    </a:lnTo>
                    <a:lnTo>
                      <a:pt x="0" y="5942"/>
                    </a:lnTo>
                    <a:lnTo>
                      <a:pt x="0" y="5888"/>
                    </a:lnTo>
                    <a:lnTo>
                      <a:pt x="8" y="5836"/>
                    </a:lnTo>
                    <a:lnTo>
                      <a:pt x="26" y="5785"/>
                    </a:lnTo>
                    <a:lnTo>
                      <a:pt x="54" y="5737"/>
                    </a:lnTo>
                    <a:lnTo>
                      <a:pt x="90" y="5695"/>
                    </a:lnTo>
                    <a:lnTo>
                      <a:pt x="2352" y="3436"/>
                    </a:lnTo>
                    <a:lnTo>
                      <a:pt x="2278" y="3305"/>
                    </a:lnTo>
                    <a:lnTo>
                      <a:pt x="2213" y="3168"/>
                    </a:lnTo>
                    <a:lnTo>
                      <a:pt x="2157" y="3027"/>
                    </a:lnTo>
                    <a:lnTo>
                      <a:pt x="2109" y="2881"/>
                    </a:lnTo>
                    <a:lnTo>
                      <a:pt x="2073" y="2732"/>
                    </a:lnTo>
                    <a:lnTo>
                      <a:pt x="2045" y="2579"/>
                    </a:lnTo>
                    <a:lnTo>
                      <a:pt x="2029" y="2422"/>
                    </a:lnTo>
                    <a:lnTo>
                      <a:pt x="2024" y="2263"/>
                    </a:lnTo>
                    <a:lnTo>
                      <a:pt x="2029" y="2094"/>
                    </a:lnTo>
                    <a:lnTo>
                      <a:pt x="2049" y="1930"/>
                    </a:lnTo>
                    <a:lnTo>
                      <a:pt x="2079" y="1769"/>
                    </a:lnTo>
                    <a:lnTo>
                      <a:pt x="2121" y="1612"/>
                    </a:lnTo>
                    <a:lnTo>
                      <a:pt x="2173" y="1459"/>
                    </a:lnTo>
                    <a:lnTo>
                      <a:pt x="2234" y="1310"/>
                    </a:lnTo>
                    <a:lnTo>
                      <a:pt x="2308" y="1168"/>
                    </a:lnTo>
                    <a:lnTo>
                      <a:pt x="2390" y="1031"/>
                    </a:lnTo>
                    <a:lnTo>
                      <a:pt x="2481" y="902"/>
                    </a:lnTo>
                    <a:lnTo>
                      <a:pt x="2581" y="779"/>
                    </a:lnTo>
                    <a:lnTo>
                      <a:pt x="2688" y="664"/>
                    </a:lnTo>
                    <a:lnTo>
                      <a:pt x="2805" y="556"/>
                    </a:lnTo>
                    <a:lnTo>
                      <a:pt x="2927" y="457"/>
                    </a:lnTo>
                    <a:lnTo>
                      <a:pt x="3058" y="366"/>
                    </a:lnTo>
                    <a:lnTo>
                      <a:pt x="3193" y="284"/>
                    </a:lnTo>
                    <a:lnTo>
                      <a:pt x="3337" y="211"/>
                    </a:lnTo>
                    <a:lnTo>
                      <a:pt x="3484" y="149"/>
                    </a:lnTo>
                    <a:lnTo>
                      <a:pt x="3637" y="95"/>
                    </a:lnTo>
                    <a:lnTo>
                      <a:pt x="3794" y="56"/>
                    </a:lnTo>
                    <a:lnTo>
                      <a:pt x="3956" y="24"/>
                    </a:lnTo>
                    <a:lnTo>
                      <a:pt x="4123" y="6"/>
                    </a:lnTo>
                    <a:lnTo>
                      <a:pt x="429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74" name="Freeform 132">
                <a:extLst>
                  <a:ext uri="{FF2B5EF4-FFF2-40B4-BE49-F238E27FC236}">
                    <a16:creationId xmlns:a16="http://schemas.microsoft.com/office/drawing/2014/main" id="{7DC7E2EC-902E-8249-86DD-3E0A462A2D67}"/>
                  </a:ext>
                </a:extLst>
              </p:cNvPr>
              <p:cNvSpPr>
                <a:spLocks noEditPoints="1"/>
              </p:cNvSpPr>
              <p:nvPr/>
            </p:nvSpPr>
            <p:spPr bwMode="auto">
              <a:xfrm>
                <a:off x="13935075" y="-511175"/>
                <a:ext cx="2319338" cy="2092325"/>
              </a:xfrm>
              <a:custGeom>
                <a:avLst/>
                <a:gdLst>
                  <a:gd name="T0" fmla="*/ 497 w 2923"/>
                  <a:gd name="T1" fmla="*/ 1148 h 2635"/>
                  <a:gd name="T2" fmla="*/ 559 w 2923"/>
                  <a:gd name="T3" fmla="*/ 1154 h 2635"/>
                  <a:gd name="T4" fmla="*/ 619 w 2923"/>
                  <a:gd name="T5" fmla="*/ 1188 h 2635"/>
                  <a:gd name="T6" fmla="*/ 653 w 2923"/>
                  <a:gd name="T7" fmla="*/ 1248 h 2635"/>
                  <a:gd name="T8" fmla="*/ 659 w 2923"/>
                  <a:gd name="T9" fmla="*/ 2365 h 2635"/>
                  <a:gd name="T10" fmla="*/ 2264 w 2923"/>
                  <a:gd name="T11" fmla="*/ 1284 h 2635"/>
                  <a:gd name="T12" fmla="*/ 2284 w 2923"/>
                  <a:gd name="T13" fmla="*/ 1216 h 2635"/>
                  <a:gd name="T14" fmla="*/ 2332 w 2923"/>
                  <a:gd name="T15" fmla="*/ 1168 h 2635"/>
                  <a:gd name="T16" fmla="*/ 2400 w 2923"/>
                  <a:gd name="T17" fmla="*/ 1148 h 2635"/>
                  <a:gd name="T18" fmla="*/ 1460 w 2923"/>
                  <a:gd name="T19" fmla="*/ 314 h 2635"/>
                  <a:gd name="T20" fmla="*/ 1492 w 2923"/>
                  <a:gd name="T21" fmla="*/ 4 h 2635"/>
                  <a:gd name="T22" fmla="*/ 1550 w 2923"/>
                  <a:gd name="T23" fmla="*/ 34 h 2635"/>
                  <a:gd name="T24" fmla="*/ 2899 w 2923"/>
                  <a:gd name="T25" fmla="*/ 1206 h 2635"/>
                  <a:gd name="T26" fmla="*/ 2923 w 2923"/>
                  <a:gd name="T27" fmla="*/ 1268 h 2635"/>
                  <a:gd name="T28" fmla="*/ 2915 w 2923"/>
                  <a:gd name="T29" fmla="*/ 1331 h 2635"/>
                  <a:gd name="T30" fmla="*/ 2879 w 2923"/>
                  <a:gd name="T31" fmla="*/ 1385 h 2635"/>
                  <a:gd name="T32" fmla="*/ 2821 w 2923"/>
                  <a:gd name="T33" fmla="*/ 1415 h 2635"/>
                  <a:gd name="T34" fmla="*/ 2535 w 2923"/>
                  <a:gd name="T35" fmla="*/ 1419 h 2635"/>
                  <a:gd name="T36" fmla="*/ 2531 w 2923"/>
                  <a:gd name="T37" fmla="*/ 2536 h 2635"/>
                  <a:gd name="T38" fmla="*/ 2495 w 2923"/>
                  <a:gd name="T39" fmla="*/ 2595 h 2635"/>
                  <a:gd name="T40" fmla="*/ 2435 w 2923"/>
                  <a:gd name="T41" fmla="*/ 2629 h 2635"/>
                  <a:gd name="T42" fmla="*/ 523 w 2923"/>
                  <a:gd name="T43" fmla="*/ 2635 h 2635"/>
                  <a:gd name="T44" fmla="*/ 454 w 2923"/>
                  <a:gd name="T45" fmla="*/ 2617 h 2635"/>
                  <a:gd name="T46" fmla="*/ 406 w 2923"/>
                  <a:gd name="T47" fmla="*/ 2567 h 2635"/>
                  <a:gd name="T48" fmla="*/ 388 w 2923"/>
                  <a:gd name="T49" fmla="*/ 2500 h 2635"/>
                  <a:gd name="T50" fmla="*/ 133 w 2923"/>
                  <a:gd name="T51" fmla="*/ 1419 h 2635"/>
                  <a:gd name="T52" fmla="*/ 70 w 2923"/>
                  <a:gd name="T53" fmla="*/ 1405 h 2635"/>
                  <a:gd name="T54" fmla="*/ 22 w 2923"/>
                  <a:gd name="T55" fmla="*/ 1361 h 2635"/>
                  <a:gd name="T56" fmla="*/ 0 w 2923"/>
                  <a:gd name="T57" fmla="*/ 1299 h 2635"/>
                  <a:gd name="T58" fmla="*/ 8 w 2923"/>
                  <a:gd name="T59" fmla="*/ 1236 h 2635"/>
                  <a:gd name="T60" fmla="*/ 46 w 2923"/>
                  <a:gd name="T61" fmla="*/ 1182 h 2635"/>
                  <a:gd name="T62" fmla="*/ 1401 w 2923"/>
                  <a:gd name="T63" fmla="*/ 16 h 2635"/>
                  <a:gd name="T64" fmla="*/ 1460 w 2923"/>
                  <a:gd name="T65" fmla="*/ 0 h 2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23" h="2635">
                    <a:moveTo>
                      <a:pt x="1460" y="314"/>
                    </a:moveTo>
                    <a:lnTo>
                      <a:pt x="497" y="1148"/>
                    </a:lnTo>
                    <a:lnTo>
                      <a:pt x="523" y="1148"/>
                    </a:lnTo>
                    <a:lnTo>
                      <a:pt x="559" y="1154"/>
                    </a:lnTo>
                    <a:lnTo>
                      <a:pt x="591" y="1168"/>
                    </a:lnTo>
                    <a:lnTo>
                      <a:pt x="619" y="1188"/>
                    </a:lnTo>
                    <a:lnTo>
                      <a:pt x="639" y="1216"/>
                    </a:lnTo>
                    <a:lnTo>
                      <a:pt x="653" y="1248"/>
                    </a:lnTo>
                    <a:lnTo>
                      <a:pt x="659" y="1284"/>
                    </a:lnTo>
                    <a:lnTo>
                      <a:pt x="659" y="2365"/>
                    </a:lnTo>
                    <a:lnTo>
                      <a:pt x="2264" y="2365"/>
                    </a:lnTo>
                    <a:lnTo>
                      <a:pt x="2264" y="1284"/>
                    </a:lnTo>
                    <a:lnTo>
                      <a:pt x="2270" y="1248"/>
                    </a:lnTo>
                    <a:lnTo>
                      <a:pt x="2284" y="1216"/>
                    </a:lnTo>
                    <a:lnTo>
                      <a:pt x="2304" y="1188"/>
                    </a:lnTo>
                    <a:lnTo>
                      <a:pt x="2332" y="1168"/>
                    </a:lnTo>
                    <a:lnTo>
                      <a:pt x="2364" y="1154"/>
                    </a:lnTo>
                    <a:lnTo>
                      <a:pt x="2400" y="1148"/>
                    </a:lnTo>
                    <a:lnTo>
                      <a:pt x="2425" y="1148"/>
                    </a:lnTo>
                    <a:lnTo>
                      <a:pt x="1460" y="314"/>
                    </a:lnTo>
                    <a:close/>
                    <a:moveTo>
                      <a:pt x="1460" y="0"/>
                    </a:moveTo>
                    <a:lnTo>
                      <a:pt x="1492" y="4"/>
                    </a:lnTo>
                    <a:lnTo>
                      <a:pt x="1522" y="16"/>
                    </a:lnTo>
                    <a:lnTo>
                      <a:pt x="1550" y="34"/>
                    </a:lnTo>
                    <a:lnTo>
                      <a:pt x="2877" y="1182"/>
                    </a:lnTo>
                    <a:lnTo>
                      <a:pt x="2899" y="1206"/>
                    </a:lnTo>
                    <a:lnTo>
                      <a:pt x="2915" y="1236"/>
                    </a:lnTo>
                    <a:lnTo>
                      <a:pt x="2923" y="1268"/>
                    </a:lnTo>
                    <a:lnTo>
                      <a:pt x="2923" y="1299"/>
                    </a:lnTo>
                    <a:lnTo>
                      <a:pt x="2915" y="1331"/>
                    </a:lnTo>
                    <a:lnTo>
                      <a:pt x="2901" y="1361"/>
                    </a:lnTo>
                    <a:lnTo>
                      <a:pt x="2879" y="1385"/>
                    </a:lnTo>
                    <a:lnTo>
                      <a:pt x="2853" y="1405"/>
                    </a:lnTo>
                    <a:lnTo>
                      <a:pt x="2821" y="1415"/>
                    </a:lnTo>
                    <a:lnTo>
                      <a:pt x="2790" y="1419"/>
                    </a:lnTo>
                    <a:lnTo>
                      <a:pt x="2535" y="1419"/>
                    </a:lnTo>
                    <a:lnTo>
                      <a:pt x="2535" y="2500"/>
                    </a:lnTo>
                    <a:lnTo>
                      <a:pt x="2531" y="2536"/>
                    </a:lnTo>
                    <a:lnTo>
                      <a:pt x="2517" y="2567"/>
                    </a:lnTo>
                    <a:lnTo>
                      <a:pt x="2495" y="2595"/>
                    </a:lnTo>
                    <a:lnTo>
                      <a:pt x="2469" y="2617"/>
                    </a:lnTo>
                    <a:lnTo>
                      <a:pt x="2435" y="2629"/>
                    </a:lnTo>
                    <a:lnTo>
                      <a:pt x="2400" y="2635"/>
                    </a:lnTo>
                    <a:lnTo>
                      <a:pt x="523" y="2635"/>
                    </a:lnTo>
                    <a:lnTo>
                      <a:pt x="488" y="2629"/>
                    </a:lnTo>
                    <a:lnTo>
                      <a:pt x="454" y="2617"/>
                    </a:lnTo>
                    <a:lnTo>
                      <a:pt x="428" y="2595"/>
                    </a:lnTo>
                    <a:lnTo>
                      <a:pt x="406" y="2567"/>
                    </a:lnTo>
                    <a:lnTo>
                      <a:pt x="392" y="2536"/>
                    </a:lnTo>
                    <a:lnTo>
                      <a:pt x="388" y="2500"/>
                    </a:lnTo>
                    <a:lnTo>
                      <a:pt x="388" y="1419"/>
                    </a:lnTo>
                    <a:lnTo>
                      <a:pt x="133" y="1419"/>
                    </a:lnTo>
                    <a:lnTo>
                      <a:pt x="101" y="1415"/>
                    </a:lnTo>
                    <a:lnTo>
                      <a:pt x="70" y="1405"/>
                    </a:lnTo>
                    <a:lnTo>
                      <a:pt x="44" y="1385"/>
                    </a:lnTo>
                    <a:lnTo>
                      <a:pt x="22" y="1361"/>
                    </a:lnTo>
                    <a:lnTo>
                      <a:pt x="8" y="1331"/>
                    </a:lnTo>
                    <a:lnTo>
                      <a:pt x="0" y="1299"/>
                    </a:lnTo>
                    <a:lnTo>
                      <a:pt x="0" y="1268"/>
                    </a:lnTo>
                    <a:lnTo>
                      <a:pt x="8" y="1236"/>
                    </a:lnTo>
                    <a:lnTo>
                      <a:pt x="24" y="1206"/>
                    </a:lnTo>
                    <a:lnTo>
                      <a:pt x="46" y="1182"/>
                    </a:lnTo>
                    <a:lnTo>
                      <a:pt x="1373" y="34"/>
                    </a:lnTo>
                    <a:lnTo>
                      <a:pt x="1401" y="16"/>
                    </a:lnTo>
                    <a:lnTo>
                      <a:pt x="1431" y="4"/>
                    </a:lnTo>
                    <a:lnTo>
                      <a:pt x="146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75" name="Freeform 133">
                <a:extLst>
                  <a:ext uri="{FF2B5EF4-FFF2-40B4-BE49-F238E27FC236}">
                    <a16:creationId xmlns:a16="http://schemas.microsoft.com/office/drawing/2014/main" id="{E134C446-16DA-A44F-A940-08477FB9B526}"/>
                  </a:ext>
                </a:extLst>
              </p:cNvPr>
              <p:cNvSpPr>
                <a:spLocks/>
              </p:cNvSpPr>
              <p:nvPr/>
            </p:nvSpPr>
            <p:spPr bwMode="auto">
              <a:xfrm>
                <a:off x="14568488" y="1046163"/>
                <a:ext cx="698500" cy="214313"/>
              </a:xfrm>
              <a:custGeom>
                <a:avLst/>
                <a:gdLst>
                  <a:gd name="T0" fmla="*/ 135 w 879"/>
                  <a:gd name="T1" fmla="*/ 0 h 270"/>
                  <a:gd name="T2" fmla="*/ 744 w 879"/>
                  <a:gd name="T3" fmla="*/ 0 h 270"/>
                  <a:gd name="T4" fmla="*/ 780 w 879"/>
                  <a:gd name="T5" fmla="*/ 4 h 270"/>
                  <a:gd name="T6" fmla="*/ 812 w 879"/>
                  <a:gd name="T7" fmla="*/ 18 h 270"/>
                  <a:gd name="T8" fmla="*/ 840 w 879"/>
                  <a:gd name="T9" fmla="*/ 38 h 270"/>
                  <a:gd name="T10" fmla="*/ 861 w 879"/>
                  <a:gd name="T11" fmla="*/ 66 h 270"/>
                  <a:gd name="T12" fmla="*/ 875 w 879"/>
                  <a:gd name="T13" fmla="*/ 100 h 270"/>
                  <a:gd name="T14" fmla="*/ 879 w 879"/>
                  <a:gd name="T15" fmla="*/ 135 h 270"/>
                  <a:gd name="T16" fmla="*/ 875 w 879"/>
                  <a:gd name="T17" fmla="*/ 171 h 270"/>
                  <a:gd name="T18" fmla="*/ 861 w 879"/>
                  <a:gd name="T19" fmla="*/ 203 h 270"/>
                  <a:gd name="T20" fmla="*/ 840 w 879"/>
                  <a:gd name="T21" fmla="*/ 231 h 270"/>
                  <a:gd name="T22" fmla="*/ 812 w 879"/>
                  <a:gd name="T23" fmla="*/ 251 h 270"/>
                  <a:gd name="T24" fmla="*/ 780 w 879"/>
                  <a:gd name="T25" fmla="*/ 265 h 270"/>
                  <a:gd name="T26" fmla="*/ 744 w 879"/>
                  <a:gd name="T27" fmla="*/ 270 h 270"/>
                  <a:gd name="T28" fmla="*/ 135 w 879"/>
                  <a:gd name="T29" fmla="*/ 270 h 270"/>
                  <a:gd name="T30" fmla="*/ 99 w 879"/>
                  <a:gd name="T31" fmla="*/ 265 h 270"/>
                  <a:gd name="T32" fmla="*/ 68 w 879"/>
                  <a:gd name="T33" fmla="*/ 251 h 270"/>
                  <a:gd name="T34" fmla="*/ 40 w 879"/>
                  <a:gd name="T35" fmla="*/ 231 h 270"/>
                  <a:gd name="T36" fmla="*/ 18 w 879"/>
                  <a:gd name="T37" fmla="*/ 203 h 270"/>
                  <a:gd name="T38" fmla="*/ 4 w 879"/>
                  <a:gd name="T39" fmla="*/ 171 h 270"/>
                  <a:gd name="T40" fmla="*/ 0 w 879"/>
                  <a:gd name="T41" fmla="*/ 135 h 270"/>
                  <a:gd name="T42" fmla="*/ 4 w 879"/>
                  <a:gd name="T43" fmla="*/ 100 h 270"/>
                  <a:gd name="T44" fmla="*/ 18 w 879"/>
                  <a:gd name="T45" fmla="*/ 66 h 270"/>
                  <a:gd name="T46" fmla="*/ 40 w 879"/>
                  <a:gd name="T47" fmla="*/ 38 h 270"/>
                  <a:gd name="T48" fmla="*/ 68 w 879"/>
                  <a:gd name="T49" fmla="*/ 18 h 270"/>
                  <a:gd name="T50" fmla="*/ 99 w 879"/>
                  <a:gd name="T51" fmla="*/ 4 h 270"/>
                  <a:gd name="T52" fmla="*/ 135 w 879"/>
                  <a:gd name="T5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9" h="270">
                    <a:moveTo>
                      <a:pt x="135" y="0"/>
                    </a:moveTo>
                    <a:lnTo>
                      <a:pt x="744" y="0"/>
                    </a:lnTo>
                    <a:lnTo>
                      <a:pt x="780" y="4"/>
                    </a:lnTo>
                    <a:lnTo>
                      <a:pt x="812" y="18"/>
                    </a:lnTo>
                    <a:lnTo>
                      <a:pt x="840" y="38"/>
                    </a:lnTo>
                    <a:lnTo>
                      <a:pt x="861" y="66"/>
                    </a:lnTo>
                    <a:lnTo>
                      <a:pt x="875" y="100"/>
                    </a:lnTo>
                    <a:lnTo>
                      <a:pt x="879" y="135"/>
                    </a:lnTo>
                    <a:lnTo>
                      <a:pt x="875" y="171"/>
                    </a:lnTo>
                    <a:lnTo>
                      <a:pt x="861" y="203"/>
                    </a:lnTo>
                    <a:lnTo>
                      <a:pt x="840" y="231"/>
                    </a:lnTo>
                    <a:lnTo>
                      <a:pt x="812" y="251"/>
                    </a:lnTo>
                    <a:lnTo>
                      <a:pt x="780" y="265"/>
                    </a:lnTo>
                    <a:lnTo>
                      <a:pt x="744" y="270"/>
                    </a:lnTo>
                    <a:lnTo>
                      <a:pt x="135" y="270"/>
                    </a:lnTo>
                    <a:lnTo>
                      <a:pt x="99" y="265"/>
                    </a:lnTo>
                    <a:lnTo>
                      <a:pt x="68" y="251"/>
                    </a:lnTo>
                    <a:lnTo>
                      <a:pt x="40" y="231"/>
                    </a:lnTo>
                    <a:lnTo>
                      <a:pt x="18" y="203"/>
                    </a:lnTo>
                    <a:lnTo>
                      <a:pt x="4" y="171"/>
                    </a:lnTo>
                    <a:lnTo>
                      <a:pt x="0" y="135"/>
                    </a:lnTo>
                    <a:lnTo>
                      <a:pt x="4" y="100"/>
                    </a:lnTo>
                    <a:lnTo>
                      <a:pt x="18" y="66"/>
                    </a:lnTo>
                    <a:lnTo>
                      <a:pt x="40" y="38"/>
                    </a:lnTo>
                    <a:lnTo>
                      <a:pt x="68" y="18"/>
                    </a:lnTo>
                    <a:lnTo>
                      <a:pt x="99" y="4"/>
                    </a:lnTo>
                    <a:lnTo>
                      <a:pt x="13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76" name="Freeform 134">
                <a:extLst>
                  <a:ext uri="{FF2B5EF4-FFF2-40B4-BE49-F238E27FC236}">
                    <a16:creationId xmlns:a16="http://schemas.microsoft.com/office/drawing/2014/main" id="{35406631-EE49-8740-A658-38627C9BE095}"/>
                  </a:ext>
                </a:extLst>
              </p:cNvPr>
              <p:cNvSpPr>
                <a:spLocks/>
              </p:cNvSpPr>
              <p:nvPr/>
            </p:nvSpPr>
            <p:spPr bwMode="auto">
              <a:xfrm>
                <a:off x="15374938" y="1046163"/>
                <a:ext cx="236538" cy="214313"/>
              </a:xfrm>
              <a:custGeom>
                <a:avLst/>
                <a:gdLst>
                  <a:gd name="T0" fmla="*/ 135 w 298"/>
                  <a:gd name="T1" fmla="*/ 0 h 270"/>
                  <a:gd name="T2" fmla="*/ 163 w 298"/>
                  <a:gd name="T3" fmla="*/ 0 h 270"/>
                  <a:gd name="T4" fmla="*/ 199 w 298"/>
                  <a:gd name="T5" fmla="*/ 4 h 270"/>
                  <a:gd name="T6" fmla="*/ 230 w 298"/>
                  <a:gd name="T7" fmla="*/ 18 h 270"/>
                  <a:gd name="T8" fmla="*/ 258 w 298"/>
                  <a:gd name="T9" fmla="*/ 38 h 270"/>
                  <a:gd name="T10" fmla="*/ 278 w 298"/>
                  <a:gd name="T11" fmla="*/ 66 h 270"/>
                  <a:gd name="T12" fmla="*/ 292 w 298"/>
                  <a:gd name="T13" fmla="*/ 100 h 270"/>
                  <a:gd name="T14" fmla="*/ 298 w 298"/>
                  <a:gd name="T15" fmla="*/ 135 h 270"/>
                  <a:gd name="T16" fmla="*/ 292 w 298"/>
                  <a:gd name="T17" fmla="*/ 171 h 270"/>
                  <a:gd name="T18" fmla="*/ 278 w 298"/>
                  <a:gd name="T19" fmla="*/ 203 h 270"/>
                  <a:gd name="T20" fmla="*/ 258 w 298"/>
                  <a:gd name="T21" fmla="*/ 231 h 270"/>
                  <a:gd name="T22" fmla="*/ 230 w 298"/>
                  <a:gd name="T23" fmla="*/ 251 h 270"/>
                  <a:gd name="T24" fmla="*/ 199 w 298"/>
                  <a:gd name="T25" fmla="*/ 265 h 270"/>
                  <a:gd name="T26" fmla="*/ 163 w 298"/>
                  <a:gd name="T27" fmla="*/ 270 h 270"/>
                  <a:gd name="T28" fmla="*/ 135 w 298"/>
                  <a:gd name="T29" fmla="*/ 270 h 270"/>
                  <a:gd name="T30" fmla="*/ 99 w 298"/>
                  <a:gd name="T31" fmla="*/ 265 h 270"/>
                  <a:gd name="T32" fmla="*/ 67 w 298"/>
                  <a:gd name="T33" fmla="*/ 251 h 270"/>
                  <a:gd name="T34" fmla="*/ 39 w 298"/>
                  <a:gd name="T35" fmla="*/ 231 h 270"/>
                  <a:gd name="T36" fmla="*/ 18 w 298"/>
                  <a:gd name="T37" fmla="*/ 203 h 270"/>
                  <a:gd name="T38" fmla="*/ 4 w 298"/>
                  <a:gd name="T39" fmla="*/ 171 h 270"/>
                  <a:gd name="T40" fmla="*/ 0 w 298"/>
                  <a:gd name="T41" fmla="*/ 135 h 270"/>
                  <a:gd name="T42" fmla="*/ 4 w 298"/>
                  <a:gd name="T43" fmla="*/ 100 h 270"/>
                  <a:gd name="T44" fmla="*/ 18 w 298"/>
                  <a:gd name="T45" fmla="*/ 66 h 270"/>
                  <a:gd name="T46" fmla="*/ 39 w 298"/>
                  <a:gd name="T47" fmla="*/ 38 h 270"/>
                  <a:gd name="T48" fmla="*/ 67 w 298"/>
                  <a:gd name="T49" fmla="*/ 18 h 270"/>
                  <a:gd name="T50" fmla="*/ 99 w 298"/>
                  <a:gd name="T51" fmla="*/ 4 h 270"/>
                  <a:gd name="T52" fmla="*/ 135 w 298"/>
                  <a:gd name="T5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8" h="270">
                    <a:moveTo>
                      <a:pt x="135" y="0"/>
                    </a:moveTo>
                    <a:lnTo>
                      <a:pt x="163" y="0"/>
                    </a:lnTo>
                    <a:lnTo>
                      <a:pt x="199" y="4"/>
                    </a:lnTo>
                    <a:lnTo>
                      <a:pt x="230" y="18"/>
                    </a:lnTo>
                    <a:lnTo>
                      <a:pt x="258" y="38"/>
                    </a:lnTo>
                    <a:lnTo>
                      <a:pt x="278" y="66"/>
                    </a:lnTo>
                    <a:lnTo>
                      <a:pt x="292" y="100"/>
                    </a:lnTo>
                    <a:lnTo>
                      <a:pt x="298" y="135"/>
                    </a:lnTo>
                    <a:lnTo>
                      <a:pt x="292" y="171"/>
                    </a:lnTo>
                    <a:lnTo>
                      <a:pt x="278" y="203"/>
                    </a:lnTo>
                    <a:lnTo>
                      <a:pt x="258" y="231"/>
                    </a:lnTo>
                    <a:lnTo>
                      <a:pt x="230" y="251"/>
                    </a:lnTo>
                    <a:lnTo>
                      <a:pt x="199" y="265"/>
                    </a:lnTo>
                    <a:lnTo>
                      <a:pt x="163" y="270"/>
                    </a:lnTo>
                    <a:lnTo>
                      <a:pt x="135" y="270"/>
                    </a:lnTo>
                    <a:lnTo>
                      <a:pt x="99" y="265"/>
                    </a:lnTo>
                    <a:lnTo>
                      <a:pt x="67" y="251"/>
                    </a:lnTo>
                    <a:lnTo>
                      <a:pt x="39" y="231"/>
                    </a:lnTo>
                    <a:lnTo>
                      <a:pt x="18" y="203"/>
                    </a:lnTo>
                    <a:lnTo>
                      <a:pt x="4" y="171"/>
                    </a:lnTo>
                    <a:lnTo>
                      <a:pt x="0" y="135"/>
                    </a:lnTo>
                    <a:lnTo>
                      <a:pt x="4" y="100"/>
                    </a:lnTo>
                    <a:lnTo>
                      <a:pt x="18" y="66"/>
                    </a:lnTo>
                    <a:lnTo>
                      <a:pt x="39" y="38"/>
                    </a:lnTo>
                    <a:lnTo>
                      <a:pt x="67" y="18"/>
                    </a:lnTo>
                    <a:lnTo>
                      <a:pt x="99" y="4"/>
                    </a:lnTo>
                    <a:lnTo>
                      <a:pt x="13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41" name="Group 40">
              <a:extLst>
                <a:ext uri="{FF2B5EF4-FFF2-40B4-BE49-F238E27FC236}">
                  <a16:creationId xmlns:a16="http://schemas.microsoft.com/office/drawing/2014/main" id="{5DF2BC71-FF38-D547-AF4A-7D7B0B14B6D1}"/>
                </a:ext>
              </a:extLst>
            </p:cNvPr>
            <p:cNvGrpSpPr/>
            <p:nvPr/>
          </p:nvGrpSpPr>
          <p:grpSpPr>
            <a:xfrm>
              <a:off x="3524828" y="3266223"/>
              <a:ext cx="446851" cy="381608"/>
              <a:chOff x="2709863" y="2032000"/>
              <a:chExt cx="4033838" cy="3444875"/>
            </a:xfrm>
            <a:solidFill>
              <a:schemeClr val="accent5"/>
            </a:solidFill>
          </p:grpSpPr>
          <p:sp>
            <p:nvSpPr>
              <p:cNvPr id="171" name="Freeform 48">
                <a:extLst>
                  <a:ext uri="{FF2B5EF4-FFF2-40B4-BE49-F238E27FC236}">
                    <a16:creationId xmlns:a16="http://schemas.microsoft.com/office/drawing/2014/main" id="{D7974EA7-251C-5E46-8C26-8BC13BD614EB}"/>
                  </a:ext>
                </a:extLst>
              </p:cNvPr>
              <p:cNvSpPr>
                <a:spLocks noEditPoints="1"/>
              </p:cNvSpPr>
              <p:nvPr/>
            </p:nvSpPr>
            <p:spPr bwMode="auto">
              <a:xfrm>
                <a:off x="2709863" y="2032000"/>
                <a:ext cx="4033838" cy="3444875"/>
              </a:xfrm>
              <a:custGeom>
                <a:avLst/>
                <a:gdLst>
                  <a:gd name="T0" fmla="*/ 2330 w 5082"/>
                  <a:gd name="T1" fmla="*/ 1326 h 4341"/>
                  <a:gd name="T2" fmla="*/ 2035 w 5082"/>
                  <a:gd name="T3" fmla="*/ 1416 h 4341"/>
                  <a:gd name="T4" fmla="*/ 1778 w 5082"/>
                  <a:gd name="T5" fmla="*/ 1572 h 4341"/>
                  <a:gd name="T6" fmla="*/ 1565 w 5082"/>
                  <a:gd name="T7" fmla="*/ 1784 h 4341"/>
                  <a:gd name="T8" fmla="*/ 1409 w 5082"/>
                  <a:gd name="T9" fmla="*/ 2045 h 4341"/>
                  <a:gd name="T10" fmla="*/ 1320 w 5082"/>
                  <a:gd name="T11" fmla="*/ 2340 h 4341"/>
                  <a:gd name="T12" fmla="*/ 1306 w 5082"/>
                  <a:gd name="T13" fmla="*/ 2659 h 4341"/>
                  <a:gd name="T14" fmla="*/ 1372 w 5082"/>
                  <a:gd name="T15" fmla="*/ 2965 h 4341"/>
                  <a:gd name="T16" fmla="*/ 1506 w 5082"/>
                  <a:gd name="T17" fmla="*/ 3237 h 4341"/>
                  <a:gd name="T18" fmla="*/ 1701 w 5082"/>
                  <a:gd name="T19" fmla="*/ 3466 h 4341"/>
                  <a:gd name="T20" fmla="*/ 1944 w 5082"/>
                  <a:gd name="T21" fmla="*/ 3643 h 4341"/>
                  <a:gd name="T22" fmla="*/ 2228 w 5082"/>
                  <a:gd name="T23" fmla="*/ 3757 h 4341"/>
                  <a:gd name="T24" fmla="*/ 2541 w 5082"/>
                  <a:gd name="T25" fmla="*/ 3796 h 4341"/>
                  <a:gd name="T26" fmla="*/ 2854 w 5082"/>
                  <a:gd name="T27" fmla="*/ 3757 h 4341"/>
                  <a:gd name="T28" fmla="*/ 3138 w 5082"/>
                  <a:gd name="T29" fmla="*/ 3643 h 4341"/>
                  <a:gd name="T30" fmla="*/ 3381 w 5082"/>
                  <a:gd name="T31" fmla="*/ 3466 h 4341"/>
                  <a:gd name="T32" fmla="*/ 3575 w 5082"/>
                  <a:gd name="T33" fmla="*/ 3237 h 4341"/>
                  <a:gd name="T34" fmla="*/ 3711 w 5082"/>
                  <a:gd name="T35" fmla="*/ 2965 h 4341"/>
                  <a:gd name="T36" fmla="*/ 3776 w 5082"/>
                  <a:gd name="T37" fmla="*/ 2659 h 4341"/>
                  <a:gd name="T38" fmla="*/ 3762 w 5082"/>
                  <a:gd name="T39" fmla="*/ 2340 h 4341"/>
                  <a:gd name="T40" fmla="*/ 3673 w 5082"/>
                  <a:gd name="T41" fmla="*/ 2045 h 4341"/>
                  <a:gd name="T42" fmla="*/ 3517 w 5082"/>
                  <a:gd name="T43" fmla="*/ 1784 h 4341"/>
                  <a:gd name="T44" fmla="*/ 3306 w 5082"/>
                  <a:gd name="T45" fmla="*/ 1572 h 4341"/>
                  <a:gd name="T46" fmla="*/ 3047 w 5082"/>
                  <a:gd name="T47" fmla="*/ 1416 h 4341"/>
                  <a:gd name="T48" fmla="*/ 2752 w 5082"/>
                  <a:gd name="T49" fmla="*/ 1326 h 4341"/>
                  <a:gd name="T50" fmla="*/ 3764 w 5082"/>
                  <a:gd name="T51" fmla="*/ 0 h 4341"/>
                  <a:gd name="T52" fmla="*/ 3868 w 5082"/>
                  <a:gd name="T53" fmla="*/ 33 h 4341"/>
                  <a:gd name="T54" fmla="*/ 3938 w 5082"/>
                  <a:gd name="T55" fmla="*/ 117 h 4341"/>
                  <a:gd name="T56" fmla="*/ 3952 w 5082"/>
                  <a:gd name="T57" fmla="*/ 1043 h 4341"/>
                  <a:gd name="T58" fmla="*/ 5059 w 5082"/>
                  <a:gd name="T59" fmla="*/ 1916 h 4341"/>
                  <a:gd name="T60" fmla="*/ 5082 w 5082"/>
                  <a:gd name="T61" fmla="*/ 2021 h 4341"/>
                  <a:gd name="T62" fmla="*/ 5043 w 5082"/>
                  <a:gd name="T63" fmla="*/ 2125 h 4341"/>
                  <a:gd name="T64" fmla="*/ 4960 w 5082"/>
                  <a:gd name="T65" fmla="*/ 2187 h 4341"/>
                  <a:gd name="T66" fmla="*/ 4864 w 5082"/>
                  <a:gd name="T67" fmla="*/ 2196 h 4341"/>
                  <a:gd name="T68" fmla="*/ 4780 w 5082"/>
                  <a:gd name="T69" fmla="*/ 2159 h 4341"/>
                  <a:gd name="T70" fmla="*/ 4545 w 5082"/>
                  <a:gd name="T71" fmla="*/ 4191 h 4341"/>
                  <a:gd name="T72" fmla="*/ 4494 w 5082"/>
                  <a:gd name="T73" fmla="*/ 4285 h 4341"/>
                  <a:gd name="T74" fmla="*/ 4399 w 5082"/>
                  <a:gd name="T75" fmla="*/ 4338 h 4341"/>
                  <a:gd name="T76" fmla="*/ 660 w 5082"/>
                  <a:gd name="T77" fmla="*/ 4338 h 4341"/>
                  <a:gd name="T78" fmla="*/ 564 w 5082"/>
                  <a:gd name="T79" fmla="*/ 4285 h 4341"/>
                  <a:gd name="T80" fmla="*/ 513 w 5082"/>
                  <a:gd name="T81" fmla="*/ 4191 h 4341"/>
                  <a:gd name="T82" fmla="*/ 304 w 5082"/>
                  <a:gd name="T83" fmla="*/ 2159 h 4341"/>
                  <a:gd name="T84" fmla="*/ 200 w 5082"/>
                  <a:gd name="T85" fmla="*/ 2198 h 4341"/>
                  <a:gd name="T86" fmla="*/ 96 w 5082"/>
                  <a:gd name="T87" fmla="*/ 2175 h 4341"/>
                  <a:gd name="T88" fmla="*/ 19 w 5082"/>
                  <a:gd name="T89" fmla="*/ 2093 h 4341"/>
                  <a:gd name="T90" fmla="*/ 2 w 5082"/>
                  <a:gd name="T91" fmla="*/ 1986 h 4341"/>
                  <a:gd name="T92" fmla="*/ 46 w 5082"/>
                  <a:gd name="T93" fmla="*/ 1887 h 4341"/>
                  <a:gd name="T94" fmla="*/ 2456 w 5082"/>
                  <a:gd name="T95" fmla="*/ 21 h 4341"/>
                  <a:gd name="T96" fmla="*/ 2558 w 5082"/>
                  <a:gd name="T97" fmla="*/ 2 h 4341"/>
                  <a:gd name="T98" fmla="*/ 2657 w 5082"/>
                  <a:gd name="T99" fmla="*/ 41 h 4341"/>
                  <a:gd name="T100" fmla="*/ 3579 w 5082"/>
                  <a:gd name="T101" fmla="*/ 152 h 4341"/>
                  <a:gd name="T102" fmla="*/ 3631 w 5082"/>
                  <a:gd name="T103" fmla="*/ 56 h 4341"/>
                  <a:gd name="T104" fmla="*/ 3725 w 5082"/>
                  <a:gd name="T105" fmla="*/ 5 h 4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82" h="4341">
                    <a:moveTo>
                      <a:pt x="2541" y="1308"/>
                    </a:moveTo>
                    <a:lnTo>
                      <a:pt x="2435" y="1312"/>
                    </a:lnTo>
                    <a:lnTo>
                      <a:pt x="2330" y="1326"/>
                    </a:lnTo>
                    <a:lnTo>
                      <a:pt x="2228" y="1348"/>
                    </a:lnTo>
                    <a:lnTo>
                      <a:pt x="2131" y="1377"/>
                    </a:lnTo>
                    <a:lnTo>
                      <a:pt x="2035" y="1416"/>
                    </a:lnTo>
                    <a:lnTo>
                      <a:pt x="1944" y="1461"/>
                    </a:lnTo>
                    <a:lnTo>
                      <a:pt x="1859" y="1513"/>
                    </a:lnTo>
                    <a:lnTo>
                      <a:pt x="1778" y="1572"/>
                    </a:lnTo>
                    <a:lnTo>
                      <a:pt x="1701" y="1637"/>
                    </a:lnTo>
                    <a:lnTo>
                      <a:pt x="1630" y="1709"/>
                    </a:lnTo>
                    <a:lnTo>
                      <a:pt x="1565" y="1784"/>
                    </a:lnTo>
                    <a:lnTo>
                      <a:pt x="1506" y="1867"/>
                    </a:lnTo>
                    <a:lnTo>
                      <a:pt x="1454" y="1953"/>
                    </a:lnTo>
                    <a:lnTo>
                      <a:pt x="1409" y="2045"/>
                    </a:lnTo>
                    <a:lnTo>
                      <a:pt x="1372" y="2139"/>
                    </a:lnTo>
                    <a:lnTo>
                      <a:pt x="1341" y="2238"/>
                    </a:lnTo>
                    <a:lnTo>
                      <a:pt x="1320" y="2340"/>
                    </a:lnTo>
                    <a:lnTo>
                      <a:pt x="1306" y="2444"/>
                    </a:lnTo>
                    <a:lnTo>
                      <a:pt x="1301" y="2553"/>
                    </a:lnTo>
                    <a:lnTo>
                      <a:pt x="1306" y="2659"/>
                    </a:lnTo>
                    <a:lnTo>
                      <a:pt x="1320" y="2765"/>
                    </a:lnTo>
                    <a:lnTo>
                      <a:pt x="1341" y="2867"/>
                    </a:lnTo>
                    <a:lnTo>
                      <a:pt x="1372" y="2965"/>
                    </a:lnTo>
                    <a:lnTo>
                      <a:pt x="1409" y="3061"/>
                    </a:lnTo>
                    <a:lnTo>
                      <a:pt x="1454" y="3150"/>
                    </a:lnTo>
                    <a:lnTo>
                      <a:pt x="1506" y="3237"/>
                    </a:lnTo>
                    <a:lnTo>
                      <a:pt x="1565" y="3319"/>
                    </a:lnTo>
                    <a:lnTo>
                      <a:pt x="1630" y="3397"/>
                    </a:lnTo>
                    <a:lnTo>
                      <a:pt x="1701" y="3466"/>
                    </a:lnTo>
                    <a:lnTo>
                      <a:pt x="1778" y="3533"/>
                    </a:lnTo>
                    <a:lnTo>
                      <a:pt x="1859" y="3592"/>
                    </a:lnTo>
                    <a:lnTo>
                      <a:pt x="1944" y="3643"/>
                    </a:lnTo>
                    <a:lnTo>
                      <a:pt x="2035" y="3689"/>
                    </a:lnTo>
                    <a:lnTo>
                      <a:pt x="2131" y="3726"/>
                    </a:lnTo>
                    <a:lnTo>
                      <a:pt x="2228" y="3757"/>
                    </a:lnTo>
                    <a:lnTo>
                      <a:pt x="2330" y="3779"/>
                    </a:lnTo>
                    <a:lnTo>
                      <a:pt x="2435" y="3791"/>
                    </a:lnTo>
                    <a:lnTo>
                      <a:pt x="2541" y="3796"/>
                    </a:lnTo>
                    <a:lnTo>
                      <a:pt x="2647" y="3791"/>
                    </a:lnTo>
                    <a:lnTo>
                      <a:pt x="2752" y="3779"/>
                    </a:lnTo>
                    <a:lnTo>
                      <a:pt x="2854" y="3757"/>
                    </a:lnTo>
                    <a:lnTo>
                      <a:pt x="2953" y="3726"/>
                    </a:lnTo>
                    <a:lnTo>
                      <a:pt x="3047" y="3689"/>
                    </a:lnTo>
                    <a:lnTo>
                      <a:pt x="3138" y="3643"/>
                    </a:lnTo>
                    <a:lnTo>
                      <a:pt x="3224" y="3592"/>
                    </a:lnTo>
                    <a:lnTo>
                      <a:pt x="3306" y="3533"/>
                    </a:lnTo>
                    <a:lnTo>
                      <a:pt x="3381" y="3466"/>
                    </a:lnTo>
                    <a:lnTo>
                      <a:pt x="3452" y="3397"/>
                    </a:lnTo>
                    <a:lnTo>
                      <a:pt x="3517" y="3319"/>
                    </a:lnTo>
                    <a:lnTo>
                      <a:pt x="3575" y="3237"/>
                    </a:lnTo>
                    <a:lnTo>
                      <a:pt x="3628" y="3150"/>
                    </a:lnTo>
                    <a:lnTo>
                      <a:pt x="3673" y="3061"/>
                    </a:lnTo>
                    <a:lnTo>
                      <a:pt x="3711" y="2965"/>
                    </a:lnTo>
                    <a:lnTo>
                      <a:pt x="3740" y="2867"/>
                    </a:lnTo>
                    <a:lnTo>
                      <a:pt x="3762" y="2765"/>
                    </a:lnTo>
                    <a:lnTo>
                      <a:pt x="3776" y="2659"/>
                    </a:lnTo>
                    <a:lnTo>
                      <a:pt x="3781" y="2553"/>
                    </a:lnTo>
                    <a:lnTo>
                      <a:pt x="3776" y="2444"/>
                    </a:lnTo>
                    <a:lnTo>
                      <a:pt x="3762" y="2340"/>
                    </a:lnTo>
                    <a:lnTo>
                      <a:pt x="3740" y="2238"/>
                    </a:lnTo>
                    <a:lnTo>
                      <a:pt x="3711" y="2139"/>
                    </a:lnTo>
                    <a:lnTo>
                      <a:pt x="3673" y="2045"/>
                    </a:lnTo>
                    <a:lnTo>
                      <a:pt x="3628" y="1953"/>
                    </a:lnTo>
                    <a:lnTo>
                      <a:pt x="3575" y="1867"/>
                    </a:lnTo>
                    <a:lnTo>
                      <a:pt x="3517" y="1784"/>
                    </a:lnTo>
                    <a:lnTo>
                      <a:pt x="3452" y="1709"/>
                    </a:lnTo>
                    <a:lnTo>
                      <a:pt x="3381" y="1637"/>
                    </a:lnTo>
                    <a:lnTo>
                      <a:pt x="3306" y="1572"/>
                    </a:lnTo>
                    <a:lnTo>
                      <a:pt x="3224" y="1513"/>
                    </a:lnTo>
                    <a:lnTo>
                      <a:pt x="3138" y="1461"/>
                    </a:lnTo>
                    <a:lnTo>
                      <a:pt x="3047" y="1416"/>
                    </a:lnTo>
                    <a:lnTo>
                      <a:pt x="2953" y="1377"/>
                    </a:lnTo>
                    <a:lnTo>
                      <a:pt x="2854" y="1348"/>
                    </a:lnTo>
                    <a:lnTo>
                      <a:pt x="2752" y="1326"/>
                    </a:lnTo>
                    <a:lnTo>
                      <a:pt x="2647" y="1312"/>
                    </a:lnTo>
                    <a:lnTo>
                      <a:pt x="2541" y="1308"/>
                    </a:lnTo>
                    <a:close/>
                    <a:moveTo>
                      <a:pt x="3764" y="0"/>
                    </a:moveTo>
                    <a:lnTo>
                      <a:pt x="3801" y="5"/>
                    </a:lnTo>
                    <a:lnTo>
                      <a:pt x="3836" y="16"/>
                    </a:lnTo>
                    <a:lnTo>
                      <a:pt x="3868" y="33"/>
                    </a:lnTo>
                    <a:lnTo>
                      <a:pt x="3896" y="56"/>
                    </a:lnTo>
                    <a:lnTo>
                      <a:pt x="3919" y="84"/>
                    </a:lnTo>
                    <a:lnTo>
                      <a:pt x="3938" y="117"/>
                    </a:lnTo>
                    <a:lnTo>
                      <a:pt x="3949" y="152"/>
                    </a:lnTo>
                    <a:lnTo>
                      <a:pt x="3952" y="189"/>
                    </a:lnTo>
                    <a:lnTo>
                      <a:pt x="3952" y="1043"/>
                    </a:lnTo>
                    <a:lnTo>
                      <a:pt x="5009" y="1860"/>
                    </a:lnTo>
                    <a:lnTo>
                      <a:pt x="5037" y="1887"/>
                    </a:lnTo>
                    <a:lnTo>
                      <a:pt x="5059" y="1916"/>
                    </a:lnTo>
                    <a:lnTo>
                      <a:pt x="5073" y="1950"/>
                    </a:lnTo>
                    <a:lnTo>
                      <a:pt x="5080" y="1986"/>
                    </a:lnTo>
                    <a:lnTo>
                      <a:pt x="5082" y="2021"/>
                    </a:lnTo>
                    <a:lnTo>
                      <a:pt x="5077" y="2057"/>
                    </a:lnTo>
                    <a:lnTo>
                      <a:pt x="5063" y="2093"/>
                    </a:lnTo>
                    <a:lnTo>
                      <a:pt x="5043" y="2125"/>
                    </a:lnTo>
                    <a:lnTo>
                      <a:pt x="5019" y="2152"/>
                    </a:lnTo>
                    <a:lnTo>
                      <a:pt x="4991" y="2172"/>
                    </a:lnTo>
                    <a:lnTo>
                      <a:pt x="4960" y="2187"/>
                    </a:lnTo>
                    <a:lnTo>
                      <a:pt x="4928" y="2196"/>
                    </a:lnTo>
                    <a:lnTo>
                      <a:pt x="4894" y="2200"/>
                    </a:lnTo>
                    <a:lnTo>
                      <a:pt x="4864" y="2196"/>
                    </a:lnTo>
                    <a:lnTo>
                      <a:pt x="4835" y="2189"/>
                    </a:lnTo>
                    <a:lnTo>
                      <a:pt x="4806" y="2176"/>
                    </a:lnTo>
                    <a:lnTo>
                      <a:pt x="4780" y="2159"/>
                    </a:lnTo>
                    <a:lnTo>
                      <a:pt x="4550" y="1981"/>
                    </a:lnTo>
                    <a:lnTo>
                      <a:pt x="4550" y="4152"/>
                    </a:lnTo>
                    <a:lnTo>
                      <a:pt x="4545" y="4191"/>
                    </a:lnTo>
                    <a:lnTo>
                      <a:pt x="4534" y="4227"/>
                    </a:lnTo>
                    <a:lnTo>
                      <a:pt x="4518" y="4258"/>
                    </a:lnTo>
                    <a:lnTo>
                      <a:pt x="4494" y="4285"/>
                    </a:lnTo>
                    <a:lnTo>
                      <a:pt x="4467" y="4309"/>
                    </a:lnTo>
                    <a:lnTo>
                      <a:pt x="4434" y="4327"/>
                    </a:lnTo>
                    <a:lnTo>
                      <a:pt x="4399" y="4338"/>
                    </a:lnTo>
                    <a:lnTo>
                      <a:pt x="4360" y="4341"/>
                    </a:lnTo>
                    <a:lnTo>
                      <a:pt x="698" y="4341"/>
                    </a:lnTo>
                    <a:lnTo>
                      <a:pt x="660" y="4338"/>
                    </a:lnTo>
                    <a:lnTo>
                      <a:pt x="624" y="4327"/>
                    </a:lnTo>
                    <a:lnTo>
                      <a:pt x="594" y="4309"/>
                    </a:lnTo>
                    <a:lnTo>
                      <a:pt x="564" y="4285"/>
                    </a:lnTo>
                    <a:lnTo>
                      <a:pt x="543" y="4258"/>
                    </a:lnTo>
                    <a:lnTo>
                      <a:pt x="524" y="4227"/>
                    </a:lnTo>
                    <a:lnTo>
                      <a:pt x="513" y="4191"/>
                    </a:lnTo>
                    <a:lnTo>
                      <a:pt x="510" y="4152"/>
                    </a:lnTo>
                    <a:lnTo>
                      <a:pt x="510" y="2000"/>
                    </a:lnTo>
                    <a:lnTo>
                      <a:pt x="304" y="2159"/>
                    </a:lnTo>
                    <a:lnTo>
                      <a:pt x="271" y="2179"/>
                    </a:lnTo>
                    <a:lnTo>
                      <a:pt x="236" y="2193"/>
                    </a:lnTo>
                    <a:lnTo>
                      <a:pt x="200" y="2198"/>
                    </a:lnTo>
                    <a:lnTo>
                      <a:pt x="163" y="2198"/>
                    </a:lnTo>
                    <a:lnTo>
                      <a:pt x="130" y="2189"/>
                    </a:lnTo>
                    <a:lnTo>
                      <a:pt x="96" y="2175"/>
                    </a:lnTo>
                    <a:lnTo>
                      <a:pt x="65" y="2153"/>
                    </a:lnTo>
                    <a:lnTo>
                      <a:pt x="39" y="2125"/>
                    </a:lnTo>
                    <a:lnTo>
                      <a:pt x="19" y="2093"/>
                    </a:lnTo>
                    <a:lnTo>
                      <a:pt x="6" y="2059"/>
                    </a:lnTo>
                    <a:lnTo>
                      <a:pt x="0" y="2021"/>
                    </a:lnTo>
                    <a:lnTo>
                      <a:pt x="2" y="1986"/>
                    </a:lnTo>
                    <a:lnTo>
                      <a:pt x="9" y="1950"/>
                    </a:lnTo>
                    <a:lnTo>
                      <a:pt x="25" y="1916"/>
                    </a:lnTo>
                    <a:lnTo>
                      <a:pt x="46" y="1887"/>
                    </a:lnTo>
                    <a:lnTo>
                      <a:pt x="74" y="1860"/>
                    </a:lnTo>
                    <a:lnTo>
                      <a:pt x="2427" y="41"/>
                    </a:lnTo>
                    <a:lnTo>
                      <a:pt x="2456" y="21"/>
                    </a:lnTo>
                    <a:lnTo>
                      <a:pt x="2490" y="8"/>
                    </a:lnTo>
                    <a:lnTo>
                      <a:pt x="2524" y="2"/>
                    </a:lnTo>
                    <a:lnTo>
                      <a:pt x="2558" y="2"/>
                    </a:lnTo>
                    <a:lnTo>
                      <a:pt x="2593" y="8"/>
                    </a:lnTo>
                    <a:lnTo>
                      <a:pt x="2626" y="21"/>
                    </a:lnTo>
                    <a:lnTo>
                      <a:pt x="2657" y="41"/>
                    </a:lnTo>
                    <a:lnTo>
                      <a:pt x="3575" y="752"/>
                    </a:lnTo>
                    <a:lnTo>
                      <a:pt x="3575" y="189"/>
                    </a:lnTo>
                    <a:lnTo>
                      <a:pt x="3579" y="152"/>
                    </a:lnTo>
                    <a:lnTo>
                      <a:pt x="3589" y="117"/>
                    </a:lnTo>
                    <a:lnTo>
                      <a:pt x="3608" y="84"/>
                    </a:lnTo>
                    <a:lnTo>
                      <a:pt x="3631" y="56"/>
                    </a:lnTo>
                    <a:lnTo>
                      <a:pt x="3659" y="33"/>
                    </a:lnTo>
                    <a:lnTo>
                      <a:pt x="3690" y="16"/>
                    </a:lnTo>
                    <a:lnTo>
                      <a:pt x="3725" y="5"/>
                    </a:lnTo>
                    <a:lnTo>
                      <a:pt x="376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72" name="Freeform 49">
                <a:extLst>
                  <a:ext uri="{FF2B5EF4-FFF2-40B4-BE49-F238E27FC236}">
                    <a16:creationId xmlns:a16="http://schemas.microsoft.com/office/drawing/2014/main" id="{CA492ECD-7B11-6B48-A29B-28CA151792AB}"/>
                  </a:ext>
                </a:extLst>
              </p:cNvPr>
              <p:cNvSpPr>
                <a:spLocks/>
              </p:cNvSpPr>
              <p:nvPr/>
            </p:nvSpPr>
            <p:spPr bwMode="auto">
              <a:xfrm>
                <a:off x="4330701" y="3317875"/>
                <a:ext cx="792163" cy="1455738"/>
              </a:xfrm>
              <a:custGeom>
                <a:avLst/>
                <a:gdLst>
                  <a:gd name="T0" fmla="*/ 610 w 997"/>
                  <a:gd name="T1" fmla="*/ 0 h 1833"/>
                  <a:gd name="T2" fmla="*/ 671 w 997"/>
                  <a:gd name="T3" fmla="*/ 201 h 1833"/>
                  <a:gd name="T4" fmla="*/ 777 w 997"/>
                  <a:gd name="T5" fmla="*/ 218 h 1833"/>
                  <a:gd name="T6" fmla="*/ 863 w 997"/>
                  <a:gd name="T7" fmla="*/ 241 h 1833"/>
                  <a:gd name="T8" fmla="*/ 934 w 997"/>
                  <a:gd name="T9" fmla="*/ 271 h 1833"/>
                  <a:gd name="T10" fmla="*/ 845 w 997"/>
                  <a:gd name="T11" fmla="*/ 516 h 1833"/>
                  <a:gd name="T12" fmla="*/ 785 w 997"/>
                  <a:gd name="T13" fmla="*/ 491 h 1833"/>
                  <a:gd name="T14" fmla="*/ 705 w 997"/>
                  <a:gd name="T15" fmla="*/ 466 h 1833"/>
                  <a:gd name="T16" fmla="*/ 604 w 997"/>
                  <a:gd name="T17" fmla="*/ 451 h 1833"/>
                  <a:gd name="T18" fmla="*/ 503 w 997"/>
                  <a:gd name="T19" fmla="*/ 451 h 1833"/>
                  <a:gd name="T20" fmla="*/ 433 w 997"/>
                  <a:gd name="T21" fmla="*/ 468 h 1833"/>
                  <a:gd name="T22" fmla="*/ 387 w 997"/>
                  <a:gd name="T23" fmla="*/ 497 h 1833"/>
                  <a:gd name="T24" fmla="*/ 362 w 997"/>
                  <a:gd name="T25" fmla="*/ 533 h 1833"/>
                  <a:gd name="T26" fmla="*/ 355 w 997"/>
                  <a:gd name="T27" fmla="*/ 574 h 1833"/>
                  <a:gd name="T28" fmla="*/ 367 w 997"/>
                  <a:gd name="T29" fmla="*/ 621 h 1833"/>
                  <a:gd name="T30" fmla="*/ 404 w 997"/>
                  <a:gd name="T31" fmla="*/ 663 h 1833"/>
                  <a:gd name="T32" fmla="*/ 469 w 997"/>
                  <a:gd name="T33" fmla="*/ 703 h 1833"/>
                  <a:gd name="T34" fmla="*/ 564 w 997"/>
                  <a:gd name="T35" fmla="*/ 745 h 1833"/>
                  <a:gd name="T36" fmla="*/ 698 w 997"/>
                  <a:gd name="T37" fmla="*/ 797 h 1833"/>
                  <a:gd name="T38" fmla="*/ 822 w 997"/>
                  <a:gd name="T39" fmla="*/ 862 h 1833"/>
                  <a:gd name="T40" fmla="*/ 910 w 997"/>
                  <a:gd name="T41" fmla="*/ 938 h 1833"/>
                  <a:gd name="T42" fmla="*/ 967 w 997"/>
                  <a:gd name="T43" fmla="*/ 1027 h 1833"/>
                  <a:gd name="T44" fmla="*/ 994 w 997"/>
                  <a:gd name="T45" fmla="*/ 1130 h 1833"/>
                  <a:gd name="T46" fmla="*/ 994 w 997"/>
                  <a:gd name="T47" fmla="*/ 1242 h 1833"/>
                  <a:gd name="T48" fmla="*/ 967 w 997"/>
                  <a:gd name="T49" fmla="*/ 1344 h 1833"/>
                  <a:gd name="T50" fmla="*/ 913 w 997"/>
                  <a:gd name="T51" fmla="*/ 1434 h 1833"/>
                  <a:gd name="T52" fmla="*/ 832 w 997"/>
                  <a:gd name="T53" fmla="*/ 1510 h 1833"/>
                  <a:gd name="T54" fmla="*/ 728 w 997"/>
                  <a:gd name="T55" fmla="*/ 1567 h 1833"/>
                  <a:gd name="T56" fmla="*/ 600 w 997"/>
                  <a:gd name="T57" fmla="*/ 1604 h 1833"/>
                  <a:gd name="T58" fmla="*/ 379 w 997"/>
                  <a:gd name="T59" fmla="*/ 1833 h 1833"/>
                  <a:gd name="T60" fmla="*/ 305 w 997"/>
                  <a:gd name="T61" fmla="*/ 1614 h 1833"/>
                  <a:gd name="T62" fmla="*/ 165 w 997"/>
                  <a:gd name="T63" fmla="*/ 1587 h 1833"/>
                  <a:gd name="T64" fmla="*/ 46 w 997"/>
                  <a:gd name="T65" fmla="*/ 1547 h 1833"/>
                  <a:gd name="T66" fmla="*/ 66 w 997"/>
                  <a:gd name="T67" fmla="*/ 1260 h 1833"/>
                  <a:gd name="T68" fmla="*/ 173 w 997"/>
                  <a:gd name="T69" fmla="*/ 1308 h 1833"/>
                  <a:gd name="T70" fmla="*/ 297 w 997"/>
                  <a:gd name="T71" fmla="*/ 1346 h 1833"/>
                  <a:gd name="T72" fmla="*/ 438 w 997"/>
                  <a:gd name="T73" fmla="*/ 1360 h 1833"/>
                  <a:gd name="T74" fmla="*/ 526 w 997"/>
                  <a:gd name="T75" fmla="*/ 1350 h 1833"/>
                  <a:gd name="T76" fmla="*/ 594 w 997"/>
                  <a:gd name="T77" fmla="*/ 1324 h 1833"/>
                  <a:gd name="T78" fmla="*/ 637 w 997"/>
                  <a:gd name="T79" fmla="*/ 1279 h 1833"/>
                  <a:gd name="T80" fmla="*/ 652 w 997"/>
                  <a:gd name="T81" fmla="*/ 1220 h 1833"/>
                  <a:gd name="T82" fmla="*/ 638 w 997"/>
                  <a:gd name="T83" fmla="*/ 1161 h 1833"/>
                  <a:gd name="T84" fmla="*/ 597 w 997"/>
                  <a:gd name="T85" fmla="*/ 1112 h 1833"/>
                  <a:gd name="T86" fmla="*/ 523 w 997"/>
                  <a:gd name="T87" fmla="*/ 1067 h 1833"/>
                  <a:gd name="T88" fmla="*/ 415 w 997"/>
                  <a:gd name="T89" fmla="*/ 1024 h 1833"/>
                  <a:gd name="T90" fmla="*/ 302 w 997"/>
                  <a:gd name="T91" fmla="*/ 980 h 1833"/>
                  <a:gd name="T92" fmla="*/ 205 w 997"/>
                  <a:gd name="T93" fmla="*/ 931 h 1833"/>
                  <a:gd name="T94" fmla="*/ 125 w 997"/>
                  <a:gd name="T95" fmla="*/ 870 h 1833"/>
                  <a:gd name="T96" fmla="*/ 63 w 997"/>
                  <a:gd name="T97" fmla="*/ 799 h 1833"/>
                  <a:gd name="T98" fmla="*/ 26 w 997"/>
                  <a:gd name="T99" fmla="*/ 714 h 1833"/>
                  <a:gd name="T100" fmla="*/ 12 w 997"/>
                  <a:gd name="T101" fmla="*/ 613 h 1833"/>
                  <a:gd name="T102" fmla="*/ 26 w 997"/>
                  <a:gd name="T103" fmla="*/ 509 h 1833"/>
                  <a:gd name="T104" fmla="*/ 66 w 997"/>
                  <a:gd name="T105" fmla="*/ 418 h 1833"/>
                  <a:gd name="T106" fmla="*/ 129 w 997"/>
                  <a:gd name="T107" fmla="*/ 337 h 1833"/>
                  <a:gd name="T108" fmla="*/ 217 w 997"/>
                  <a:gd name="T109" fmla="*/ 274 h 1833"/>
                  <a:gd name="T110" fmla="*/ 328 w 997"/>
                  <a:gd name="T111" fmla="*/ 229 h 1833"/>
                  <a:gd name="T112" fmla="*/ 390 w 997"/>
                  <a:gd name="T113"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7" h="1833">
                    <a:moveTo>
                      <a:pt x="390" y="0"/>
                    </a:moveTo>
                    <a:lnTo>
                      <a:pt x="610" y="0"/>
                    </a:lnTo>
                    <a:lnTo>
                      <a:pt x="610" y="198"/>
                    </a:lnTo>
                    <a:lnTo>
                      <a:pt x="671" y="201"/>
                    </a:lnTo>
                    <a:lnTo>
                      <a:pt x="726" y="209"/>
                    </a:lnTo>
                    <a:lnTo>
                      <a:pt x="777" y="218"/>
                    </a:lnTo>
                    <a:lnTo>
                      <a:pt x="823" y="229"/>
                    </a:lnTo>
                    <a:lnTo>
                      <a:pt x="863" y="241"/>
                    </a:lnTo>
                    <a:lnTo>
                      <a:pt x="900" y="257"/>
                    </a:lnTo>
                    <a:lnTo>
                      <a:pt x="934" y="271"/>
                    </a:lnTo>
                    <a:lnTo>
                      <a:pt x="869" y="525"/>
                    </a:lnTo>
                    <a:lnTo>
                      <a:pt x="845" y="516"/>
                    </a:lnTo>
                    <a:lnTo>
                      <a:pt x="817" y="503"/>
                    </a:lnTo>
                    <a:lnTo>
                      <a:pt x="785" y="491"/>
                    </a:lnTo>
                    <a:lnTo>
                      <a:pt x="746" y="478"/>
                    </a:lnTo>
                    <a:lnTo>
                      <a:pt x="705" y="466"/>
                    </a:lnTo>
                    <a:lnTo>
                      <a:pt x="657" y="457"/>
                    </a:lnTo>
                    <a:lnTo>
                      <a:pt x="604" y="451"/>
                    </a:lnTo>
                    <a:lnTo>
                      <a:pt x="547" y="449"/>
                    </a:lnTo>
                    <a:lnTo>
                      <a:pt x="503" y="451"/>
                    </a:lnTo>
                    <a:lnTo>
                      <a:pt x="464" y="458"/>
                    </a:lnTo>
                    <a:lnTo>
                      <a:pt x="433" y="468"/>
                    </a:lnTo>
                    <a:lnTo>
                      <a:pt x="407" y="480"/>
                    </a:lnTo>
                    <a:lnTo>
                      <a:pt x="387" y="497"/>
                    </a:lnTo>
                    <a:lnTo>
                      <a:pt x="371" y="514"/>
                    </a:lnTo>
                    <a:lnTo>
                      <a:pt x="362" y="533"/>
                    </a:lnTo>
                    <a:lnTo>
                      <a:pt x="356" y="554"/>
                    </a:lnTo>
                    <a:lnTo>
                      <a:pt x="355" y="574"/>
                    </a:lnTo>
                    <a:lnTo>
                      <a:pt x="358" y="598"/>
                    </a:lnTo>
                    <a:lnTo>
                      <a:pt x="367" y="621"/>
                    </a:lnTo>
                    <a:lnTo>
                      <a:pt x="382" y="643"/>
                    </a:lnTo>
                    <a:lnTo>
                      <a:pt x="404" y="663"/>
                    </a:lnTo>
                    <a:lnTo>
                      <a:pt x="433" y="683"/>
                    </a:lnTo>
                    <a:lnTo>
                      <a:pt x="469" y="703"/>
                    </a:lnTo>
                    <a:lnTo>
                      <a:pt x="513" y="723"/>
                    </a:lnTo>
                    <a:lnTo>
                      <a:pt x="564" y="745"/>
                    </a:lnTo>
                    <a:lnTo>
                      <a:pt x="623" y="768"/>
                    </a:lnTo>
                    <a:lnTo>
                      <a:pt x="698" y="797"/>
                    </a:lnTo>
                    <a:lnTo>
                      <a:pt x="765" y="828"/>
                    </a:lnTo>
                    <a:lnTo>
                      <a:pt x="822" y="862"/>
                    </a:lnTo>
                    <a:lnTo>
                      <a:pt x="869" y="898"/>
                    </a:lnTo>
                    <a:lnTo>
                      <a:pt x="910" y="938"/>
                    </a:lnTo>
                    <a:lnTo>
                      <a:pt x="942" y="980"/>
                    </a:lnTo>
                    <a:lnTo>
                      <a:pt x="967" y="1027"/>
                    </a:lnTo>
                    <a:lnTo>
                      <a:pt x="984" y="1076"/>
                    </a:lnTo>
                    <a:lnTo>
                      <a:pt x="994" y="1130"/>
                    </a:lnTo>
                    <a:lnTo>
                      <a:pt x="997" y="1188"/>
                    </a:lnTo>
                    <a:lnTo>
                      <a:pt x="994" y="1242"/>
                    </a:lnTo>
                    <a:lnTo>
                      <a:pt x="984" y="1295"/>
                    </a:lnTo>
                    <a:lnTo>
                      <a:pt x="967" y="1344"/>
                    </a:lnTo>
                    <a:lnTo>
                      <a:pt x="942" y="1391"/>
                    </a:lnTo>
                    <a:lnTo>
                      <a:pt x="913" y="1434"/>
                    </a:lnTo>
                    <a:lnTo>
                      <a:pt x="876" y="1474"/>
                    </a:lnTo>
                    <a:lnTo>
                      <a:pt x="832" y="1510"/>
                    </a:lnTo>
                    <a:lnTo>
                      <a:pt x="783" y="1541"/>
                    </a:lnTo>
                    <a:lnTo>
                      <a:pt x="728" y="1567"/>
                    </a:lnTo>
                    <a:lnTo>
                      <a:pt x="666" y="1589"/>
                    </a:lnTo>
                    <a:lnTo>
                      <a:pt x="600" y="1604"/>
                    </a:lnTo>
                    <a:lnTo>
                      <a:pt x="600" y="1833"/>
                    </a:lnTo>
                    <a:lnTo>
                      <a:pt x="379" y="1833"/>
                    </a:lnTo>
                    <a:lnTo>
                      <a:pt x="379" y="1620"/>
                    </a:lnTo>
                    <a:lnTo>
                      <a:pt x="305" y="1614"/>
                    </a:lnTo>
                    <a:lnTo>
                      <a:pt x="233" y="1603"/>
                    </a:lnTo>
                    <a:lnTo>
                      <a:pt x="165" y="1587"/>
                    </a:lnTo>
                    <a:lnTo>
                      <a:pt x="102" y="1569"/>
                    </a:lnTo>
                    <a:lnTo>
                      <a:pt x="46" y="1547"/>
                    </a:lnTo>
                    <a:lnTo>
                      <a:pt x="0" y="1522"/>
                    </a:lnTo>
                    <a:lnTo>
                      <a:pt x="66" y="1260"/>
                    </a:lnTo>
                    <a:lnTo>
                      <a:pt x="117" y="1285"/>
                    </a:lnTo>
                    <a:lnTo>
                      <a:pt x="173" y="1308"/>
                    </a:lnTo>
                    <a:lnTo>
                      <a:pt x="233" y="1329"/>
                    </a:lnTo>
                    <a:lnTo>
                      <a:pt x="297" y="1346"/>
                    </a:lnTo>
                    <a:lnTo>
                      <a:pt x="367" y="1355"/>
                    </a:lnTo>
                    <a:lnTo>
                      <a:pt x="438" y="1360"/>
                    </a:lnTo>
                    <a:lnTo>
                      <a:pt x="484" y="1356"/>
                    </a:lnTo>
                    <a:lnTo>
                      <a:pt x="526" y="1350"/>
                    </a:lnTo>
                    <a:lnTo>
                      <a:pt x="561" y="1339"/>
                    </a:lnTo>
                    <a:lnTo>
                      <a:pt x="594" y="1324"/>
                    </a:lnTo>
                    <a:lnTo>
                      <a:pt x="618" y="1304"/>
                    </a:lnTo>
                    <a:lnTo>
                      <a:pt x="637" y="1279"/>
                    </a:lnTo>
                    <a:lnTo>
                      <a:pt x="649" y="1251"/>
                    </a:lnTo>
                    <a:lnTo>
                      <a:pt x="652" y="1220"/>
                    </a:lnTo>
                    <a:lnTo>
                      <a:pt x="649" y="1189"/>
                    </a:lnTo>
                    <a:lnTo>
                      <a:pt x="638" y="1161"/>
                    </a:lnTo>
                    <a:lnTo>
                      <a:pt x="621" y="1135"/>
                    </a:lnTo>
                    <a:lnTo>
                      <a:pt x="597" y="1112"/>
                    </a:lnTo>
                    <a:lnTo>
                      <a:pt x="563" y="1089"/>
                    </a:lnTo>
                    <a:lnTo>
                      <a:pt x="523" y="1067"/>
                    </a:lnTo>
                    <a:lnTo>
                      <a:pt x="473" y="1045"/>
                    </a:lnTo>
                    <a:lnTo>
                      <a:pt x="415" y="1024"/>
                    </a:lnTo>
                    <a:lnTo>
                      <a:pt x="358" y="1003"/>
                    </a:lnTo>
                    <a:lnTo>
                      <a:pt x="302" y="980"/>
                    </a:lnTo>
                    <a:lnTo>
                      <a:pt x="251" y="957"/>
                    </a:lnTo>
                    <a:lnTo>
                      <a:pt x="205" y="931"/>
                    </a:lnTo>
                    <a:lnTo>
                      <a:pt x="162" y="901"/>
                    </a:lnTo>
                    <a:lnTo>
                      <a:pt x="125" y="870"/>
                    </a:lnTo>
                    <a:lnTo>
                      <a:pt x="91" y="836"/>
                    </a:lnTo>
                    <a:lnTo>
                      <a:pt x="63" y="799"/>
                    </a:lnTo>
                    <a:lnTo>
                      <a:pt x="42" y="757"/>
                    </a:lnTo>
                    <a:lnTo>
                      <a:pt x="26" y="714"/>
                    </a:lnTo>
                    <a:lnTo>
                      <a:pt x="15" y="666"/>
                    </a:lnTo>
                    <a:lnTo>
                      <a:pt x="12" y="613"/>
                    </a:lnTo>
                    <a:lnTo>
                      <a:pt x="15" y="560"/>
                    </a:lnTo>
                    <a:lnTo>
                      <a:pt x="26" y="509"/>
                    </a:lnTo>
                    <a:lnTo>
                      <a:pt x="43" y="461"/>
                    </a:lnTo>
                    <a:lnTo>
                      <a:pt x="66" y="418"/>
                    </a:lnTo>
                    <a:lnTo>
                      <a:pt x="96" y="376"/>
                    </a:lnTo>
                    <a:lnTo>
                      <a:pt x="129" y="337"/>
                    </a:lnTo>
                    <a:lnTo>
                      <a:pt x="171" y="305"/>
                    </a:lnTo>
                    <a:lnTo>
                      <a:pt x="217" y="274"/>
                    </a:lnTo>
                    <a:lnTo>
                      <a:pt x="270" y="249"/>
                    </a:lnTo>
                    <a:lnTo>
                      <a:pt x="328" y="229"/>
                    </a:lnTo>
                    <a:lnTo>
                      <a:pt x="390" y="214"/>
                    </a:lnTo>
                    <a:lnTo>
                      <a:pt x="39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42" name="Group 41">
              <a:extLst>
                <a:ext uri="{FF2B5EF4-FFF2-40B4-BE49-F238E27FC236}">
                  <a16:creationId xmlns:a16="http://schemas.microsoft.com/office/drawing/2014/main" id="{E926E2D2-007B-AD44-984E-1857AE190F8F}"/>
                </a:ext>
              </a:extLst>
            </p:cNvPr>
            <p:cNvGrpSpPr/>
            <p:nvPr/>
          </p:nvGrpSpPr>
          <p:grpSpPr>
            <a:xfrm>
              <a:off x="6501526" y="3017895"/>
              <a:ext cx="776295" cy="776115"/>
              <a:chOff x="9959975" y="-528638"/>
              <a:chExt cx="6842125" cy="6840538"/>
            </a:xfrm>
            <a:solidFill>
              <a:schemeClr val="accent3"/>
            </a:solidFill>
          </p:grpSpPr>
          <p:sp>
            <p:nvSpPr>
              <p:cNvPr id="163" name="Freeform 139">
                <a:extLst>
                  <a:ext uri="{FF2B5EF4-FFF2-40B4-BE49-F238E27FC236}">
                    <a16:creationId xmlns:a16="http://schemas.microsoft.com/office/drawing/2014/main" id="{AD0B5C44-88BD-F24A-B51C-C398D872E8A6}"/>
                  </a:ext>
                </a:extLst>
              </p:cNvPr>
              <p:cNvSpPr>
                <a:spLocks/>
              </p:cNvSpPr>
              <p:nvPr/>
            </p:nvSpPr>
            <p:spPr bwMode="auto">
              <a:xfrm>
                <a:off x="13195300" y="2949575"/>
                <a:ext cx="396875" cy="738188"/>
              </a:xfrm>
              <a:custGeom>
                <a:avLst/>
                <a:gdLst>
                  <a:gd name="T0" fmla="*/ 0 w 250"/>
                  <a:gd name="T1" fmla="*/ 0 h 465"/>
                  <a:gd name="T2" fmla="*/ 250 w 250"/>
                  <a:gd name="T3" fmla="*/ 0 h 465"/>
                  <a:gd name="T4" fmla="*/ 250 w 250"/>
                  <a:gd name="T5" fmla="*/ 49 h 465"/>
                  <a:gd name="T6" fmla="*/ 61 w 250"/>
                  <a:gd name="T7" fmla="*/ 49 h 465"/>
                  <a:gd name="T8" fmla="*/ 61 w 250"/>
                  <a:gd name="T9" fmla="*/ 204 h 465"/>
                  <a:gd name="T10" fmla="*/ 236 w 250"/>
                  <a:gd name="T11" fmla="*/ 204 h 465"/>
                  <a:gd name="T12" fmla="*/ 236 w 250"/>
                  <a:gd name="T13" fmla="*/ 254 h 465"/>
                  <a:gd name="T14" fmla="*/ 61 w 250"/>
                  <a:gd name="T15" fmla="*/ 254 h 465"/>
                  <a:gd name="T16" fmla="*/ 61 w 250"/>
                  <a:gd name="T17" fmla="*/ 465 h 465"/>
                  <a:gd name="T18" fmla="*/ 0 w 250"/>
                  <a:gd name="T19" fmla="*/ 465 h 465"/>
                  <a:gd name="T20" fmla="*/ 0 w 250"/>
                  <a:gd name="T21"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465">
                    <a:moveTo>
                      <a:pt x="0" y="0"/>
                    </a:moveTo>
                    <a:lnTo>
                      <a:pt x="250" y="0"/>
                    </a:lnTo>
                    <a:lnTo>
                      <a:pt x="250" y="49"/>
                    </a:lnTo>
                    <a:lnTo>
                      <a:pt x="61" y="49"/>
                    </a:lnTo>
                    <a:lnTo>
                      <a:pt x="61" y="204"/>
                    </a:lnTo>
                    <a:lnTo>
                      <a:pt x="236" y="204"/>
                    </a:lnTo>
                    <a:lnTo>
                      <a:pt x="236" y="254"/>
                    </a:lnTo>
                    <a:lnTo>
                      <a:pt x="61" y="254"/>
                    </a:lnTo>
                    <a:lnTo>
                      <a:pt x="61" y="465"/>
                    </a:lnTo>
                    <a:lnTo>
                      <a:pt x="0" y="465"/>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64" name="Freeform 140">
                <a:extLst>
                  <a:ext uri="{FF2B5EF4-FFF2-40B4-BE49-F238E27FC236}">
                    <a16:creationId xmlns:a16="http://schemas.microsoft.com/office/drawing/2014/main" id="{2D6BC0EB-DB35-1848-9245-24B10C54C3F1}"/>
                  </a:ext>
                </a:extLst>
              </p:cNvPr>
              <p:cNvSpPr>
                <a:spLocks noEditPoints="1"/>
              </p:cNvSpPr>
              <p:nvPr/>
            </p:nvSpPr>
            <p:spPr bwMode="auto">
              <a:xfrm>
                <a:off x="13685838" y="2936875"/>
                <a:ext cx="674688" cy="760413"/>
              </a:xfrm>
              <a:custGeom>
                <a:avLst/>
                <a:gdLst>
                  <a:gd name="T0" fmla="*/ 181 w 425"/>
                  <a:gd name="T1" fmla="*/ 52 h 479"/>
                  <a:gd name="T2" fmla="*/ 130 w 425"/>
                  <a:gd name="T3" fmla="*/ 77 h 479"/>
                  <a:gd name="T4" fmla="*/ 93 w 425"/>
                  <a:gd name="T5" fmla="*/ 120 h 479"/>
                  <a:gd name="T6" fmla="*/ 71 w 425"/>
                  <a:gd name="T7" fmla="*/ 177 h 479"/>
                  <a:gd name="T8" fmla="*/ 63 w 425"/>
                  <a:gd name="T9" fmla="*/ 242 h 479"/>
                  <a:gd name="T10" fmla="*/ 71 w 425"/>
                  <a:gd name="T11" fmla="*/ 306 h 479"/>
                  <a:gd name="T12" fmla="*/ 95 w 425"/>
                  <a:gd name="T13" fmla="*/ 361 h 479"/>
                  <a:gd name="T14" fmla="*/ 131 w 425"/>
                  <a:gd name="T15" fmla="*/ 404 h 479"/>
                  <a:gd name="T16" fmla="*/ 183 w 425"/>
                  <a:gd name="T17" fmla="*/ 428 h 479"/>
                  <a:gd name="T18" fmla="*/ 243 w 425"/>
                  <a:gd name="T19" fmla="*/ 428 h 479"/>
                  <a:gd name="T20" fmla="*/ 293 w 425"/>
                  <a:gd name="T21" fmla="*/ 404 h 479"/>
                  <a:gd name="T22" fmla="*/ 331 w 425"/>
                  <a:gd name="T23" fmla="*/ 361 h 479"/>
                  <a:gd name="T24" fmla="*/ 353 w 425"/>
                  <a:gd name="T25" fmla="*/ 305 h 479"/>
                  <a:gd name="T26" fmla="*/ 361 w 425"/>
                  <a:gd name="T27" fmla="*/ 238 h 479"/>
                  <a:gd name="T28" fmla="*/ 355 w 425"/>
                  <a:gd name="T29" fmla="*/ 183 h 479"/>
                  <a:gd name="T30" fmla="*/ 337 w 425"/>
                  <a:gd name="T31" fmla="*/ 132 h 479"/>
                  <a:gd name="T32" fmla="*/ 308 w 425"/>
                  <a:gd name="T33" fmla="*/ 89 h 479"/>
                  <a:gd name="T34" fmla="*/ 266 w 425"/>
                  <a:gd name="T35" fmla="*/ 60 h 479"/>
                  <a:gd name="T36" fmla="*/ 213 w 425"/>
                  <a:gd name="T37" fmla="*/ 50 h 479"/>
                  <a:gd name="T38" fmla="*/ 252 w 425"/>
                  <a:gd name="T39" fmla="*/ 2 h 479"/>
                  <a:gd name="T40" fmla="*/ 316 w 425"/>
                  <a:gd name="T41" fmla="*/ 25 h 479"/>
                  <a:gd name="T42" fmla="*/ 367 w 425"/>
                  <a:gd name="T43" fmla="*/ 65 h 479"/>
                  <a:gd name="T44" fmla="*/ 403 w 425"/>
                  <a:gd name="T45" fmla="*/ 123 h 479"/>
                  <a:gd name="T46" fmla="*/ 422 w 425"/>
                  <a:gd name="T47" fmla="*/ 195 h 479"/>
                  <a:gd name="T48" fmla="*/ 421 w 425"/>
                  <a:gd name="T49" fmla="*/ 280 h 479"/>
                  <a:gd name="T50" fmla="*/ 400 w 425"/>
                  <a:gd name="T51" fmla="*/ 359 h 479"/>
                  <a:gd name="T52" fmla="*/ 361 w 425"/>
                  <a:gd name="T53" fmla="*/ 418 h 479"/>
                  <a:gd name="T54" fmla="*/ 307 w 425"/>
                  <a:gd name="T55" fmla="*/ 457 h 479"/>
                  <a:gd name="T56" fmla="*/ 244 w 425"/>
                  <a:gd name="T57" fmla="*/ 476 h 479"/>
                  <a:gd name="T58" fmla="*/ 169 w 425"/>
                  <a:gd name="T59" fmla="*/ 476 h 479"/>
                  <a:gd name="T60" fmla="*/ 100 w 425"/>
                  <a:gd name="T61" fmla="*/ 450 h 479"/>
                  <a:gd name="T62" fmla="*/ 46 w 425"/>
                  <a:gd name="T63" fmla="*/ 401 h 479"/>
                  <a:gd name="T64" fmla="*/ 12 w 425"/>
                  <a:gd name="T65" fmla="*/ 330 h 479"/>
                  <a:gd name="T66" fmla="*/ 0 w 425"/>
                  <a:gd name="T67" fmla="*/ 243 h 479"/>
                  <a:gd name="T68" fmla="*/ 11 w 425"/>
                  <a:gd name="T69" fmla="*/ 162 h 479"/>
                  <a:gd name="T70" fmla="*/ 40 w 425"/>
                  <a:gd name="T71" fmla="*/ 94 h 479"/>
                  <a:gd name="T72" fmla="*/ 86 w 425"/>
                  <a:gd name="T73" fmla="*/ 43 h 479"/>
                  <a:gd name="T74" fmla="*/ 146 w 425"/>
                  <a:gd name="T75" fmla="*/ 12 h 479"/>
                  <a:gd name="T76" fmla="*/ 215 w 425"/>
                  <a:gd name="T77"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5" h="479">
                    <a:moveTo>
                      <a:pt x="213" y="50"/>
                    </a:moveTo>
                    <a:lnTo>
                      <a:pt x="181" y="52"/>
                    </a:lnTo>
                    <a:lnTo>
                      <a:pt x="154" y="61"/>
                    </a:lnTo>
                    <a:lnTo>
                      <a:pt x="130" y="77"/>
                    </a:lnTo>
                    <a:lnTo>
                      <a:pt x="110" y="97"/>
                    </a:lnTo>
                    <a:lnTo>
                      <a:pt x="93" y="120"/>
                    </a:lnTo>
                    <a:lnTo>
                      <a:pt x="80" y="147"/>
                    </a:lnTo>
                    <a:lnTo>
                      <a:pt x="71" y="177"/>
                    </a:lnTo>
                    <a:lnTo>
                      <a:pt x="66" y="209"/>
                    </a:lnTo>
                    <a:lnTo>
                      <a:pt x="63" y="242"/>
                    </a:lnTo>
                    <a:lnTo>
                      <a:pt x="66" y="275"/>
                    </a:lnTo>
                    <a:lnTo>
                      <a:pt x="71" y="306"/>
                    </a:lnTo>
                    <a:lnTo>
                      <a:pt x="82" y="335"/>
                    </a:lnTo>
                    <a:lnTo>
                      <a:pt x="95" y="361"/>
                    </a:lnTo>
                    <a:lnTo>
                      <a:pt x="112" y="385"/>
                    </a:lnTo>
                    <a:lnTo>
                      <a:pt x="131" y="404"/>
                    </a:lnTo>
                    <a:lnTo>
                      <a:pt x="155" y="419"/>
                    </a:lnTo>
                    <a:lnTo>
                      <a:pt x="183" y="428"/>
                    </a:lnTo>
                    <a:lnTo>
                      <a:pt x="213" y="431"/>
                    </a:lnTo>
                    <a:lnTo>
                      <a:pt x="243" y="428"/>
                    </a:lnTo>
                    <a:lnTo>
                      <a:pt x="269" y="419"/>
                    </a:lnTo>
                    <a:lnTo>
                      <a:pt x="293" y="404"/>
                    </a:lnTo>
                    <a:lnTo>
                      <a:pt x="314" y="385"/>
                    </a:lnTo>
                    <a:lnTo>
                      <a:pt x="331" y="361"/>
                    </a:lnTo>
                    <a:lnTo>
                      <a:pt x="344" y="335"/>
                    </a:lnTo>
                    <a:lnTo>
                      <a:pt x="353" y="305"/>
                    </a:lnTo>
                    <a:lnTo>
                      <a:pt x="359" y="272"/>
                    </a:lnTo>
                    <a:lnTo>
                      <a:pt x="361" y="238"/>
                    </a:lnTo>
                    <a:lnTo>
                      <a:pt x="359" y="211"/>
                    </a:lnTo>
                    <a:lnTo>
                      <a:pt x="355" y="183"/>
                    </a:lnTo>
                    <a:lnTo>
                      <a:pt x="348" y="156"/>
                    </a:lnTo>
                    <a:lnTo>
                      <a:pt x="337" y="132"/>
                    </a:lnTo>
                    <a:lnTo>
                      <a:pt x="324" y="109"/>
                    </a:lnTo>
                    <a:lnTo>
                      <a:pt x="308" y="89"/>
                    </a:lnTo>
                    <a:lnTo>
                      <a:pt x="289" y="72"/>
                    </a:lnTo>
                    <a:lnTo>
                      <a:pt x="266" y="60"/>
                    </a:lnTo>
                    <a:lnTo>
                      <a:pt x="241" y="52"/>
                    </a:lnTo>
                    <a:lnTo>
                      <a:pt x="213" y="50"/>
                    </a:lnTo>
                    <a:close/>
                    <a:moveTo>
                      <a:pt x="215" y="0"/>
                    </a:moveTo>
                    <a:lnTo>
                      <a:pt x="252" y="2"/>
                    </a:lnTo>
                    <a:lnTo>
                      <a:pt x="286" y="12"/>
                    </a:lnTo>
                    <a:lnTo>
                      <a:pt x="316" y="25"/>
                    </a:lnTo>
                    <a:lnTo>
                      <a:pt x="344" y="43"/>
                    </a:lnTo>
                    <a:lnTo>
                      <a:pt x="367" y="65"/>
                    </a:lnTo>
                    <a:lnTo>
                      <a:pt x="387" y="93"/>
                    </a:lnTo>
                    <a:lnTo>
                      <a:pt x="403" y="123"/>
                    </a:lnTo>
                    <a:lnTo>
                      <a:pt x="414" y="158"/>
                    </a:lnTo>
                    <a:lnTo>
                      <a:pt x="422" y="195"/>
                    </a:lnTo>
                    <a:lnTo>
                      <a:pt x="425" y="236"/>
                    </a:lnTo>
                    <a:lnTo>
                      <a:pt x="421" y="280"/>
                    </a:lnTo>
                    <a:lnTo>
                      <a:pt x="413" y="322"/>
                    </a:lnTo>
                    <a:lnTo>
                      <a:pt x="400" y="359"/>
                    </a:lnTo>
                    <a:lnTo>
                      <a:pt x="383" y="390"/>
                    </a:lnTo>
                    <a:lnTo>
                      <a:pt x="361" y="418"/>
                    </a:lnTo>
                    <a:lnTo>
                      <a:pt x="336" y="440"/>
                    </a:lnTo>
                    <a:lnTo>
                      <a:pt x="307" y="457"/>
                    </a:lnTo>
                    <a:lnTo>
                      <a:pt x="277" y="470"/>
                    </a:lnTo>
                    <a:lnTo>
                      <a:pt x="244" y="476"/>
                    </a:lnTo>
                    <a:lnTo>
                      <a:pt x="209" y="479"/>
                    </a:lnTo>
                    <a:lnTo>
                      <a:pt x="169" y="476"/>
                    </a:lnTo>
                    <a:lnTo>
                      <a:pt x="133" y="466"/>
                    </a:lnTo>
                    <a:lnTo>
                      <a:pt x="100" y="450"/>
                    </a:lnTo>
                    <a:lnTo>
                      <a:pt x="71" y="428"/>
                    </a:lnTo>
                    <a:lnTo>
                      <a:pt x="46" y="401"/>
                    </a:lnTo>
                    <a:lnTo>
                      <a:pt x="27" y="368"/>
                    </a:lnTo>
                    <a:lnTo>
                      <a:pt x="12" y="330"/>
                    </a:lnTo>
                    <a:lnTo>
                      <a:pt x="3" y="289"/>
                    </a:lnTo>
                    <a:lnTo>
                      <a:pt x="0" y="243"/>
                    </a:lnTo>
                    <a:lnTo>
                      <a:pt x="3" y="202"/>
                    </a:lnTo>
                    <a:lnTo>
                      <a:pt x="11" y="162"/>
                    </a:lnTo>
                    <a:lnTo>
                      <a:pt x="23" y="127"/>
                    </a:lnTo>
                    <a:lnTo>
                      <a:pt x="40" y="94"/>
                    </a:lnTo>
                    <a:lnTo>
                      <a:pt x="61" y="67"/>
                    </a:lnTo>
                    <a:lnTo>
                      <a:pt x="86" y="43"/>
                    </a:lnTo>
                    <a:lnTo>
                      <a:pt x="114" y="25"/>
                    </a:lnTo>
                    <a:lnTo>
                      <a:pt x="146" y="12"/>
                    </a:lnTo>
                    <a:lnTo>
                      <a:pt x="180" y="2"/>
                    </a:lnTo>
                    <a:lnTo>
                      <a:pt x="21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65" name="Freeform 141">
                <a:extLst>
                  <a:ext uri="{FF2B5EF4-FFF2-40B4-BE49-F238E27FC236}">
                    <a16:creationId xmlns:a16="http://schemas.microsoft.com/office/drawing/2014/main" id="{E2DC8E4F-F2CA-3B45-9BB7-B80604C14141}"/>
                  </a:ext>
                </a:extLst>
              </p:cNvPr>
              <p:cNvSpPr>
                <a:spLocks noEditPoints="1"/>
              </p:cNvSpPr>
              <p:nvPr/>
            </p:nvSpPr>
            <p:spPr bwMode="auto">
              <a:xfrm>
                <a:off x="14482763" y="2943225"/>
                <a:ext cx="481013" cy="744538"/>
              </a:xfrm>
              <a:custGeom>
                <a:avLst/>
                <a:gdLst>
                  <a:gd name="T0" fmla="*/ 93 w 303"/>
                  <a:gd name="T1" fmla="*/ 47 h 469"/>
                  <a:gd name="T2" fmla="*/ 60 w 303"/>
                  <a:gd name="T3" fmla="*/ 52 h 469"/>
                  <a:gd name="T4" fmla="*/ 122 w 303"/>
                  <a:gd name="T5" fmla="*/ 221 h 469"/>
                  <a:gd name="T6" fmla="*/ 177 w 303"/>
                  <a:gd name="T7" fmla="*/ 211 h 469"/>
                  <a:gd name="T8" fmla="*/ 214 w 303"/>
                  <a:gd name="T9" fmla="*/ 179 h 469"/>
                  <a:gd name="T10" fmla="*/ 227 w 303"/>
                  <a:gd name="T11" fmla="*/ 133 h 469"/>
                  <a:gd name="T12" fmla="*/ 216 w 303"/>
                  <a:gd name="T13" fmla="*/ 90 h 469"/>
                  <a:gd name="T14" fmla="*/ 187 w 303"/>
                  <a:gd name="T15" fmla="*/ 63 h 469"/>
                  <a:gd name="T16" fmla="*/ 146 w 303"/>
                  <a:gd name="T17" fmla="*/ 48 h 469"/>
                  <a:gd name="T18" fmla="*/ 115 w 303"/>
                  <a:gd name="T19" fmla="*/ 0 h 469"/>
                  <a:gd name="T20" fmla="*/ 182 w 303"/>
                  <a:gd name="T21" fmla="*/ 6 h 469"/>
                  <a:gd name="T22" fmla="*/ 231 w 303"/>
                  <a:gd name="T23" fmla="*/ 25 h 469"/>
                  <a:gd name="T24" fmla="*/ 265 w 303"/>
                  <a:gd name="T25" fmla="*/ 56 h 469"/>
                  <a:gd name="T26" fmla="*/ 283 w 303"/>
                  <a:gd name="T27" fmla="*/ 101 h 469"/>
                  <a:gd name="T28" fmla="*/ 283 w 303"/>
                  <a:gd name="T29" fmla="*/ 156 h 469"/>
                  <a:gd name="T30" fmla="*/ 261 w 303"/>
                  <a:gd name="T31" fmla="*/ 203 h 469"/>
                  <a:gd name="T32" fmla="*/ 222 w 303"/>
                  <a:gd name="T33" fmla="*/ 234 h 469"/>
                  <a:gd name="T34" fmla="*/ 199 w 303"/>
                  <a:gd name="T35" fmla="*/ 247 h 469"/>
                  <a:gd name="T36" fmla="*/ 235 w 303"/>
                  <a:gd name="T37" fmla="*/ 271 h 469"/>
                  <a:gd name="T38" fmla="*/ 260 w 303"/>
                  <a:gd name="T39" fmla="*/ 314 h 469"/>
                  <a:gd name="T40" fmla="*/ 275 w 303"/>
                  <a:gd name="T41" fmla="*/ 377 h 469"/>
                  <a:gd name="T42" fmla="*/ 290 w 303"/>
                  <a:gd name="T43" fmla="*/ 435 h 469"/>
                  <a:gd name="T44" fmla="*/ 303 w 303"/>
                  <a:gd name="T45" fmla="*/ 469 h 469"/>
                  <a:gd name="T46" fmla="*/ 236 w 303"/>
                  <a:gd name="T47" fmla="*/ 457 h 469"/>
                  <a:gd name="T48" fmla="*/ 224 w 303"/>
                  <a:gd name="T49" fmla="*/ 417 h 469"/>
                  <a:gd name="T50" fmla="*/ 210 w 303"/>
                  <a:gd name="T51" fmla="*/ 357 h 469"/>
                  <a:gd name="T52" fmla="*/ 191 w 303"/>
                  <a:gd name="T53" fmla="*/ 306 h 469"/>
                  <a:gd name="T54" fmla="*/ 161 w 303"/>
                  <a:gd name="T55" fmla="*/ 277 h 469"/>
                  <a:gd name="T56" fmla="*/ 117 w 303"/>
                  <a:gd name="T57" fmla="*/ 267 h 469"/>
                  <a:gd name="T58" fmla="*/ 60 w 303"/>
                  <a:gd name="T59" fmla="*/ 469 h 469"/>
                  <a:gd name="T60" fmla="*/ 0 w 303"/>
                  <a:gd name="T61" fmla="*/ 10 h 469"/>
                  <a:gd name="T62" fmla="*/ 74 w 303"/>
                  <a:gd name="T63" fmla="*/ 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3" h="469">
                    <a:moveTo>
                      <a:pt x="119" y="47"/>
                    </a:moveTo>
                    <a:lnTo>
                      <a:pt x="93" y="47"/>
                    </a:lnTo>
                    <a:lnTo>
                      <a:pt x="74" y="50"/>
                    </a:lnTo>
                    <a:lnTo>
                      <a:pt x="60" y="52"/>
                    </a:lnTo>
                    <a:lnTo>
                      <a:pt x="60" y="221"/>
                    </a:lnTo>
                    <a:lnTo>
                      <a:pt x="122" y="221"/>
                    </a:lnTo>
                    <a:lnTo>
                      <a:pt x="151" y="218"/>
                    </a:lnTo>
                    <a:lnTo>
                      <a:pt x="177" y="211"/>
                    </a:lnTo>
                    <a:lnTo>
                      <a:pt x="198" y="198"/>
                    </a:lnTo>
                    <a:lnTo>
                      <a:pt x="214" y="179"/>
                    </a:lnTo>
                    <a:lnTo>
                      <a:pt x="223" y="158"/>
                    </a:lnTo>
                    <a:lnTo>
                      <a:pt x="227" y="133"/>
                    </a:lnTo>
                    <a:lnTo>
                      <a:pt x="224" y="110"/>
                    </a:lnTo>
                    <a:lnTo>
                      <a:pt x="216" y="90"/>
                    </a:lnTo>
                    <a:lnTo>
                      <a:pt x="205" y="74"/>
                    </a:lnTo>
                    <a:lnTo>
                      <a:pt x="187" y="63"/>
                    </a:lnTo>
                    <a:lnTo>
                      <a:pt x="168" y="53"/>
                    </a:lnTo>
                    <a:lnTo>
                      <a:pt x="146" y="48"/>
                    </a:lnTo>
                    <a:lnTo>
                      <a:pt x="119" y="47"/>
                    </a:lnTo>
                    <a:close/>
                    <a:moveTo>
                      <a:pt x="115" y="0"/>
                    </a:moveTo>
                    <a:lnTo>
                      <a:pt x="151" y="1"/>
                    </a:lnTo>
                    <a:lnTo>
                      <a:pt x="182" y="6"/>
                    </a:lnTo>
                    <a:lnTo>
                      <a:pt x="208" y="13"/>
                    </a:lnTo>
                    <a:lnTo>
                      <a:pt x="231" y="25"/>
                    </a:lnTo>
                    <a:lnTo>
                      <a:pt x="249" y="38"/>
                    </a:lnTo>
                    <a:lnTo>
                      <a:pt x="265" y="56"/>
                    </a:lnTo>
                    <a:lnTo>
                      <a:pt x="277" y="77"/>
                    </a:lnTo>
                    <a:lnTo>
                      <a:pt x="283" y="101"/>
                    </a:lnTo>
                    <a:lnTo>
                      <a:pt x="286" y="127"/>
                    </a:lnTo>
                    <a:lnTo>
                      <a:pt x="283" y="156"/>
                    </a:lnTo>
                    <a:lnTo>
                      <a:pt x="274" y="180"/>
                    </a:lnTo>
                    <a:lnTo>
                      <a:pt x="261" y="203"/>
                    </a:lnTo>
                    <a:lnTo>
                      <a:pt x="242" y="220"/>
                    </a:lnTo>
                    <a:lnTo>
                      <a:pt x="222" y="234"/>
                    </a:lnTo>
                    <a:lnTo>
                      <a:pt x="199" y="245"/>
                    </a:lnTo>
                    <a:lnTo>
                      <a:pt x="199" y="247"/>
                    </a:lnTo>
                    <a:lnTo>
                      <a:pt x="219" y="256"/>
                    </a:lnTo>
                    <a:lnTo>
                      <a:pt x="235" y="271"/>
                    </a:lnTo>
                    <a:lnTo>
                      <a:pt x="248" y="290"/>
                    </a:lnTo>
                    <a:lnTo>
                      <a:pt x="260" y="314"/>
                    </a:lnTo>
                    <a:lnTo>
                      <a:pt x="267" y="340"/>
                    </a:lnTo>
                    <a:lnTo>
                      <a:pt x="275" y="377"/>
                    </a:lnTo>
                    <a:lnTo>
                      <a:pt x="283" y="408"/>
                    </a:lnTo>
                    <a:lnTo>
                      <a:pt x="290" y="435"/>
                    </a:lnTo>
                    <a:lnTo>
                      <a:pt x="296" y="454"/>
                    </a:lnTo>
                    <a:lnTo>
                      <a:pt x="303" y="469"/>
                    </a:lnTo>
                    <a:lnTo>
                      <a:pt x="241" y="469"/>
                    </a:lnTo>
                    <a:lnTo>
                      <a:pt x="236" y="457"/>
                    </a:lnTo>
                    <a:lnTo>
                      <a:pt x="231" y="440"/>
                    </a:lnTo>
                    <a:lnTo>
                      <a:pt x="224" y="417"/>
                    </a:lnTo>
                    <a:lnTo>
                      <a:pt x="218" y="390"/>
                    </a:lnTo>
                    <a:lnTo>
                      <a:pt x="210" y="357"/>
                    </a:lnTo>
                    <a:lnTo>
                      <a:pt x="202" y="328"/>
                    </a:lnTo>
                    <a:lnTo>
                      <a:pt x="191" y="306"/>
                    </a:lnTo>
                    <a:lnTo>
                      <a:pt x="178" y="289"/>
                    </a:lnTo>
                    <a:lnTo>
                      <a:pt x="161" y="277"/>
                    </a:lnTo>
                    <a:lnTo>
                      <a:pt x="142" y="270"/>
                    </a:lnTo>
                    <a:lnTo>
                      <a:pt x="117" y="267"/>
                    </a:lnTo>
                    <a:lnTo>
                      <a:pt x="60" y="267"/>
                    </a:lnTo>
                    <a:lnTo>
                      <a:pt x="60" y="469"/>
                    </a:lnTo>
                    <a:lnTo>
                      <a:pt x="0" y="469"/>
                    </a:lnTo>
                    <a:lnTo>
                      <a:pt x="0" y="10"/>
                    </a:lnTo>
                    <a:lnTo>
                      <a:pt x="34" y="5"/>
                    </a:lnTo>
                    <a:lnTo>
                      <a:pt x="74" y="1"/>
                    </a:lnTo>
                    <a:lnTo>
                      <a:pt x="11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66" name="Freeform 142">
                <a:extLst>
                  <a:ext uri="{FF2B5EF4-FFF2-40B4-BE49-F238E27FC236}">
                    <a16:creationId xmlns:a16="http://schemas.microsoft.com/office/drawing/2014/main" id="{C027CA2B-CA4B-6E42-B2C5-9869B5880640}"/>
                  </a:ext>
                </a:extLst>
              </p:cNvPr>
              <p:cNvSpPr>
                <a:spLocks/>
              </p:cNvSpPr>
              <p:nvPr/>
            </p:nvSpPr>
            <p:spPr bwMode="auto">
              <a:xfrm>
                <a:off x="12933363" y="4051300"/>
                <a:ext cx="447675" cy="758825"/>
              </a:xfrm>
              <a:custGeom>
                <a:avLst/>
                <a:gdLst>
                  <a:gd name="T0" fmla="*/ 194 w 282"/>
                  <a:gd name="T1" fmla="*/ 1 h 478"/>
                  <a:gd name="T2" fmla="*/ 245 w 282"/>
                  <a:gd name="T3" fmla="*/ 14 h 478"/>
                  <a:gd name="T4" fmla="*/ 247 w 282"/>
                  <a:gd name="T5" fmla="*/ 70 h 478"/>
                  <a:gd name="T6" fmla="*/ 212 w 282"/>
                  <a:gd name="T7" fmla="*/ 57 h 478"/>
                  <a:gd name="T8" fmla="*/ 159 w 282"/>
                  <a:gd name="T9" fmla="*/ 49 h 478"/>
                  <a:gd name="T10" fmla="*/ 113 w 282"/>
                  <a:gd name="T11" fmla="*/ 57 h 478"/>
                  <a:gd name="T12" fmla="*/ 85 w 282"/>
                  <a:gd name="T13" fmla="*/ 78 h 478"/>
                  <a:gd name="T14" fmla="*/ 72 w 282"/>
                  <a:gd name="T15" fmla="*/ 104 h 478"/>
                  <a:gd name="T16" fmla="*/ 74 w 282"/>
                  <a:gd name="T17" fmla="*/ 139 h 478"/>
                  <a:gd name="T18" fmla="*/ 93 w 282"/>
                  <a:gd name="T19" fmla="*/ 170 h 478"/>
                  <a:gd name="T20" fmla="*/ 134 w 282"/>
                  <a:gd name="T21" fmla="*/ 196 h 478"/>
                  <a:gd name="T22" fmla="*/ 194 w 282"/>
                  <a:gd name="T23" fmla="*/ 221 h 478"/>
                  <a:gd name="T24" fmla="*/ 243 w 282"/>
                  <a:gd name="T25" fmla="*/ 252 h 478"/>
                  <a:gd name="T26" fmla="*/ 271 w 282"/>
                  <a:gd name="T27" fmla="*/ 293 h 478"/>
                  <a:gd name="T28" fmla="*/ 282 w 282"/>
                  <a:gd name="T29" fmla="*/ 344 h 478"/>
                  <a:gd name="T30" fmla="*/ 274 w 282"/>
                  <a:gd name="T31" fmla="*/ 390 h 478"/>
                  <a:gd name="T32" fmla="*/ 250 w 282"/>
                  <a:gd name="T33" fmla="*/ 429 h 478"/>
                  <a:gd name="T34" fmla="*/ 210 w 282"/>
                  <a:gd name="T35" fmla="*/ 459 h 478"/>
                  <a:gd name="T36" fmla="*/ 154 w 282"/>
                  <a:gd name="T37" fmla="*/ 476 h 478"/>
                  <a:gd name="T38" fmla="*/ 85 w 282"/>
                  <a:gd name="T39" fmla="*/ 476 h 478"/>
                  <a:gd name="T40" fmla="*/ 24 w 282"/>
                  <a:gd name="T41" fmla="*/ 461 h 478"/>
                  <a:gd name="T42" fmla="*/ 16 w 282"/>
                  <a:gd name="T43" fmla="*/ 398 h 478"/>
                  <a:gd name="T44" fmla="*/ 64 w 282"/>
                  <a:gd name="T45" fmla="*/ 420 h 478"/>
                  <a:gd name="T46" fmla="*/ 123 w 282"/>
                  <a:gd name="T47" fmla="*/ 429 h 478"/>
                  <a:gd name="T48" fmla="*/ 176 w 282"/>
                  <a:gd name="T49" fmla="*/ 419 h 478"/>
                  <a:gd name="T50" fmla="*/ 209 w 282"/>
                  <a:gd name="T51" fmla="*/ 391 h 478"/>
                  <a:gd name="T52" fmla="*/ 220 w 282"/>
                  <a:gd name="T53" fmla="*/ 349 h 478"/>
                  <a:gd name="T54" fmla="*/ 207 w 282"/>
                  <a:gd name="T55" fmla="*/ 305 h 478"/>
                  <a:gd name="T56" fmla="*/ 167 w 282"/>
                  <a:gd name="T57" fmla="*/ 272 h 478"/>
                  <a:gd name="T58" fmla="*/ 102 w 282"/>
                  <a:gd name="T59" fmla="*/ 245 h 478"/>
                  <a:gd name="T60" fmla="*/ 53 w 282"/>
                  <a:gd name="T61" fmla="*/ 214 h 478"/>
                  <a:gd name="T62" fmla="*/ 21 w 282"/>
                  <a:gd name="T63" fmla="*/ 175 h 478"/>
                  <a:gd name="T64" fmla="*/ 11 w 282"/>
                  <a:gd name="T65" fmla="*/ 125 h 478"/>
                  <a:gd name="T66" fmla="*/ 24 w 282"/>
                  <a:gd name="T67" fmla="*/ 69 h 478"/>
                  <a:gd name="T68" fmla="*/ 63 w 282"/>
                  <a:gd name="T69" fmla="*/ 26 h 478"/>
                  <a:gd name="T70" fmla="*/ 123 w 282"/>
                  <a:gd name="T71" fmla="*/ 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2" h="478">
                    <a:moveTo>
                      <a:pt x="160" y="0"/>
                    </a:moveTo>
                    <a:lnTo>
                      <a:pt x="194" y="1"/>
                    </a:lnTo>
                    <a:lnTo>
                      <a:pt x="222" y="6"/>
                    </a:lnTo>
                    <a:lnTo>
                      <a:pt x="245" y="14"/>
                    </a:lnTo>
                    <a:lnTo>
                      <a:pt x="264" y="22"/>
                    </a:lnTo>
                    <a:lnTo>
                      <a:pt x="247" y="70"/>
                    </a:lnTo>
                    <a:lnTo>
                      <a:pt x="232" y="64"/>
                    </a:lnTo>
                    <a:lnTo>
                      <a:pt x="212" y="57"/>
                    </a:lnTo>
                    <a:lnTo>
                      <a:pt x="188" y="51"/>
                    </a:lnTo>
                    <a:lnTo>
                      <a:pt x="159" y="49"/>
                    </a:lnTo>
                    <a:lnTo>
                      <a:pt x="134" y="51"/>
                    </a:lnTo>
                    <a:lnTo>
                      <a:pt x="113" y="57"/>
                    </a:lnTo>
                    <a:lnTo>
                      <a:pt x="97" y="67"/>
                    </a:lnTo>
                    <a:lnTo>
                      <a:pt x="85" y="78"/>
                    </a:lnTo>
                    <a:lnTo>
                      <a:pt x="78" y="91"/>
                    </a:lnTo>
                    <a:lnTo>
                      <a:pt x="72" y="104"/>
                    </a:lnTo>
                    <a:lnTo>
                      <a:pt x="71" y="119"/>
                    </a:lnTo>
                    <a:lnTo>
                      <a:pt x="74" y="139"/>
                    </a:lnTo>
                    <a:lnTo>
                      <a:pt x="80" y="156"/>
                    </a:lnTo>
                    <a:lnTo>
                      <a:pt x="93" y="170"/>
                    </a:lnTo>
                    <a:lnTo>
                      <a:pt x="110" y="183"/>
                    </a:lnTo>
                    <a:lnTo>
                      <a:pt x="134" y="196"/>
                    </a:lnTo>
                    <a:lnTo>
                      <a:pt x="163" y="208"/>
                    </a:lnTo>
                    <a:lnTo>
                      <a:pt x="194" y="221"/>
                    </a:lnTo>
                    <a:lnTo>
                      <a:pt x="222" y="237"/>
                    </a:lnTo>
                    <a:lnTo>
                      <a:pt x="243" y="252"/>
                    </a:lnTo>
                    <a:lnTo>
                      <a:pt x="260" y="272"/>
                    </a:lnTo>
                    <a:lnTo>
                      <a:pt x="271" y="293"/>
                    </a:lnTo>
                    <a:lnTo>
                      <a:pt x="279" y="317"/>
                    </a:lnTo>
                    <a:lnTo>
                      <a:pt x="282" y="344"/>
                    </a:lnTo>
                    <a:lnTo>
                      <a:pt x="279" y="368"/>
                    </a:lnTo>
                    <a:lnTo>
                      <a:pt x="274" y="390"/>
                    </a:lnTo>
                    <a:lnTo>
                      <a:pt x="264" y="411"/>
                    </a:lnTo>
                    <a:lnTo>
                      <a:pt x="250" y="429"/>
                    </a:lnTo>
                    <a:lnTo>
                      <a:pt x="232" y="446"/>
                    </a:lnTo>
                    <a:lnTo>
                      <a:pt x="210" y="459"/>
                    </a:lnTo>
                    <a:lnTo>
                      <a:pt x="184" y="470"/>
                    </a:lnTo>
                    <a:lnTo>
                      <a:pt x="154" y="476"/>
                    </a:lnTo>
                    <a:lnTo>
                      <a:pt x="119" y="478"/>
                    </a:lnTo>
                    <a:lnTo>
                      <a:pt x="85" y="476"/>
                    </a:lnTo>
                    <a:lnTo>
                      <a:pt x="53" y="470"/>
                    </a:lnTo>
                    <a:lnTo>
                      <a:pt x="24" y="461"/>
                    </a:lnTo>
                    <a:lnTo>
                      <a:pt x="0" y="449"/>
                    </a:lnTo>
                    <a:lnTo>
                      <a:pt x="16" y="398"/>
                    </a:lnTo>
                    <a:lnTo>
                      <a:pt x="38" y="410"/>
                    </a:lnTo>
                    <a:lnTo>
                      <a:pt x="64" y="420"/>
                    </a:lnTo>
                    <a:lnTo>
                      <a:pt x="93" y="427"/>
                    </a:lnTo>
                    <a:lnTo>
                      <a:pt x="123" y="429"/>
                    </a:lnTo>
                    <a:lnTo>
                      <a:pt x="152" y="427"/>
                    </a:lnTo>
                    <a:lnTo>
                      <a:pt x="176" y="419"/>
                    </a:lnTo>
                    <a:lnTo>
                      <a:pt x="194" y="407"/>
                    </a:lnTo>
                    <a:lnTo>
                      <a:pt x="209" y="391"/>
                    </a:lnTo>
                    <a:lnTo>
                      <a:pt x="218" y="372"/>
                    </a:lnTo>
                    <a:lnTo>
                      <a:pt x="220" y="349"/>
                    </a:lnTo>
                    <a:lnTo>
                      <a:pt x="218" y="326"/>
                    </a:lnTo>
                    <a:lnTo>
                      <a:pt x="207" y="305"/>
                    </a:lnTo>
                    <a:lnTo>
                      <a:pt x="190" y="288"/>
                    </a:lnTo>
                    <a:lnTo>
                      <a:pt x="167" y="272"/>
                    </a:lnTo>
                    <a:lnTo>
                      <a:pt x="133" y="256"/>
                    </a:lnTo>
                    <a:lnTo>
                      <a:pt x="102" y="245"/>
                    </a:lnTo>
                    <a:lnTo>
                      <a:pt x="75" y="230"/>
                    </a:lnTo>
                    <a:lnTo>
                      <a:pt x="53" y="214"/>
                    </a:lnTo>
                    <a:lnTo>
                      <a:pt x="34" y="196"/>
                    </a:lnTo>
                    <a:lnTo>
                      <a:pt x="21" y="175"/>
                    </a:lnTo>
                    <a:lnTo>
                      <a:pt x="13" y="152"/>
                    </a:lnTo>
                    <a:lnTo>
                      <a:pt x="11" y="125"/>
                    </a:lnTo>
                    <a:lnTo>
                      <a:pt x="13" y="95"/>
                    </a:lnTo>
                    <a:lnTo>
                      <a:pt x="24" y="69"/>
                    </a:lnTo>
                    <a:lnTo>
                      <a:pt x="41" y="46"/>
                    </a:lnTo>
                    <a:lnTo>
                      <a:pt x="63" y="26"/>
                    </a:lnTo>
                    <a:lnTo>
                      <a:pt x="91" y="12"/>
                    </a:lnTo>
                    <a:lnTo>
                      <a:pt x="123" y="2"/>
                    </a:lnTo>
                    <a:lnTo>
                      <a:pt x="16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67" name="Freeform 143">
                <a:extLst>
                  <a:ext uri="{FF2B5EF4-FFF2-40B4-BE49-F238E27FC236}">
                    <a16:creationId xmlns:a16="http://schemas.microsoft.com/office/drawing/2014/main" id="{1BD678A1-DDD8-0049-9E98-A6A72EA2540B}"/>
                  </a:ext>
                </a:extLst>
              </p:cNvPr>
              <p:cNvSpPr>
                <a:spLocks noEditPoints="1"/>
              </p:cNvSpPr>
              <p:nvPr/>
            </p:nvSpPr>
            <p:spPr bwMode="auto">
              <a:xfrm>
                <a:off x="13455650" y="4064000"/>
                <a:ext cx="615950" cy="735013"/>
              </a:xfrm>
              <a:custGeom>
                <a:avLst/>
                <a:gdLst>
                  <a:gd name="T0" fmla="*/ 191 w 388"/>
                  <a:gd name="T1" fmla="*/ 52 h 463"/>
                  <a:gd name="T2" fmla="*/ 168 w 388"/>
                  <a:gd name="T3" fmla="*/ 136 h 463"/>
                  <a:gd name="T4" fmla="*/ 122 w 388"/>
                  <a:gd name="T5" fmla="*/ 271 h 463"/>
                  <a:gd name="T6" fmla="*/ 262 w 388"/>
                  <a:gd name="T7" fmla="*/ 271 h 463"/>
                  <a:gd name="T8" fmla="*/ 216 w 388"/>
                  <a:gd name="T9" fmla="*/ 137 h 463"/>
                  <a:gd name="T10" fmla="*/ 203 w 388"/>
                  <a:gd name="T11" fmla="*/ 93 h 463"/>
                  <a:gd name="T12" fmla="*/ 193 w 388"/>
                  <a:gd name="T13" fmla="*/ 52 h 463"/>
                  <a:gd name="T14" fmla="*/ 191 w 388"/>
                  <a:gd name="T15" fmla="*/ 52 h 463"/>
                  <a:gd name="T16" fmla="*/ 157 w 388"/>
                  <a:gd name="T17" fmla="*/ 0 h 463"/>
                  <a:gd name="T18" fmla="*/ 229 w 388"/>
                  <a:gd name="T19" fmla="*/ 0 h 463"/>
                  <a:gd name="T20" fmla="*/ 388 w 388"/>
                  <a:gd name="T21" fmla="*/ 463 h 463"/>
                  <a:gd name="T22" fmla="*/ 324 w 388"/>
                  <a:gd name="T23" fmla="*/ 463 h 463"/>
                  <a:gd name="T24" fmla="*/ 274 w 388"/>
                  <a:gd name="T25" fmla="*/ 318 h 463"/>
                  <a:gd name="T26" fmla="*/ 110 w 388"/>
                  <a:gd name="T27" fmla="*/ 318 h 463"/>
                  <a:gd name="T28" fmla="*/ 62 w 388"/>
                  <a:gd name="T29" fmla="*/ 463 h 463"/>
                  <a:gd name="T30" fmla="*/ 0 w 388"/>
                  <a:gd name="T31" fmla="*/ 463 h 463"/>
                  <a:gd name="T32" fmla="*/ 157 w 388"/>
                  <a:gd name="T33"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8" h="463">
                    <a:moveTo>
                      <a:pt x="191" y="52"/>
                    </a:moveTo>
                    <a:lnTo>
                      <a:pt x="168" y="136"/>
                    </a:lnTo>
                    <a:lnTo>
                      <a:pt x="122" y="271"/>
                    </a:lnTo>
                    <a:lnTo>
                      <a:pt x="262" y="271"/>
                    </a:lnTo>
                    <a:lnTo>
                      <a:pt x="216" y="137"/>
                    </a:lnTo>
                    <a:lnTo>
                      <a:pt x="203" y="93"/>
                    </a:lnTo>
                    <a:lnTo>
                      <a:pt x="193" y="52"/>
                    </a:lnTo>
                    <a:lnTo>
                      <a:pt x="191" y="52"/>
                    </a:lnTo>
                    <a:close/>
                    <a:moveTo>
                      <a:pt x="157" y="0"/>
                    </a:moveTo>
                    <a:lnTo>
                      <a:pt x="229" y="0"/>
                    </a:lnTo>
                    <a:lnTo>
                      <a:pt x="388" y="463"/>
                    </a:lnTo>
                    <a:lnTo>
                      <a:pt x="324" y="463"/>
                    </a:lnTo>
                    <a:lnTo>
                      <a:pt x="274" y="318"/>
                    </a:lnTo>
                    <a:lnTo>
                      <a:pt x="110" y="318"/>
                    </a:lnTo>
                    <a:lnTo>
                      <a:pt x="62" y="463"/>
                    </a:lnTo>
                    <a:lnTo>
                      <a:pt x="0" y="463"/>
                    </a:lnTo>
                    <a:lnTo>
                      <a:pt x="15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68" name="Freeform 144">
                <a:extLst>
                  <a:ext uri="{FF2B5EF4-FFF2-40B4-BE49-F238E27FC236}">
                    <a16:creationId xmlns:a16="http://schemas.microsoft.com/office/drawing/2014/main" id="{60316B89-E7CA-8C4B-8DB8-4BADFF11D366}"/>
                  </a:ext>
                </a:extLst>
              </p:cNvPr>
              <p:cNvSpPr>
                <a:spLocks/>
              </p:cNvSpPr>
              <p:nvPr/>
            </p:nvSpPr>
            <p:spPr bwMode="auto">
              <a:xfrm>
                <a:off x="14179550" y="4064000"/>
                <a:ext cx="411163" cy="735013"/>
              </a:xfrm>
              <a:custGeom>
                <a:avLst/>
                <a:gdLst>
                  <a:gd name="T0" fmla="*/ 0 w 259"/>
                  <a:gd name="T1" fmla="*/ 0 h 463"/>
                  <a:gd name="T2" fmla="*/ 60 w 259"/>
                  <a:gd name="T3" fmla="*/ 0 h 463"/>
                  <a:gd name="T4" fmla="*/ 60 w 259"/>
                  <a:gd name="T5" fmla="*/ 413 h 463"/>
                  <a:gd name="T6" fmla="*/ 259 w 259"/>
                  <a:gd name="T7" fmla="*/ 413 h 463"/>
                  <a:gd name="T8" fmla="*/ 259 w 259"/>
                  <a:gd name="T9" fmla="*/ 463 h 463"/>
                  <a:gd name="T10" fmla="*/ 0 w 259"/>
                  <a:gd name="T11" fmla="*/ 463 h 463"/>
                  <a:gd name="T12" fmla="*/ 0 w 259"/>
                  <a:gd name="T13" fmla="*/ 0 h 463"/>
                </a:gdLst>
                <a:ahLst/>
                <a:cxnLst>
                  <a:cxn ang="0">
                    <a:pos x="T0" y="T1"/>
                  </a:cxn>
                  <a:cxn ang="0">
                    <a:pos x="T2" y="T3"/>
                  </a:cxn>
                  <a:cxn ang="0">
                    <a:pos x="T4" y="T5"/>
                  </a:cxn>
                  <a:cxn ang="0">
                    <a:pos x="T6" y="T7"/>
                  </a:cxn>
                  <a:cxn ang="0">
                    <a:pos x="T8" y="T9"/>
                  </a:cxn>
                  <a:cxn ang="0">
                    <a:pos x="T10" y="T11"/>
                  </a:cxn>
                  <a:cxn ang="0">
                    <a:pos x="T12" y="T13"/>
                  </a:cxn>
                </a:cxnLst>
                <a:rect l="0" t="0" r="r" b="b"/>
                <a:pathLst>
                  <a:path w="259" h="463">
                    <a:moveTo>
                      <a:pt x="0" y="0"/>
                    </a:moveTo>
                    <a:lnTo>
                      <a:pt x="60" y="0"/>
                    </a:lnTo>
                    <a:lnTo>
                      <a:pt x="60" y="413"/>
                    </a:lnTo>
                    <a:lnTo>
                      <a:pt x="259" y="413"/>
                    </a:lnTo>
                    <a:lnTo>
                      <a:pt x="259" y="463"/>
                    </a:lnTo>
                    <a:lnTo>
                      <a:pt x="0" y="463"/>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69" name="Freeform 145">
                <a:extLst>
                  <a:ext uri="{FF2B5EF4-FFF2-40B4-BE49-F238E27FC236}">
                    <a16:creationId xmlns:a16="http://schemas.microsoft.com/office/drawing/2014/main" id="{99F51B17-184C-C344-9752-0F0BED51D4EF}"/>
                  </a:ext>
                </a:extLst>
              </p:cNvPr>
              <p:cNvSpPr>
                <a:spLocks/>
              </p:cNvSpPr>
              <p:nvPr/>
            </p:nvSpPr>
            <p:spPr bwMode="auto">
              <a:xfrm>
                <a:off x="14697075" y="4064000"/>
                <a:ext cx="414338" cy="735013"/>
              </a:xfrm>
              <a:custGeom>
                <a:avLst/>
                <a:gdLst>
                  <a:gd name="T0" fmla="*/ 0 w 261"/>
                  <a:gd name="T1" fmla="*/ 0 h 463"/>
                  <a:gd name="T2" fmla="*/ 250 w 261"/>
                  <a:gd name="T3" fmla="*/ 0 h 463"/>
                  <a:gd name="T4" fmla="*/ 250 w 261"/>
                  <a:gd name="T5" fmla="*/ 49 h 463"/>
                  <a:gd name="T6" fmla="*/ 59 w 261"/>
                  <a:gd name="T7" fmla="*/ 49 h 463"/>
                  <a:gd name="T8" fmla="*/ 59 w 261"/>
                  <a:gd name="T9" fmla="*/ 196 h 463"/>
                  <a:gd name="T10" fmla="*/ 240 w 261"/>
                  <a:gd name="T11" fmla="*/ 196 h 463"/>
                  <a:gd name="T12" fmla="*/ 240 w 261"/>
                  <a:gd name="T13" fmla="*/ 246 h 463"/>
                  <a:gd name="T14" fmla="*/ 59 w 261"/>
                  <a:gd name="T15" fmla="*/ 246 h 463"/>
                  <a:gd name="T16" fmla="*/ 59 w 261"/>
                  <a:gd name="T17" fmla="*/ 413 h 463"/>
                  <a:gd name="T18" fmla="*/ 261 w 261"/>
                  <a:gd name="T19" fmla="*/ 413 h 463"/>
                  <a:gd name="T20" fmla="*/ 261 w 261"/>
                  <a:gd name="T21" fmla="*/ 463 h 463"/>
                  <a:gd name="T22" fmla="*/ 0 w 261"/>
                  <a:gd name="T23" fmla="*/ 463 h 463"/>
                  <a:gd name="T24" fmla="*/ 0 w 261"/>
                  <a:gd name="T25"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463">
                    <a:moveTo>
                      <a:pt x="0" y="0"/>
                    </a:moveTo>
                    <a:lnTo>
                      <a:pt x="250" y="0"/>
                    </a:lnTo>
                    <a:lnTo>
                      <a:pt x="250" y="49"/>
                    </a:lnTo>
                    <a:lnTo>
                      <a:pt x="59" y="49"/>
                    </a:lnTo>
                    <a:lnTo>
                      <a:pt x="59" y="196"/>
                    </a:lnTo>
                    <a:lnTo>
                      <a:pt x="240" y="196"/>
                    </a:lnTo>
                    <a:lnTo>
                      <a:pt x="240" y="246"/>
                    </a:lnTo>
                    <a:lnTo>
                      <a:pt x="59" y="246"/>
                    </a:lnTo>
                    <a:lnTo>
                      <a:pt x="59" y="413"/>
                    </a:lnTo>
                    <a:lnTo>
                      <a:pt x="261" y="413"/>
                    </a:lnTo>
                    <a:lnTo>
                      <a:pt x="261" y="463"/>
                    </a:lnTo>
                    <a:lnTo>
                      <a:pt x="0" y="463"/>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70" name="Freeform 146">
                <a:extLst>
                  <a:ext uri="{FF2B5EF4-FFF2-40B4-BE49-F238E27FC236}">
                    <a16:creationId xmlns:a16="http://schemas.microsoft.com/office/drawing/2014/main" id="{A10C2776-C40E-A447-8661-BD6E4B242F50}"/>
                  </a:ext>
                </a:extLst>
              </p:cNvPr>
              <p:cNvSpPr>
                <a:spLocks noEditPoints="1"/>
              </p:cNvSpPr>
              <p:nvPr/>
            </p:nvSpPr>
            <p:spPr bwMode="auto">
              <a:xfrm>
                <a:off x="9959975" y="-528638"/>
                <a:ext cx="6842125" cy="6840538"/>
              </a:xfrm>
              <a:custGeom>
                <a:avLst/>
                <a:gdLst>
                  <a:gd name="T0" fmla="*/ 1531 w 4310"/>
                  <a:gd name="T1" fmla="*/ 2002 h 4309"/>
                  <a:gd name="T2" fmla="*/ 1531 w 4310"/>
                  <a:gd name="T3" fmla="*/ 3556 h 4309"/>
                  <a:gd name="T4" fmla="*/ 3592 w 4310"/>
                  <a:gd name="T5" fmla="*/ 3556 h 4309"/>
                  <a:gd name="T6" fmla="*/ 3592 w 4310"/>
                  <a:gd name="T7" fmla="*/ 2002 h 4309"/>
                  <a:gd name="T8" fmla="*/ 1531 w 4310"/>
                  <a:gd name="T9" fmla="*/ 2002 h 4309"/>
                  <a:gd name="T10" fmla="*/ 1953 w 4310"/>
                  <a:gd name="T11" fmla="*/ 1417 h 4309"/>
                  <a:gd name="T12" fmla="*/ 1953 w 4310"/>
                  <a:gd name="T13" fmla="*/ 1795 h 4309"/>
                  <a:gd name="T14" fmla="*/ 3195 w 4310"/>
                  <a:gd name="T15" fmla="*/ 1795 h 4309"/>
                  <a:gd name="T16" fmla="*/ 3195 w 4310"/>
                  <a:gd name="T17" fmla="*/ 1417 h 4309"/>
                  <a:gd name="T18" fmla="*/ 1953 w 4310"/>
                  <a:gd name="T19" fmla="*/ 1417 h 4309"/>
                  <a:gd name="T20" fmla="*/ 673 w 4310"/>
                  <a:gd name="T21" fmla="*/ 0 h 4309"/>
                  <a:gd name="T22" fmla="*/ 1002 w 4310"/>
                  <a:gd name="T23" fmla="*/ 257 h 4309"/>
                  <a:gd name="T24" fmla="*/ 1002 w 4310"/>
                  <a:gd name="T25" fmla="*/ 759 h 4309"/>
                  <a:gd name="T26" fmla="*/ 4053 w 4310"/>
                  <a:gd name="T27" fmla="*/ 759 h 4309"/>
                  <a:gd name="T28" fmla="*/ 4310 w 4310"/>
                  <a:gd name="T29" fmla="*/ 1088 h 4309"/>
                  <a:gd name="T30" fmla="*/ 4053 w 4310"/>
                  <a:gd name="T31" fmla="*/ 1417 h 4309"/>
                  <a:gd name="T32" fmla="*/ 3443 w 4310"/>
                  <a:gd name="T33" fmla="*/ 1417 h 4309"/>
                  <a:gd name="T34" fmla="*/ 3443 w 4310"/>
                  <a:gd name="T35" fmla="*/ 1795 h 4309"/>
                  <a:gd name="T36" fmla="*/ 3782 w 4310"/>
                  <a:gd name="T37" fmla="*/ 1795 h 4309"/>
                  <a:gd name="T38" fmla="*/ 3782 w 4310"/>
                  <a:gd name="T39" fmla="*/ 3746 h 4309"/>
                  <a:gd name="T40" fmla="*/ 1317 w 4310"/>
                  <a:gd name="T41" fmla="*/ 3746 h 4309"/>
                  <a:gd name="T42" fmla="*/ 1317 w 4310"/>
                  <a:gd name="T43" fmla="*/ 1795 h 4309"/>
                  <a:gd name="T44" fmla="*/ 1706 w 4310"/>
                  <a:gd name="T45" fmla="*/ 1795 h 4309"/>
                  <a:gd name="T46" fmla="*/ 1706 w 4310"/>
                  <a:gd name="T47" fmla="*/ 1417 h 4309"/>
                  <a:gd name="T48" fmla="*/ 1002 w 4310"/>
                  <a:gd name="T49" fmla="*/ 1417 h 4309"/>
                  <a:gd name="T50" fmla="*/ 1002 w 4310"/>
                  <a:gd name="T51" fmla="*/ 4309 h 4309"/>
                  <a:gd name="T52" fmla="*/ 345 w 4310"/>
                  <a:gd name="T53" fmla="*/ 4309 h 4309"/>
                  <a:gd name="T54" fmla="*/ 345 w 4310"/>
                  <a:gd name="T55" fmla="*/ 1417 h 4309"/>
                  <a:gd name="T56" fmla="*/ 0 w 4310"/>
                  <a:gd name="T57" fmla="*/ 1417 h 4309"/>
                  <a:gd name="T58" fmla="*/ 0 w 4310"/>
                  <a:gd name="T59" fmla="*/ 759 h 4309"/>
                  <a:gd name="T60" fmla="*/ 345 w 4310"/>
                  <a:gd name="T61" fmla="*/ 759 h 4309"/>
                  <a:gd name="T62" fmla="*/ 345 w 4310"/>
                  <a:gd name="T63" fmla="*/ 257 h 4309"/>
                  <a:gd name="T64" fmla="*/ 673 w 4310"/>
                  <a:gd name="T65" fmla="*/ 0 h 4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10" h="4309">
                    <a:moveTo>
                      <a:pt x="1531" y="2002"/>
                    </a:moveTo>
                    <a:lnTo>
                      <a:pt x="1531" y="3556"/>
                    </a:lnTo>
                    <a:lnTo>
                      <a:pt x="3592" y="3556"/>
                    </a:lnTo>
                    <a:lnTo>
                      <a:pt x="3592" y="2002"/>
                    </a:lnTo>
                    <a:lnTo>
                      <a:pt x="1531" y="2002"/>
                    </a:lnTo>
                    <a:close/>
                    <a:moveTo>
                      <a:pt x="1953" y="1417"/>
                    </a:moveTo>
                    <a:lnTo>
                      <a:pt x="1953" y="1795"/>
                    </a:lnTo>
                    <a:lnTo>
                      <a:pt x="3195" y="1795"/>
                    </a:lnTo>
                    <a:lnTo>
                      <a:pt x="3195" y="1417"/>
                    </a:lnTo>
                    <a:lnTo>
                      <a:pt x="1953" y="1417"/>
                    </a:lnTo>
                    <a:close/>
                    <a:moveTo>
                      <a:pt x="673" y="0"/>
                    </a:moveTo>
                    <a:lnTo>
                      <a:pt x="1002" y="257"/>
                    </a:lnTo>
                    <a:lnTo>
                      <a:pt x="1002" y="759"/>
                    </a:lnTo>
                    <a:lnTo>
                      <a:pt x="4053" y="759"/>
                    </a:lnTo>
                    <a:lnTo>
                      <a:pt x="4310" y="1088"/>
                    </a:lnTo>
                    <a:lnTo>
                      <a:pt x="4053" y="1417"/>
                    </a:lnTo>
                    <a:lnTo>
                      <a:pt x="3443" y="1417"/>
                    </a:lnTo>
                    <a:lnTo>
                      <a:pt x="3443" y="1795"/>
                    </a:lnTo>
                    <a:lnTo>
                      <a:pt x="3782" y="1795"/>
                    </a:lnTo>
                    <a:lnTo>
                      <a:pt x="3782" y="3746"/>
                    </a:lnTo>
                    <a:lnTo>
                      <a:pt x="1317" y="3746"/>
                    </a:lnTo>
                    <a:lnTo>
                      <a:pt x="1317" y="1795"/>
                    </a:lnTo>
                    <a:lnTo>
                      <a:pt x="1706" y="1795"/>
                    </a:lnTo>
                    <a:lnTo>
                      <a:pt x="1706" y="1417"/>
                    </a:lnTo>
                    <a:lnTo>
                      <a:pt x="1002" y="1417"/>
                    </a:lnTo>
                    <a:lnTo>
                      <a:pt x="1002" y="4309"/>
                    </a:lnTo>
                    <a:lnTo>
                      <a:pt x="345" y="4309"/>
                    </a:lnTo>
                    <a:lnTo>
                      <a:pt x="345" y="1417"/>
                    </a:lnTo>
                    <a:lnTo>
                      <a:pt x="0" y="1417"/>
                    </a:lnTo>
                    <a:lnTo>
                      <a:pt x="0" y="759"/>
                    </a:lnTo>
                    <a:lnTo>
                      <a:pt x="345" y="759"/>
                    </a:lnTo>
                    <a:lnTo>
                      <a:pt x="345" y="257"/>
                    </a:lnTo>
                    <a:lnTo>
                      <a:pt x="67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43" name="Group 42">
              <a:extLst>
                <a:ext uri="{FF2B5EF4-FFF2-40B4-BE49-F238E27FC236}">
                  <a16:creationId xmlns:a16="http://schemas.microsoft.com/office/drawing/2014/main" id="{85902019-6A5B-FE43-A9D9-A6E9749F2C35}"/>
                </a:ext>
              </a:extLst>
            </p:cNvPr>
            <p:cNvGrpSpPr/>
            <p:nvPr/>
          </p:nvGrpSpPr>
          <p:grpSpPr>
            <a:xfrm>
              <a:off x="3969147" y="2922056"/>
              <a:ext cx="500560" cy="500444"/>
              <a:chOff x="9959975" y="-528638"/>
              <a:chExt cx="6842125" cy="6840538"/>
            </a:xfrm>
            <a:solidFill>
              <a:schemeClr val="accent2"/>
            </a:solidFill>
          </p:grpSpPr>
          <p:sp>
            <p:nvSpPr>
              <p:cNvPr id="155" name="Freeform 139">
                <a:extLst>
                  <a:ext uri="{FF2B5EF4-FFF2-40B4-BE49-F238E27FC236}">
                    <a16:creationId xmlns:a16="http://schemas.microsoft.com/office/drawing/2014/main" id="{47EFD601-C258-C745-B1F9-4EC003D08CD7}"/>
                  </a:ext>
                </a:extLst>
              </p:cNvPr>
              <p:cNvSpPr>
                <a:spLocks/>
              </p:cNvSpPr>
              <p:nvPr/>
            </p:nvSpPr>
            <p:spPr bwMode="auto">
              <a:xfrm>
                <a:off x="13195300" y="2949575"/>
                <a:ext cx="396875" cy="738188"/>
              </a:xfrm>
              <a:custGeom>
                <a:avLst/>
                <a:gdLst>
                  <a:gd name="T0" fmla="*/ 0 w 250"/>
                  <a:gd name="T1" fmla="*/ 0 h 465"/>
                  <a:gd name="T2" fmla="*/ 250 w 250"/>
                  <a:gd name="T3" fmla="*/ 0 h 465"/>
                  <a:gd name="T4" fmla="*/ 250 w 250"/>
                  <a:gd name="T5" fmla="*/ 49 h 465"/>
                  <a:gd name="T6" fmla="*/ 61 w 250"/>
                  <a:gd name="T7" fmla="*/ 49 h 465"/>
                  <a:gd name="T8" fmla="*/ 61 w 250"/>
                  <a:gd name="T9" fmla="*/ 204 h 465"/>
                  <a:gd name="T10" fmla="*/ 236 w 250"/>
                  <a:gd name="T11" fmla="*/ 204 h 465"/>
                  <a:gd name="T12" fmla="*/ 236 w 250"/>
                  <a:gd name="T13" fmla="*/ 254 h 465"/>
                  <a:gd name="T14" fmla="*/ 61 w 250"/>
                  <a:gd name="T15" fmla="*/ 254 h 465"/>
                  <a:gd name="T16" fmla="*/ 61 w 250"/>
                  <a:gd name="T17" fmla="*/ 465 h 465"/>
                  <a:gd name="T18" fmla="*/ 0 w 250"/>
                  <a:gd name="T19" fmla="*/ 465 h 465"/>
                  <a:gd name="T20" fmla="*/ 0 w 250"/>
                  <a:gd name="T21"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465">
                    <a:moveTo>
                      <a:pt x="0" y="0"/>
                    </a:moveTo>
                    <a:lnTo>
                      <a:pt x="250" y="0"/>
                    </a:lnTo>
                    <a:lnTo>
                      <a:pt x="250" y="49"/>
                    </a:lnTo>
                    <a:lnTo>
                      <a:pt x="61" y="49"/>
                    </a:lnTo>
                    <a:lnTo>
                      <a:pt x="61" y="204"/>
                    </a:lnTo>
                    <a:lnTo>
                      <a:pt x="236" y="204"/>
                    </a:lnTo>
                    <a:lnTo>
                      <a:pt x="236" y="254"/>
                    </a:lnTo>
                    <a:lnTo>
                      <a:pt x="61" y="254"/>
                    </a:lnTo>
                    <a:lnTo>
                      <a:pt x="61" y="465"/>
                    </a:lnTo>
                    <a:lnTo>
                      <a:pt x="0" y="465"/>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56" name="Freeform 140">
                <a:extLst>
                  <a:ext uri="{FF2B5EF4-FFF2-40B4-BE49-F238E27FC236}">
                    <a16:creationId xmlns:a16="http://schemas.microsoft.com/office/drawing/2014/main" id="{D77CCCF4-3B99-5C45-8741-45AF28719556}"/>
                  </a:ext>
                </a:extLst>
              </p:cNvPr>
              <p:cNvSpPr>
                <a:spLocks noEditPoints="1"/>
              </p:cNvSpPr>
              <p:nvPr/>
            </p:nvSpPr>
            <p:spPr bwMode="auto">
              <a:xfrm>
                <a:off x="13685838" y="2936875"/>
                <a:ext cx="674688" cy="760413"/>
              </a:xfrm>
              <a:custGeom>
                <a:avLst/>
                <a:gdLst>
                  <a:gd name="T0" fmla="*/ 181 w 425"/>
                  <a:gd name="T1" fmla="*/ 52 h 479"/>
                  <a:gd name="T2" fmla="*/ 130 w 425"/>
                  <a:gd name="T3" fmla="*/ 77 h 479"/>
                  <a:gd name="T4" fmla="*/ 93 w 425"/>
                  <a:gd name="T5" fmla="*/ 120 h 479"/>
                  <a:gd name="T6" fmla="*/ 71 w 425"/>
                  <a:gd name="T7" fmla="*/ 177 h 479"/>
                  <a:gd name="T8" fmla="*/ 63 w 425"/>
                  <a:gd name="T9" fmla="*/ 242 h 479"/>
                  <a:gd name="T10" fmla="*/ 71 w 425"/>
                  <a:gd name="T11" fmla="*/ 306 h 479"/>
                  <a:gd name="T12" fmla="*/ 95 w 425"/>
                  <a:gd name="T13" fmla="*/ 361 h 479"/>
                  <a:gd name="T14" fmla="*/ 131 w 425"/>
                  <a:gd name="T15" fmla="*/ 404 h 479"/>
                  <a:gd name="T16" fmla="*/ 183 w 425"/>
                  <a:gd name="T17" fmla="*/ 428 h 479"/>
                  <a:gd name="T18" fmla="*/ 243 w 425"/>
                  <a:gd name="T19" fmla="*/ 428 h 479"/>
                  <a:gd name="T20" fmla="*/ 293 w 425"/>
                  <a:gd name="T21" fmla="*/ 404 h 479"/>
                  <a:gd name="T22" fmla="*/ 331 w 425"/>
                  <a:gd name="T23" fmla="*/ 361 h 479"/>
                  <a:gd name="T24" fmla="*/ 353 w 425"/>
                  <a:gd name="T25" fmla="*/ 305 h 479"/>
                  <a:gd name="T26" fmla="*/ 361 w 425"/>
                  <a:gd name="T27" fmla="*/ 238 h 479"/>
                  <a:gd name="T28" fmla="*/ 355 w 425"/>
                  <a:gd name="T29" fmla="*/ 183 h 479"/>
                  <a:gd name="T30" fmla="*/ 337 w 425"/>
                  <a:gd name="T31" fmla="*/ 132 h 479"/>
                  <a:gd name="T32" fmla="*/ 308 w 425"/>
                  <a:gd name="T33" fmla="*/ 89 h 479"/>
                  <a:gd name="T34" fmla="*/ 266 w 425"/>
                  <a:gd name="T35" fmla="*/ 60 h 479"/>
                  <a:gd name="T36" fmla="*/ 213 w 425"/>
                  <a:gd name="T37" fmla="*/ 50 h 479"/>
                  <a:gd name="T38" fmla="*/ 252 w 425"/>
                  <a:gd name="T39" fmla="*/ 2 h 479"/>
                  <a:gd name="T40" fmla="*/ 316 w 425"/>
                  <a:gd name="T41" fmla="*/ 25 h 479"/>
                  <a:gd name="T42" fmla="*/ 367 w 425"/>
                  <a:gd name="T43" fmla="*/ 65 h 479"/>
                  <a:gd name="T44" fmla="*/ 403 w 425"/>
                  <a:gd name="T45" fmla="*/ 123 h 479"/>
                  <a:gd name="T46" fmla="*/ 422 w 425"/>
                  <a:gd name="T47" fmla="*/ 195 h 479"/>
                  <a:gd name="T48" fmla="*/ 421 w 425"/>
                  <a:gd name="T49" fmla="*/ 280 h 479"/>
                  <a:gd name="T50" fmla="*/ 400 w 425"/>
                  <a:gd name="T51" fmla="*/ 359 h 479"/>
                  <a:gd name="T52" fmla="*/ 361 w 425"/>
                  <a:gd name="T53" fmla="*/ 418 h 479"/>
                  <a:gd name="T54" fmla="*/ 307 w 425"/>
                  <a:gd name="T55" fmla="*/ 457 h 479"/>
                  <a:gd name="T56" fmla="*/ 244 w 425"/>
                  <a:gd name="T57" fmla="*/ 476 h 479"/>
                  <a:gd name="T58" fmla="*/ 169 w 425"/>
                  <a:gd name="T59" fmla="*/ 476 h 479"/>
                  <a:gd name="T60" fmla="*/ 100 w 425"/>
                  <a:gd name="T61" fmla="*/ 450 h 479"/>
                  <a:gd name="T62" fmla="*/ 46 w 425"/>
                  <a:gd name="T63" fmla="*/ 401 h 479"/>
                  <a:gd name="T64" fmla="*/ 12 w 425"/>
                  <a:gd name="T65" fmla="*/ 330 h 479"/>
                  <a:gd name="T66" fmla="*/ 0 w 425"/>
                  <a:gd name="T67" fmla="*/ 243 h 479"/>
                  <a:gd name="T68" fmla="*/ 11 w 425"/>
                  <a:gd name="T69" fmla="*/ 162 h 479"/>
                  <a:gd name="T70" fmla="*/ 40 w 425"/>
                  <a:gd name="T71" fmla="*/ 94 h 479"/>
                  <a:gd name="T72" fmla="*/ 86 w 425"/>
                  <a:gd name="T73" fmla="*/ 43 h 479"/>
                  <a:gd name="T74" fmla="*/ 146 w 425"/>
                  <a:gd name="T75" fmla="*/ 12 h 479"/>
                  <a:gd name="T76" fmla="*/ 215 w 425"/>
                  <a:gd name="T77"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5" h="479">
                    <a:moveTo>
                      <a:pt x="213" y="50"/>
                    </a:moveTo>
                    <a:lnTo>
                      <a:pt x="181" y="52"/>
                    </a:lnTo>
                    <a:lnTo>
                      <a:pt x="154" y="61"/>
                    </a:lnTo>
                    <a:lnTo>
                      <a:pt x="130" y="77"/>
                    </a:lnTo>
                    <a:lnTo>
                      <a:pt x="110" y="97"/>
                    </a:lnTo>
                    <a:lnTo>
                      <a:pt x="93" y="120"/>
                    </a:lnTo>
                    <a:lnTo>
                      <a:pt x="80" y="147"/>
                    </a:lnTo>
                    <a:lnTo>
                      <a:pt x="71" y="177"/>
                    </a:lnTo>
                    <a:lnTo>
                      <a:pt x="66" y="209"/>
                    </a:lnTo>
                    <a:lnTo>
                      <a:pt x="63" y="242"/>
                    </a:lnTo>
                    <a:lnTo>
                      <a:pt x="66" y="275"/>
                    </a:lnTo>
                    <a:lnTo>
                      <a:pt x="71" y="306"/>
                    </a:lnTo>
                    <a:lnTo>
                      <a:pt x="82" y="335"/>
                    </a:lnTo>
                    <a:lnTo>
                      <a:pt x="95" y="361"/>
                    </a:lnTo>
                    <a:lnTo>
                      <a:pt x="112" y="385"/>
                    </a:lnTo>
                    <a:lnTo>
                      <a:pt x="131" y="404"/>
                    </a:lnTo>
                    <a:lnTo>
                      <a:pt x="155" y="419"/>
                    </a:lnTo>
                    <a:lnTo>
                      <a:pt x="183" y="428"/>
                    </a:lnTo>
                    <a:lnTo>
                      <a:pt x="213" y="431"/>
                    </a:lnTo>
                    <a:lnTo>
                      <a:pt x="243" y="428"/>
                    </a:lnTo>
                    <a:lnTo>
                      <a:pt x="269" y="419"/>
                    </a:lnTo>
                    <a:lnTo>
                      <a:pt x="293" y="404"/>
                    </a:lnTo>
                    <a:lnTo>
                      <a:pt x="314" y="385"/>
                    </a:lnTo>
                    <a:lnTo>
                      <a:pt x="331" y="361"/>
                    </a:lnTo>
                    <a:lnTo>
                      <a:pt x="344" y="335"/>
                    </a:lnTo>
                    <a:lnTo>
                      <a:pt x="353" y="305"/>
                    </a:lnTo>
                    <a:lnTo>
                      <a:pt x="359" y="272"/>
                    </a:lnTo>
                    <a:lnTo>
                      <a:pt x="361" y="238"/>
                    </a:lnTo>
                    <a:lnTo>
                      <a:pt x="359" y="211"/>
                    </a:lnTo>
                    <a:lnTo>
                      <a:pt x="355" y="183"/>
                    </a:lnTo>
                    <a:lnTo>
                      <a:pt x="348" y="156"/>
                    </a:lnTo>
                    <a:lnTo>
                      <a:pt x="337" y="132"/>
                    </a:lnTo>
                    <a:lnTo>
                      <a:pt x="324" y="109"/>
                    </a:lnTo>
                    <a:lnTo>
                      <a:pt x="308" y="89"/>
                    </a:lnTo>
                    <a:lnTo>
                      <a:pt x="289" y="72"/>
                    </a:lnTo>
                    <a:lnTo>
                      <a:pt x="266" y="60"/>
                    </a:lnTo>
                    <a:lnTo>
                      <a:pt x="241" y="52"/>
                    </a:lnTo>
                    <a:lnTo>
                      <a:pt x="213" y="50"/>
                    </a:lnTo>
                    <a:close/>
                    <a:moveTo>
                      <a:pt x="215" y="0"/>
                    </a:moveTo>
                    <a:lnTo>
                      <a:pt x="252" y="2"/>
                    </a:lnTo>
                    <a:lnTo>
                      <a:pt x="286" y="12"/>
                    </a:lnTo>
                    <a:lnTo>
                      <a:pt x="316" y="25"/>
                    </a:lnTo>
                    <a:lnTo>
                      <a:pt x="344" y="43"/>
                    </a:lnTo>
                    <a:lnTo>
                      <a:pt x="367" y="65"/>
                    </a:lnTo>
                    <a:lnTo>
                      <a:pt x="387" y="93"/>
                    </a:lnTo>
                    <a:lnTo>
                      <a:pt x="403" y="123"/>
                    </a:lnTo>
                    <a:lnTo>
                      <a:pt x="414" y="158"/>
                    </a:lnTo>
                    <a:lnTo>
                      <a:pt x="422" y="195"/>
                    </a:lnTo>
                    <a:lnTo>
                      <a:pt x="425" y="236"/>
                    </a:lnTo>
                    <a:lnTo>
                      <a:pt x="421" y="280"/>
                    </a:lnTo>
                    <a:lnTo>
                      <a:pt x="413" y="322"/>
                    </a:lnTo>
                    <a:lnTo>
                      <a:pt x="400" y="359"/>
                    </a:lnTo>
                    <a:lnTo>
                      <a:pt x="383" y="390"/>
                    </a:lnTo>
                    <a:lnTo>
                      <a:pt x="361" y="418"/>
                    </a:lnTo>
                    <a:lnTo>
                      <a:pt x="336" y="440"/>
                    </a:lnTo>
                    <a:lnTo>
                      <a:pt x="307" y="457"/>
                    </a:lnTo>
                    <a:lnTo>
                      <a:pt x="277" y="470"/>
                    </a:lnTo>
                    <a:lnTo>
                      <a:pt x="244" y="476"/>
                    </a:lnTo>
                    <a:lnTo>
                      <a:pt x="209" y="479"/>
                    </a:lnTo>
                    <a:lnTo>
                      <a:pt x="169" y="476"/>
                    </a:lnTo>
                    <a:lnTo>
                      <a:pt x="133" y="466"/>
                    </a:lnTo>
                    <a:lnTo>
                      <a:pt x="100" y="450"/>
                    </a:lnTo>
                    <a:lnTo>
                      <a:pt x="71" y="428"/>
                    </a:lnTo>
                    <a:lnTo>
                      <a:pt x="46" y="401"/>
                    </a:lnTo>
                    <a:lnTo>
                      <a:pt x="27" y="368"/>
                    </a:lnTo>
                    <a:lnTo>
                      <a:pt x="12" y="330"/>
                    </a:lnTo>
                    <a:lnTo>
                      <a:pt x="3" y="289"/>
                    </a:lnTo>
                    <a:lnTo>
                      <a:pt x="0" y="243"/>
                    </a:lnTo>
                    <a:lnTo>
                      <a:pt x="3" y="202"/>
                    </a:lnTo>
                    <a:lnTo>
                      <a:pt x="11" y="162"/>
                    </a:lnTo>
                    <a:lnTo>
                      <a:pt x="23" y="127"/>
                    </a:lnTo>
                    <a:lnTo>
                      <a:pt x="40" y="94"/>
                    </a:lnTo>
                    <a:lnTo>
                      <a:pt x="61" y="67"/>
                    </a:lnTo>
                    <a:lnTo>
                      <a:pt x="86" y="43"/>
                    </a:lnTo>
                    <a:lnTo>
                      <a:pt x="114" y="25"/>
                    </a:lnTo>
                    <a:lnTo>
                      <a:pt x="146" y="12"/>
                    </a:lnTo>
                    <a:lnTo>
                      <a:pt x="180" y="2"/>
                    </a:lnTo>
                    <a:lnTo>
                      <a:pt x="21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57" name="Freeform 141">
                <a:extLst>
                  <a:ext uri="{FF2B5EF4-FFF2-40B4-BE49-F238E27FC236}">
                    <a16:creationId xmlns:a16="http://schemas.microsoft.com/office/drawing/2014/main" id="{007D9DB3-1A5D-D148-9567-ACE443A3B87E}"/>
                  </a:ext>
                </a:extLst>
              </p:cNvPr>
              <p:cNvSpPr>
                <a:spLocks noEditPoints="1"/>
              </p:cNvSpPr>
              <p:nvPr/>
            </p:nvSpPr>
            <p:spPr bwMode="auto">
              <a:xfrm>
                <a:off x="14482763" y="2943225"/>
                <a:ext cx="481013" cy="744538"/>
              </a:xfrm>
              <a:custGeom>
                <a:avLst/>
                <a:gdLst>
                  <a:gd name="T0" fmla="*/ 93 w 303"/>
                  <a:gd name="T1" fmla="*/ 47 h 469"/>
                  <a:gd name="T2" fmla="*/ 60 w 303"/>
                  <a:gd name="T3" fmla="*/ 52 h 469"/>
                  <a:gd name="T4" fmla="*/ 122 w 303"/>
                  <a:gd name="T5" fmla="*/ 221 h 469"/>
                  <a:gd name="T6" fmla="*/ 177 w 303"/>
                  <a:gd name="T7" fmla="*/ 211 h 469"/>
                  <a:gd name="T8" fmla="*/ 214 w 303"/>
                  <a:gd name="T9" fmla="*/ 179 h 469"/>
                  <a:gd name="T10" fmla="*/ 227 w 303"/>
                  <a:gd name="T11" fmla="*/ 133 h 469"/>
                  <a:gd name="T12" fmla="*/ 216 w 303"/>
                  <a:gd name="T13" fmla="*/ 90 h 469"/>
                  <a:gd name="T14" fmla="*/ 187 w 303"/>
                  <a:gd name="T15" fmla="*/ 63 h 469"/>
                  <a:gd name="T16" fmla="*/ 146 w 303"/>
                  <a:gd name="T17" fmla="*/ 48 h 469"/>
                  <a:gd name="T18" fmla="*/ 115 w 303"/>
                  <a:gd name="T19" fmla="*/ 0 h 469"/>
                  <a:gd name="T20" fmla="*/ 182 w 303"/>
                  <a:gd name="T21" fmla="*/ 6 h 469"/>
                  <a:gd name="T22" fmla="*/ 231 w 303"/>
                  <a:gd name="T23" fmla="*/ 25 h 469"/>
                  <a:gd name="T24" fmla="*/ 265 w 303"/>
                  <a:gd name="T25" fmla="*/ 56 h 469"/>
                  <a:gd name="T26" fmla="*/ 283 w 303"/>
                  <a:gd name="T27" fmla="*/ 101 h 469"/>
                  <a:gd name="T28" fmla="*/ 283 w 303"/>
                  <a:gd name="T29" fmla="*/ 156 h 469"/>
                  <a:gd name="T30" fmla="*/ 261 w 303"/>
                  <a:gd name="T31" fmla="*/ 203 h 469"/>
                  <a:gd name="T32" fmla="*/ 222 w 303"/>
                  <a:gd name="T33" fmla="*/ 234 h 469"/>
                  <a:gd name="T34" fmla="*/ 199 w 303"/>
                  <a:gd name="T35" fmla="*/ 247 h 469"/>
                  <a:gd name="T36" fmla="*/ 235 w 303"/>
                  <a:gd name="T37" fmla="*/ 271 h 469"/>
                  <a:gd name="T38" fmla="*/ 260 w 303"/>
                  <a:gd name="T39" fmla="*/ 314 h 469"/>
                  <a:gd name="T40" fmla="*/ 275 w 303"/>
                  <a:gd name="T41" fmla="*/ 377 h 469"/>
                  <a:gd name="T42" fmla="*/ 290 w 303"/>
                  <a:gd name="T43" fmla="*/ 435 h 469"/>
                  <a:gd name="T44" fmla="*/ 303 w 303"/>
                  <a:gd name="T45" fmla="*/ 469 h 469"/>
                  <a:gd name="T46" fmla="*/ 236 w 303"/>
                  <a:gd name="T47" fmla="*/ 457 h 469"/>
                  <a:gd name="T48" fmla="*/ 224 w 303"/>
                  <a:gd name="T49" fmla="*/ 417 h 469"/>
                  <a:gd name="T50" fmla="*/ 210 w 303"/>
                  <a:gd name="T51" fmla="*/ 357 h 469"/>
                  <a:gd name="T52" fmla="*/ 191 w 303"/>
                  <a:gd name="T53" fmla="*/ 306 h 469"/>
                  <a:gd name="T54" fmla="*/ 161 w 303"/>
                  <a:gd name="T55" fmla="*/ 277 h 469"/>
                  <a:gd name="T56" fmla="*/ 117 w 303"/>
                  <a:gd name="T57" fmla="*/ 267 h 469"/>
                  <a:gd name="T58" fmla="*/ 60 w 303"/>
                  <a:gd name="T59" fmla="*/ 469 h 469"/>
                  <a:gd name="T60" fmla="*/ 0 w 303"/>
                  <a:gd name="T61" fmla="*/ 10 h 469"/>
                  <a:gd name="T62" fmla="*/ 74 w 303"/>
                  <a:gd name="T63" fmla="*/ 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3" h="469">
                    <a:moveTo>
                      <a:pt x="119" y="47"/>
                    </a:moveTo>
                    <a:lnTo>
                      <a:pt x="93" y="47"/>
                    </a:lnTo>
                    <a:lnTo>
                      <a:pt x="74" y="50"/>
                    </a:lnTo>
                    <a:lnTo>
                      <a:pt x="60" y="52"/>
                    </a:lnTo>
                    <a:lnTo>
                      <a:pt x="60" y="221"/>
                    </a:lnTo>
                    <a:lnTo>
                      <a:pt x="122" y="221"/>
                    </a:lnTo>
                    <a:lnTo>
                      <a:pt x="151" y="218"/>
                    </a:lnTo>
                    <a:lnTo>
                      <a:pt x="177" y="211"/>
                    </a:lnTo>
                    <a:lnTo>
                      <a:pt x="198" y="198"/>
                    </a:lnTo>
                    <a:lnTo>
                      <a:pt x="214" y="179"/>
                    </a:lnTo>
                    <a:lnTo>
                      <a:pt x="223" y="158"/>
                    </a:lnTo>
                    <a:lnTo>
                      <a:pt x="227" y="133"/>
                    </a:lnTo>
                    <a:lnTo>
                      <a:pt x="224" y="110"/>
                    </a:lnTo>
                    <a:lnTo>
                      <a:pt x="216" y="90"/>
                    </a:lnTo>
                    <a:lnTo>
                      <a:pt x="205" y="74"/>
                    </a:lnTo>
                    <a:lnTo>
                      <a:pt x="187" y="63"/>
                    </a:lnTo>
                    <a:lnTo>
                      <a:pt x="168" y="53"/>
                    </a:lnTo>
                    <a:lnTo>
                      <a:pt x="146" y="48"/>
                    </a:lnTo>
                    <a:lnTo>
                      <a:pt x="119" y="47"/>
                    </a:lnTo>
                    <a:close/>
                    <a:moveTo>
                      <a:pt x="115" y="0"/>
                    </a:moveTo>
                    <a:lnTo>
                      <a:pt x="151" y="1"/>
                    </a:lnTo>
                    <a:lnTo>
                      <a:pt x="182" y="6"/>
                    </a:lnTo>
                    <a:lnTo>
                      <a:pt x="208" y="13"/>
                    </a:lnTo>
                    <a:lnTo>
                      <a:pt x="231" y="25"/>
                    </a:lnTo>
                    <a:lnTo>
                      <a:pt x="249" y="38"/>
                    </a:lnTo>
                    <a:lnTo>
                      <a:pt x="265" y="56"/>
                    </a:lnTo>
                    <a:lnTo>
                      <a:pt x="277" y="77"/>
                    </a:lnTo>
                    <a:lnTo>
                      <a:pt x="283" y="101"/>
                    </a:lnTo>
                    <a:lnTo>
                      <a:pt x="286" y="127"/>
                    </a:lnTo>
                    <a:lnTo>
                      <a:pt x="283" y="156"/>
                    </a:lnTo>
                    <a:lnTo>
                      <a:pt x="274" y="180"/>
                    </a:lnTo>
                    <a:lnTo>
                      <a:pt x="261" y="203"/>
                    </a:lnTo>
                    <a:lnTo>
                      <a:pt x="242" y="220"/>
                    </a:lnTo>
                    <a:lnTo>
                      <a:pt x="222" y="234"/>
                    </a:lnTo>
                    <a:lnTo>
                      <a:pt x="199" y="245"/>
                    </a:lnTo>
                    <a:lnTo>
                      <a:pt x="199" y="247"/>
                    </a:lnTo>
                    <a:lnTo>
                      <a:pt x="219" y="256"/>
                    </a:lnTo>
                    <a:lnTo>
                      <a:pt x="235" y="271"/>
                    </a:lnTo>
                    <a:lnTo>
                      <a:pt x="248" y="290"/>
                    </a:lnTo>
                    <a:lnTo>
                      <a:pt x="260" y="314"/>
                    </a:lnTo>
                    <a:lnTo>
                      <a:pt x="267" y="340"/>
                    </a:lnTo>
                    <a:lnTo>
                      <a:pt x="275" y="377"/>
                    </a:lnTo>
                    <a:lnTo>
                      <a:pt x="283" y="408"/>
                    </a:lnTo>
                    <a:lnTo>
                      <a:pt x="290" y="435"/>
                    </a:lnTo>
                    <a:lnTo>
                      <a:pt x="296" y="454"/>
                    </a:lnTo>
                    <a:lnTo>
                      <a:pt x="303" y="469"/>
                    </a:lnTo>
                    <a:lnTo>
                      <a:pt x="241" y="469"/>
                    </a:lnTo>
                    <a:lnTo>
                      <a:pt x="236" y="457"/>
                    </a:lnTo>
                    <a:lnTo>
                      <a:pt x="231" y="440"/>
                    </a:lnTo>
                    <a:lnTo>
                      <a:pt x="224" y="417"/>
                    </a:lnTo>
                    <a:lnTo>
                      <a:pt x="218" y="390"/>
                    </a:lnTo>
                    <a:lnTo>
                      <a:pt x="210" y="357"/>
                    </a:lnTo>
                    <a:lnTo>
                      <a:pt x="202" y="328"/>
                    </a:lnTo>
                    <a:lnTo>
                      <a:pt x="191" y="306"/>
                    </a:lnTo>
                    <a:lnTo>
                      <a:pt x="178" y="289"/>
                    </a:lnTo>
                    <a:lnTo>
                      <a:pt x="161" y="277"/>
                    </a:lnTo>
                    <a:lnTo>
                      <a:pt x="142" y="270"/>
                    </a:lnTo>
                    <a:lnTo>
                      <a:pt x="117" y="267"/>
                    </a:lnTo>
                    <a:lnTo>
                      <a:pt x="60" y="267"/>
                    </a:lnTo>
                    <a:lnTo>
                      <a:pt x="60" y="469"/>
                    </a:lnTo>
                    <a:lnTo>
                      <a:pt x="0" y="469"/>
                    </a:lnTo>
                    <a:lnTo>
                      <a:pt x="0" y="10"/>
                    </a:lnTo>
                    <a:lnTo>
                      <a:pt x="34" y="5"/>
                    </a:lnTo>
                    <a:lnTo>
                      <a:pt x="74" y="1"/>
                    </a:lnTo>
                    <a:lnTo>
                      <a:pt x="11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58" name="Freeform 142">
                <a:extLst>
                  <a:ext uri="{FF2B5EF4-FFF2-40B4-BE49-F238E27FC236}">
                    <a16:creationId xmlns:a16="http://schemas.microsoft.com/office/drawing/2014/main" id="{76F53392-2FB7-5844-BA69-46ED77CEF08B}"/>
                  </a:ext>
                </a:extLst>
              </p:cNvPr>
              <p:cNvSpPr>
                <a:spLocks/>
              </p:cNvSpPr>
              <p:nvPr/>
            </p:nvSpPr>
            <p:spPr bwMode="auto">
              <a:xfrm>
                <a:off x="12933363" y="4051300"/>
                <a:ext cx="447675" cy="758825"/>
              </a:xfrm>
              <a:custGeom>
                <a:avLst/>
                <a:gdLst>
                  <a:gd name="T0" fmla="*/ 194 w 282"/>
                  <a:gd name="T1" fmla="*/ 1 h 478"/>
                  <a:gd name="T2" fmla="*/ 245 w 282"/>
                  <a:gd name="T3" fmla="*/ 14 h 478"/>
                  <a:gd name="T4" fmla="*/ 247 w 282"/>
                  <a:gd name="T5" fmla="*/ 70 h 478"/>
                  <a:gd name="T6" fmla="*/ 212 w 282"/>
                  <a:gd name="T7" fmla="*/ 57 h 478"/>
                  <a:gd name="T8" fmla="*/ 159 w 282"/>
                  <a:gd name="T9" fmla="*/ 49 h 478"/>
                  <a:gd name="T10" fmla="*/ 113 w 282"/>
                  <a:gd name="T11" fmla="*/ 57 h 478"/>
                  <a:gd name="T12" fmla="*/ 85 w 282"/>
                  <a:gd name="T13" fmla="*/ 78 h 478"/>
                  <a:gd name="T14" fmla="*/ 72 w 282"/>
                  <a:gd name="T15" fmla="*/ 104 h 478"/>
                  <a:gd name="T16" fmla="*/ 74 w 282"/>
                  <a:gd name="T17" fmla="*/ 139 h 478"/>
                  <a:gd name="T18" fmla="*/ 93 w 282"/>
                  <a:gd name="T19" fmla="*/ 170 h 478"/>
                  <a:gd name="T20" fmla="*/ 134 w 282"/>
                  <a:gd name="T21" fmla="*/ 196 h 478"/>
                  <a:gd name="T22" fmla="*/ 194 w 282"/>
                  <a:gd name="T23" fmla="*/ 221 h 478"/>
                  <a:gd name="T24" fmla="*/ 243 w 282"/>
                  <a:gd name="T25" fmla="*/ 252 h 478"/>
                  <a:gd name="T26" fmla="*/ 271 w 282"/>
                  <a:gd name="T27" fmla="*/ 293 h 478"/>
                  <a:gd name="T28" fmla="*/ 282 w 282"/>
                  <a:gd name="T29" fmla="*/ 344 h 478"/>
                  <a:gd name="T30" fmla="*/ 274 w 282"/>
                  <a:gd name="T31" fmla="*/ 390 h 478"/>
                  <a:gd name="T32" fmla="*/ 250 w 282"/>
                  <a:gd name="T33" fmla="*/ 429 h 478"/>
                  <a:gd name="T34" fmla="*/ 210 w 282"/>
                  <a:gd name="T35" fmla="*/ 459 h 478"/>
                  <a:gd name="T36" fmla="*/ 154 w 282"/>
                  <a:gd name="T37" fmla="*/ 476 h 478"/>
                  <a:gd name="T38" fmla="*/ 85 w 282"/>
                  <a:gd name="T39" fmla="*/ 476 h 478"/>
                  <a:gd name="T40" fmla="*/ 24 w 282"/>
                  <a:gd name="T41" fmla="*/ 461 h 478"/>
                  <a:gd name="T42" fmla="*/ 16 w 282"/>
                  <a:gd name="T43" fmla="*/ 398 h 478"/>
                  <a:gd name="T44" fmla="*/ 64 w 282"/>
                  <a:gd name="T45" fmla="*/ 420 h 478"/>
                  <a:gd name="T46" fmla="*/ 123 w 282"/>
                  <a:gd name="T47" fmla="*/ 429 h 478"/>
                  <a:gd name="T48" fmla="*/ 176 w 282"/>
                  <a:gd name="T49" fmla="*/ 419 h 478"/>
                  <a:gd name="T50" fmla="*/ 209 w 282"/>
                  <a:gd name="T51" fmla="*/ 391 h 478"/>
                  <a:gd name="T52" fmla="*/ 220 w 282"/>
                  <a:gd name="T53" fmla="*/ 349 h 478"/>
                  <a:gd name="T54" fmla="*/ 207 w 282"/>
                  <a:gd name="T55" fmla="*/ 305 h 478"/>
                  <a:gd name="T56" fmla="*/ 167 w 282"/>
                  <a:gd name="T57" fmla="*/ 272 h 478"/>
                  <a:gd name="T58" fmla="*/ 102 w 282"/>
                  <a:gd name="T59" fmla="*/ 245 h 478"/>
                  <a:gd name="T60" fmla="*/ 53 w 282"/>
                  <a:gd name="T61" fmla="*/ 214 h 478"/>
                  <a:gd name="T62" fmla="*/ 21 w 282"/>
                  <a:gd name="T63" fmla="*/ 175 h 478"/>
                  <a:gd name="T64" fmla="*/ 11 w 282"/>
                  <a:gd name="T65" fmla="*/ 125 h 478"/>
                  <a:gd name="T66" fmla="*/ 24 w 282"/>
                  <a:gd name="T67" fmla="*/ 69 h 478"/>
                  <a:gd name="T68" fmla="*/ 63 w 282"/>
                  <a:gd name="T69" fmla="*/ 26 h 478"/>
                  <a:gd name="T70" fmla="*/ 123 w 282"/>
                  <a:gd name="T71" fmla="*/ 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2" h="478">
                    <a:moveTo>
                      <a:pt x="160" y="0"/>
                    </a:moveTo>
                    <a:lnTo>
                      <a:pt x="194" y="1"/>
                    </a:lnTo>
                    <a:lnTo>
                      <a:pt x="222" y="6"/>
                    </a:lnTo>
                    <a:lnTo>
                      <a:pt x="245" y="14"/>
                    </a:lnTo>
                    <a:lnTo>
                      <a:pt x="264" y="22"/>
                    </a:lnTo>
                    <a:lnTo>
                      <a:pt x="247" y="70"/>
                    </a:lnTo>
                    <a:lnTo>
                      <a:pt x="232" y="64"/>
                    </a:lnTo>
                    <a:lnTo>
                      <a:pt x="212" y="57"/>
                    </a:lnTo>
                    <a:lnTo>
                      <a:pt x="188" y="51"/>
                    </a:lnTo>
                    <a:lnTo>
                      <a:pt x="159" y="49"/>
                    </a:lnTo>
                    <a:lnTo>
                      <a:pt x="134" y="51"/>
                    </a:lnTo>
                    <a:lnTo>
                      <a:pt x="113" y="57"/>
                    </a:lnTo>
                    <a:lnTo>
                      <a:pt x="97" y="67"/>
                    </a:lnTo>
                    <a:lnTo>
                      <a:pt x="85" y="78"/>
                    </a:lnTo>
                    <a:lnTo>
                      <a:pt x="78" y="91"/>
                    </a:lnTo>
                    <a:lnTo>
                      <a:pt x="72" y="104"/>
                    </a:lnTo>
                    <a:lnTo>
                      <a:pt x="71" y="119"/>
                    </a:lnTo>
                    <a:lnTo>
                      <a:pt x="74" y="139"/>
                    </a:lnTo>
                    <a:lnTo>
                      <a:pt x="80" y="156"/>
                    </a:lnTo>
                    <a:lnTo>
                      <a:pt x="93" y="170"/>
                    </a:lnTo>
                    <a:lnTo>
                      <a:pt x="110" y="183"/>
                    </a:lnTo>
                    <a:lnTo>
                      <a:pt x="134" y="196"/>
                    </a:lnTo>
                    <a:lnTo>
                      <a:pt x="163" y="208"/>
                    </a:lnTo>
                    <a:lnTo>
                      <a:pt x="194" y="221"/>
                    </a:lnTo>
                    <a:lnTo>
                      <a:pt x="222" y="237"/>
                    </a:lnTo>
                    <a:lnTo>
                      <a:pt x="243" y="252"/>
                    </a:lnTo>
                    <a:lnTo>
                      <a:pt x="260" y="272"/>
                    </a:lnTo>
                    <a:lnTo>
                      <a:pt x="271" y="293"/>
                    </a:lnTo>
                    <a:lnTo>
                      <a:pt x="279" y="317"/>
                    </a:lnTo>
                    <a:lnTo>
                      <a:pt x="282" y="344"/>
                    </a:lnTo>
                    <a:lnTo>
                      <a:pt x="279" y="368"/>
                    </a:lnTo>
                    <a:lnTo>
                      <a:pt x="274" y="390"/>
                    </a:lnTo>
                    <a:lnTo>
                      <a:pt x="264" y="411"/>
                    </a:lnTo>
                    <a:lnTo>
                      <a:pt x="250" y="429"/>
                    </a:lnTo>
                    <a:lnTo>
                      <a:pt x="232" y="446"/>
                    </a:lnTo>
                    <a:lnTo>
                      <a:pt x="210" y="459"/>
                    </a:lnTo>
                    <a:lnTo>
                      <a:pt x="184" y="470"/>
                    </a:lnTo>
                    <a:lnTo>
                      <a:pt x="154" y="476"/>
                    </a:lnTo>
                    <a:lnTo>
                      <a:pt x="119" y="478"/>
                    </a:lnTo>
                    <a:lnTo>
                      <a:pt x="85" y="476"/>
                    </a:lnTo>
                    <a:lnTo>
                      <a:pt x="53" y="470"/>
                    </a:lnTo>
                    <a:lnTo>
                      <a:pt x="24" y="461"/>
                    </a:lnTo>
                    <a:lnTo>
                      <a:pt x="0" y="449"/>
                    </a:lnTo>
                    <a:lnTo>
                      <a:pt x="16" y="398"/>
                    </a:lnTo>
                    <a:lnTo>
                      <a:pt x="38" y="410"/>
                    </a:lnTo>
                    <a:lnTo>
                      <a:pt x="64" y="420"/>
                    </a:lnTo>
                    <a:lnTo>
                      <a:pt x="93" y="427"/>
                    </a:lnTo>
                    <a:lnTo>
                      <a:pt x="123" y="429"/>
                    </a:lnTo>
                    <a:lnTo>
                      <a:pt x="152" y="427"/>
                    </a:lnTo>
                    <a:lnTo>
                      <a:pt x="176" y="419"/>
                    </a:lnTo>
                    <a:lnTo>
                      <a:pt x="194" y="407"/>
                    </a:lnTo>
                    <a:lnTo>
                      <a:pt x="209" y="391"/>
                    </a:lnTo>
                    <a:lnTo>
                      <a:pt x="218" y="372"/>
                    </a:lnTo>
                    <a:lnTo>
                      <a:pt x="220" y="349"/>
                    </a:lnTo>
                    <a:lnTo>
                      <a:pt x="218" y="326"/>
                    </a:lnTo>
                    <a:lnTo>
                      <a:pt x="207" y="305"/>
                    </a:lnTo>
                    <a:lnTo>
                      <a:pt x="190" y="288"/>
                    </a:lnTo>
                    <a:lnTo>
                      <a:pt x="167" y="272"/>
                    </a:lnTo>
                    <a:lnTo>
                      <a:pt x="133" y="256"/>
                    </a:lnTo>
                    <a:lnTo>
                      <a:pt x="102" y="245"/>
                    </a:lnTo>
                    <a:lnTo>
                      <a:pt x="75" y="230"/>
                    </a:lnTo>
                    <a:lnTo>
                      <a:pt x="53" y="214"/>
                    </a:lnTo>
                    <a:lnTo>
                      <a:pt x="34" y="196"/>
                    </a:lnTo>
                    <a:lnTo>
                      <a:pt x="21" y="175"/>
                    </a:lnTo>
                    <a:lnTo>
                      <a:pt x="13" y="152"/>
                    </a:lnTo>
                    <a:lnTo>
                      <a:pt x="11" y="125"/>
                    </a:lnTo>
                    <a:lnTo>
                      <a:pt x="13" y="95"/>
                    </a:lnTo>
                    <a:lnTo>
                      <a:pt x="24" y="69"/>
                    </a:lnTo>
                    <a:lnTo>
                      <a:pt x="41" y="46"/>
                    </a:lnTo>
                    <a:lnTo>
                      <a:pt x="63" y="26"/>
                    </a:lnTo>
                    <a:lnTo>
                      <a:pt x="91" y="12"/>
                    </a:lnTo>
                    <a:lnTo>
                      <a:pt x="123" y="2"/>
                    </a:lnTo>
                    <a:lnTo>
                      <a:pt x="16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59" name="Freeform 143">
                <a:extLst>
                  <a:ext uri="{FF2B5EF4-FFF2-40B4-BE49-F238E27FC236}">
                    <a16:creationId xmlns:a16="http://schemas.microsoft.com/office/drawing/2014/main" id="{59B231FB-119A-BB4D-BF55-DA78ABF8083A}"/>
                  </a:ext>
                </a:extLst>
              </p:cNvPr>
              <p:cNvSpPr>
                <a:spLocks noEditPoints="1"/>
              </p:cNvSpPr>
              <p:nvPr/>
            </p:nvSpPr>
            <p:spPr bwMode="auto">
              <a:xfrm>
                <a:off x="13455650" y="4064000"/>
                <a:ext cx="615950" cy="735013"/>
              </a:xfrm>
              <a:custGeom>
                <a:avLst/>
                <a:gdLst>
                  <a:gd name="T0" fmla="*/ 191 w 388"/>
                  <a:gd name="T1" fmla="*/ 52 h 463"/>
                  <a:gd name="T2" fmla="*/ 168 w 388"/>
                  <a:gd name="T3" fmla="*/ 136 h 463"/>
                  <a:gd name="T4" fmla="*/ 122 w 388"/>
                  <a:gd name="T5" fmla="*/ 271 h 463"/>
                  <a:gd name="T6" fmla="*/ 262 w 388"/>
                  <a:gd name="T7" fmla="*/ 271 h 463"/>
                  <a:gd name="T8" fmla="*/ 216 w 388"/>
                  <a:gd name="T9" fmla="*/ 137 h 463"/>
                  <a:gd name="T10" fmla="*/ 203 w 388"/>
                  <a:gd name="T11" fmla="*/ 93 h 463"/>
                  <a:gd name="T12" fmla="*/ 193 w 388"/>
                  <a:gd name="T13" fmla="*/ 52 h 463"/>
                  <a:gd name="T14" fmla="*/ 191 w 388"/>
                  <a:gd name="T15" fmla="*/ 52 h 463"/>
                  <a:gd name="T16" fmla="*/ 157 w 388"/>
                  <a:gd name="T17" fmla="*/ 0 h 463"/>
                  <a:gd name="T18" fmla="*/ 229 w 388"/>
                  <a:gd name="T19" fmla="*/ 0 h 463"/>
                  <a:gd name="T20" fmla="*/ 388 w 388"/>
                  <a:gd name="T21" fmla="*/ 463 h 463"/>
                  <a:gd name="T22" fmla="*/ 324 w 388"/>
                  <a:gd name="T23" fmla="*/ 463 h 463"/>
                  <a:gd name="T24" fmla="*/ 274 w 388"/>
                  <a:gd name="T25" fmla="*/ 318 h 463"/>
                  <a:gd name="T26" fmla="*/ 110 w 388"/>
                  <a:gd name="T27" fmla="*/ 318 h 463"/>
                  <a:gd name="T28" fmla="*/ 62 w 388"/>
                  <a:gd name="T29" fmla="*/ 463 h 463"/>
                  <a:gd name="T30" fmla="*/ 0 w 388"/>
                  <a:gd name="T31" fmla="*/ 463 h 463"/>
                  <a:gd name="T32" fmla="*/ 157 w 388"/>
                  <a:gd name="T33"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8" h="463">
                    <a:moveTo>
                      <a:pt x="191" y="52"/>
                    </a:moveTo>
                    <a:lnTo>
                      <a:pt x="168" y="136"/>
                    </a:lnTo>
                    <a:lnTo>
                      <a:pt x="122" y="271"/>
                    </a:lnTo>
                    <a:lnTo>
                      <a:pt x="262" y="271"/>
                    </a:lnTo>
                    <a:lnTo>
                      <a:pt x="216" y="137"/>
                    </a:lnTo>
                    <a:lnTo>
                      <a:pt x="203" y="93"/>
                    </a:lnTo>
                    <a:lnTo>
                      <a:pt x="193" y="52"/>
                    </a:lnTo>
                    <a:lnTo>
                      <a:pt x="191" y="52"/>
                    </a:lnTo>
                    <a:close/>
                    <a:moveTo>
                      <a:pt x="157" y="0"/>
                    </a:moveTo>
                    <a:lnTo>
                      <a:pt x="229" y="0"/>
                    </a:lnTo>
                    <a:lnTo>
                      <a:pt x="388" y="463"/>
                    </a:lnTo>
                    <a:lnTo>
                      <a:pt x="324" y="463"/>
                    </a:lnTo>
                    <a:lnTo>
                      <a:pt x="274" y="318"/>
                    </a:lnTo>
                    <a:lnTo>
                      <a:pt x="110" y="318"/>
                    </a:lnTo>
                    <a:lnTo>
                      <a:pt x="62" y="463"/>
                    </a:lnTo>
                    <a:lnTo>
                      <a:pt x="0" y="463"/>
                    </a:lnTo>
                    <a:lnTo>
                      <a:pt x="15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60" name="Freeform 144">
                <a:extLst>
                  <a:ext uri="{FF2B5EF4-FFF2-40B4-BE49-F238E27FC236}">
                    <a16:creationId xmlns:a16="http://schemas.microsoft.com/office/drawing/2014/main" id="{2FC06EA3-D8F0-234F-9CED-7F8AA2282764}"/>
                  </a:ext>
                </a:extLst>
              </p:cNvPr>
              <p:cNvSpPr>
                <a:spLocks/>
              </p:cNvSpPr>
              <p:nvPr/>
            </p:nvSpPr>
            <p:spPr bwMode="auto">
              <a:xfrm>
                <a:off x="14179550" y="4064000"/>
                <a:ext cx="411163" cy="735013"/>
              </a:xfrm>
              <a:custGeom>
                <a:avLst/>
                <a:gdLst>
                  <a:gd name="T0" fmla="*/ 0 w 259"/>
                  <a:gd name="T1" fmla="*/ 0 h 463"/>
                  <a:gd name="T2" fmla="*/ 60 w 259"/>
                  <a:gd name="T3" fmla="*/ 0 h 463"/>
                  <a:gd name="T4" fmla="*/ 60 w 259"/>
                  <a:gd name="T5" fmla="*/ 413 h 463"/>
                  <a:gd name="T6" fmla="*/ 259 w 259"/>
                  <a:gd name="T7" fmla="*/ 413 h 463"/>
                  <a:gd name="T8" fmla="*/ 259 w 259"/>
                  <a:gd name="T9" fmla="*/ 463 h 463"/>
                  <a:gd name="T10" fmla="*/ 0 w 259"/>
                  <a:gd name="T11" fmla="*/ 463 h 463"/>
                  <a:gd name="T12" fmla="*/ 0 w 259"/>
                  <a:gd name="T13" fmla="*/ 0 h 463"/>
                </a:gdLst>
                <a:ahLst/>
                <a:cxnLst>
                  <a:cxn ang="0">
                    <a:pos x="T0" y="T1"/>
                  </a:cxn>
                  <a:cxn ang="0">
                    <a:pos x="T2" y="T3"/>
                  </a:cxn>
                  <a:cxn ang="0">
                    <a:pos x="T4" y="T5"/>
                  </a:cxn>
                  <a:cxn ang="0">
                    <a:pos x="T6" y="T7"/>
                  </a:cxn>
                  <a:cxn ang="0">
                    <a:pos x="T8" y="T9"/>
                  </a:cxn>
                  <a:cxn ang="0">
                    <a:pos x="T10" y="T11"/>
                  </a:cxn>
                  <a:cxn ang="0">
                    <a:pos x="T12" y="T13"/>
                  </a:cxn>
                </a:cxnLst>
                <a:rect l="0" t="0" r="r" b="b"/>
                <a:pathLst>
                  <a:path w="259" h="463">
                    <a:moveTo>
                      <a:pt x="0" y="0"/>
                    </a:moveTo>
                    <a:lnTo>
                      <a:pt x="60" y="0"/>
                    </a:lnTo>
                    <a:lnTo>
                      <a:pt x="60" y="413"/>
                    </a:lnTo>
                    <a:lnTo>
                      <a:pt x="259" y="413"/>
                    </a:lnTo>
                    <a:lnTo>
                      <a:pt x="259" y="463"/>
                    </a:lnTo>
                    <a:lnTo>
                      <a:pt x="0" y="463"/>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61" name="Freeform 145">
                <a:extLst>
                  <a:ext uri="{FF2B5EF4-FFF2-40B4-BE49-F238E27FC236}">
                    <a16:creationId xmlns:a16="http://schemas.microsoft.com/office/drawing/2014/main" id="{59FEFE59-416C-994B-9B1D-97C0700AF066}"/>
                  </a:ext>
                </a:extLst>
              </p:cNvPr>
              <p:cNvSpPr>
                <a:spLocks/>
              </p:cNvSpPr>
              <p:nvPr/>
            </p:nvSpPr>
            <p:spPr bwMode="auto">
              <a:xfrm>
                <a:off x="14697075" y="4064000"/>
                <a:ext cx="414338" cy="735013"/>
              </a:xfrm>
              <a:custGeom>
                <a:avLst/>
                <a:gdLst>
                  <a:gd name="T0" fmla="*/ 0 w 261"/>
                  <a:gd name="T1" fmla="*/ 0 h 463"/>
                  <a:gd name="T2" fmla="*/ 250 w 261"/>
                  <a:gd name="T3" fmla="*/ 0 h 463"/>
                  <a:gd name="T4" fmla="*/ 250 w 261"/>
                  <a:gd name="T5" fmla="*/ 49 h 463"/>
                  <a:gd name="T6" fmla="*/ 59 w 261"/>
                  <a:gd name="T7" fmla="*/ 49 h 463"/>
                  <a:gd name="T8" fmla="*/ 59 w 261"/>
                  <a:gd name="T9" fmla="*/ 196 h 463"/>
                  <a:gd name="T10" fmla="*/ 240 w 261"/>
                  <a:gd name="T11" fmla="*/ 196 h 463"/>
                  <a:gd name="T12" fmla="*/ 240 w 261"/>
                  <a:gd name="T13" fmla="*/ 246 h 463"/>
                  <a:gd name="T14" fmla="*/ 59 w 261"/>
                  <a:gd name="T15" fmla="*/ 246 h 463"/>
                  <a:gd name="T16" fmla="*/ 59 w 261"/>
                  <a:gd name="T17" fmla="*/ 413 h 463"/>
                  <a:gd name="T18" fmla="*/ 261 w 261"/>
                  <a:gd name="T19" fmla="*/ 413 h 463"/>
                  <a:gd name="T20" fmla="*/ 261 w 261"/>
                  <a:gd name="T21" fmla="*/ 463 h 463"/>
                  <a:gd name="T22" fmla="*/ 0 w 261"/>
                  <a:gd name="T23" fmla="*/ 463 h 463"/>
                  <a:gd name="T24" fmla="*/ 0 w 261"/>
                  <a:gd name="T25"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463">
                    <a:moveTo>
                      <a:pt x="0" y="0"/>
                    </a:moveTo>
                    <a:lnTo>
                      <a:pt x="250" y="0"/>
                    </a:lnTo>
                    <a:lnTo>
                      <a:pt x="250" y="49"/>
                    </a:lnTo>
                    <a:lnTo>
                      <a:pt x="59" y="49"/>
                    </a:lnTo>
                    <a:lnTo>
                      <a:pt x="59" y="196"/>
                    </a:lnTo>
                    <a:lnTo>
                      <a:pt x="240" y="196"/>
                    </a:lnTo>
                    <a:lnTo>
                      <a:pt x="240" y="246"/>
                    </a:lnTo>
                    <a:lnTo>
                      <a:pt x="59" y="246"/>
                    </a:lnTo>
                    <a:lnTo>
                      <a:pt x="59" y="413"/>
                    </a:lnTo>
                    <a:lnTo>
                      <a:pt x="261" y="413"/>
                    </a:lnTo>
                    <a:lnTo>
                      <a:pt x="261" y="463"/>
                    </a:lnTo>
                    <a:lnTo>
                      <a:pt x="0" y="463"/>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62" name="Freeform 146">
                <a:extLst>
                  <a:ext uri="{FF2B5EF4-FFF2-40B4-BE49-F238E27FC236}">
                    <a16:creationId xmlns:a16="http://schemas.microsoft.com/office/drawing/2014/main" id="{925DA06D-D64E-5547-977B-A42BA37C1CC0}"/>
                  </a:ext>
                </a:extLst>
              </p:cNvPr>
              <p:cNvSpPr>
                <a:spLocks noEditPoints="1"/>
              </p:cNvSpPr>
              <p:nvPr/>
            </p:nvSpPr>
            <p:spPr bwMode="auto">
              <a:xfrm>
                <a:off x="9959975" y="-528638"/>
                <a:ext cx="6842125" cy="6840538"/>
              </a:xfrm>
              <a:custGeom>
                <a:avLst/>
                <a:gdLst>
                  <a:gd name="T0" fmla="*/ 1531 w 4310"/>
                  <a:gd name="T1" fmla="*/ 2002 h 4309"/>
                  <a:gd name="T2" fmla="*/ 1531 w 4310"/>
                  <a:gd name="T3" fmla="*/ 3556 h 4309"/>
                  <a:gd name="T4" fmla="*/ 3592 w 4310"/>
                  <a:gd name="T5" fmla="*/ 3556 h 4309"/>
                  <a:gd name="T6" fmla="*/ 3592 w 4310"/>
                  <a:gd name="T7" fmla="*/ 2002 h 4309"/>
                  <a:gd name="T8" fmla="*/ 1531 w 4310"/>
                  <a:gd name="T9" fmla="*/ 2002 h 4309"/>
                  <a:gd name="T10" fmla="*/ 1953 w 4310"/>
                  <a:gd name="T11" fmla="*/ 1417 h 4309"/>
                  <a:gd name="T12" fmla="*/ 1953 w 4310"/>
                  <a:gd name="T13" fmla="*/ 1795 h 4309"/>
                  <a:gd name="T14" fmla="*/ 3195 w 4310"/>
                  <a:gd name="T15" fmla="*/ 1795 h 4309"/>
                  <a:gd name="T16" fmla="*/ 3195 w 4310"/>
                  <a:gd name="T17" fmla="*/ 1417 h 4309"/>
                  <a:gd name="T18" fmla="*/ 1953 w 4310"/>
                  <a:gd name="T19" fmla="*/ 1417 h 4309"/>
                  <a:gd name="T20" fmla="*/ 673 w 4310"/>
                  <a:gd name="T21" fmla="*/ 0 h 4309"/>
                  <a:gd name="T22" fmla="*/ 1002 w 4310"/>
                  <a:gd name="T23" fmla="*/ 257 h 4309"/>
                  <a:gd name="T24" fmla="*/ 1002 w 4310"/>
                  <a:gd name="T25" fmla="*/ 759 h 4309"/>
                  <a:gd name="T26" fmla="*/ 4053 w 4310"/>
                  <a:gd name="T27" fmla="*/ 759 h 4309"/>
                  <a:gd name="T28" fmla="*/ 4310 w 4310"/>
                  <a:gd name="T29" fmla="*/ 1088 h 4309"/>
                  <a:gd name="T30" fmla="*/ 4053 w 4310"/>
                  <a:gd name="T31" fmla="*/ 1417 h 4309"/>
                  <a:gd name="T32" fmla="*/ 3443 w 4310"/>
                  <a:gd name="T33" fmla="*/ 1417 h 4309"/>
                  <a:gd name="T34" fmla="*/ 3443 w 4310"/>
                  <a:gd name="T35" fmla="*/ 1795 h 4309"/>
                  <a:gd name="T36" fmla="*/ 3782 w 4310"/>
                  <a:gd name="T37" fmla="*/ 1795 h 4309"/>
                  <a:gd name="T38" fmla="*/ 3782 w 4310"/>
                  <a:gd name="T39" fmla="*/ 3746 h 4309"/>
                  <a:gd name="T40" fmla="*/ 1317 w 4310"/>
                  <a:gd name="T41" fmla="*/ 3746 h 4309"/>
                  <a:gd name="T42" fmla="*/ 1317 w 4310"/>
                  <a:gd name="T43" fmla="*/ 1795 h 4309"/>
                  <a:gd name="T44" fmla="*/ 1706 w 4310"/>
                  <a:gd name="T45" fmla="*/ 1795 h 4309"/>
                  <a:gd name="T46" fmla="*/ 1706 w 4310"/>
                  <a:gd name="T47" fmla="*/ 1417 h 4309"/>
                  <a:gd name="T48" fmla="*/ 1002 w 4310"/>
                  <a:gd name="T49" fmla="*/ 1417 h 4309"/>
                  <a:gd name="T50" fmla="*/ 1002 w 4310"/>
                  <a:gd name="T51" fmla="*/ 4309 h 4309"/>
                  <a:gd name="T52" fmla="*/ 345 w 4310"/>
                  <a:gd name="T53" fmla="*/ 4309 h 4309"/>
                  <a:gd name="T54" fmla="*/ 345 w 4310"/>
                  <a:gd name="T55" fmla="*/ 1417 h 4309"/>
                  <a:gd name="T56" fmla="*/ 0 w 4310"/>
                  <a:gd name="T57" fmla="*/ 1417 h 4309"/>
                  <a:gd name="T58" fmla="*/ 0 w 4310"/>
                  <a:gd name="T59" fmla="*/ 759 h 4309"/>
                  <a:gd name="T60" fmla="*/ 345 w 4310"/>
                  <a:gd name="T61" fmla="*/ 759 h 4309"/>
                  <a:gd name="T62" fmla="*/ 345 w 4310"/>
                  <a:gd name="T63" fmla="*/ 257 h 4309"/>
                  <a:gd name="T64" fmla="*/ 673 w 4310"/>
                  <a:gd name="T65" fmla="*/ 0 h 4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10" h="4309">
                    <a:moveTo>
                      <a:pt x="1531" y="2002"/>
                    </a:moveTo>
                    <a:lnTo>
                      <a:pt x="1531" y="3556"/>
                    </a:lnTo>
                    <a:lnTo>
                      <a:pt x="3592" y="3556"/>
                    </a:lnTo>
                    <a:lnTo>
                      <a:pt x="3592" y="2002"/>
                    </a:lnTo>
                    <a:lnTo>
                      <a:pt x="1531" y="2002"/>
                    </a:lnTo>
                    <a:close/>
                    <a:moveTo>
                      <a:pt x="1953" y="1417"/>
                    </a:moveTo>
                    <a:lnTo>
                      <a:pt x="1953" y="1795"/>
                    </a:lnTo>
                    <a:lnTo>
                      <a:pt x="3195" y="1795"/>
                    </a:lnTo>
                    <a:lnTo>
                      <a:pt x="3195" y="1417"/>
                    </a:lnTo>
                    <a:lnTo>
                      <a:pt x="1953" y="1417"/>
                    </a:lnTo>
                    <a:close/>
                    <a:moveTo>
                      <a:pt x="673" y="0"/>
                    </a:moveTo>
                    <a:lnTo>
                      <a:pt x="1002" y="257"/>
                    </a:lnTo>
                    <a:lnTo>
                      <a:pt x="1002" y="759"/>
                    </a:lnTo>
                    <a:lnTo>
                      <a:pt x="4053" y="759"/>
                    </a:lnTo>
                    <a:lnTo>
                      <a:pt x="4310" y="1088"/>
                    </a:lnTo>
                    <a:lnTo>
                      <a:pt x="4053" y="1417"/>
                    </a:lnTo>
                    <a:lnTo>
                      <a:pt x="3443" y="1417"/>
                    </a:lnTo>
                    <a:lnTo>
                      <a:pt x="3443" y="1795"/>
                    </a:lnTo>
                    <a:lnTo>
                      <a:pt x="3782" y="1795"/>
                    </a:lnTo>
                    <a:lnTo>
                      <a:pt x="3782" y="3746"/>
                    </a:lnTo>
                    <a:lnTo>
                      <a:pt x="1317" y="3746"/>
                    </a:lnTo>
                    <a:lnTo>
                      <a:pt x="1317" y="1795"/>
                    </a:lnTo>
                    <a:lnTo>
                      <a:pt x="1706" y="1795"/>
                    </a:lnTo>
                    <a:lnTo>
                      <a:pt x="1706" y="1417"/>
                    </a:lnTo>
                    <a:lnTo>
                      <a:pt x="1002" y="1417"/>
                    </a:lnTo>
                    <a:lnTo>
                      <a:pt x="1002" y="4309"/>
                    </a:lnTo>
                    <a:lnTo>
                      <a:pt x="345" y="4309"/>
                    </a:lnTo>
                    <a:lnTo>
                      <a:pt x="345" y="1417"/>
                    </a:lnTo>
                    <a:lnTo>
                      <a:pt x="0" y="1417"/>
                    </a:lnTo>
                    <a:lnTo>
                      <a:pt x="0" y="759"/>
                    </a:lnTo>
                    <a:lnTo>
                      <a:pt x="345" y="759"/>
                    </a:lnTo>
                    <a:lnTo>
                      <a:pt x="345" y="257"/>
                    </a:lnTo>
                    <a:lnTo>
                      <a:pt x="67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sp>
          <p:nvSpPr>
            <p:cNvPr id="44" name="Freeform 54">
              <a:extLst>
                <a:ext uri="{FF2B5EF4-FFF2-40B4-BE49-F238E27FC236}">
                  <a16:creationId xmlns:a16="http://schemas.microsoft.com/office/drawing/2014/main" id="{48069E3F-EE16-C548-A05E-07B7335CC84C}"/>
                </a:ext>
              </a:extLst>
            </p:cNvPr>
            <p:cNvSpPr>
              <a:spLocks noEditPoints="1"/>
            </p:cNvSpPr>
            <p:nvPr/>
          </p:nvSpPr>
          <p:spPr bwMode="auto">
            <a:xfrm>
              <a:off x="4100455" y="3944713"/>
              <a:ext cx="558631" cy="595325"/>
            </a:xfrm>
            <a:custGeom>
              <a:avLst/>
              <a:gdLst>
                <a:gd name="T0" fmla="*/ 3773 w 4354"/>
                <a:gd name="T1" fmla="*/ 3191 h 4641"/>
                <a:gd name="T2" fmla="*/ 3483 w 4354"/>
                <a:gd name="T3" fmla="*/ 3481 h 4641"/>
                <a:gd name="T4" fmla="*/ 1887 w 4354"/>
                <a:gd name="T5" fmla="*/ 3191 h 4641"/>
                <a:gd name="T6" fmla="*/ 2468 w 4354"/>
                <a:gd name="T7" fmla="*/ 3481 h 4641"/>
                <a:gd name="T8" fmla="*/ 1887 w 4354"/>
                <a:gd name="T9" fmla="*/ 3191 h 4641"/>
                <a:gd name="T10" fmla="*/ 871 w 4354"/>
                <a:gd name="T11" fmla="*/ 3191 h 4641"/>
                <a:gd name="T12" fmla="*/ 581 w 4354"/>
                <a:gd name="T13" fmla="*/ 3481 h 4641"/>
                <a:gd name="T14" fmla="*/ 3483 w 4354"/>
                <a:gd name="T15" fmla="*/ 2611 h 4641"/>
                <a:gd name="T16" fmla="*/ 3773 w 4354"/>
                <a:gd name="T17" fmla="*/ 2901 h 4641"/>
                <a:gd name="T18" fmla="*/ 3483 w 4354"/>
                <a:gd name="T19" fmla="*/ 2611 h 4641"/>
                <a:gd name="T20" fmla="*/ 2468 w 4354"/>
                <a:gd name="T21" fmla="*/ 2611 h 4641"/>
                <a:gd name="T22" fmla="*/ 1887 w 4354"/>
                <a:gd name="T23" fmla="*/ 2901 h 4641"/>
                <a:gd name="T24" fmla="*/ 581 w 4354"/>
                <a:gd name="T25" fmla="*/ 2611 h 4641"/>
                <a:gd name="T26" fmla="*/ 871 w 4354"/>
                <a:gd name="T27" fmla="*/ 2901 h 4641"/>
                <a:gd name="T28" fmla="*/ 581 w 4354"/>
                <a:gd name="T29" fmla="*/ 2611 h 4641"/>
                <a:gd name="T30" fmla="*/ 3193 w 4354"/>
                <a:gd name="T31" fmla="*/ 4351 h 4641"/>
                <a:gd name="T32" fmla="*/ 3483 w 4354"/>
                <a:gd name="T33" fmla="*/ 3771 h 4641"/>
                <a:gd name="T34" fmla="*/ 3773 w 4354"/>
                <a:gd name="T35" fmla="*/ 4351 h 4641"/>
                <a:gd name="T36" fmla="*/ 4064 w 4354"/>
                <a:gd name="T37" fmla="*/ 2321 h 4641"/>
                <a:gd name="T38" fmla="*/ 1887 w 4354"/>
                <a:gd name="T39" fmla="*/ 2031 h 4641"/>
                <a:gd name="T40" fmla="*/ 2468 w 4354"/>
                <a:gd name="T41" fmla="*/ 2321 h 4641"/>
                <a:gd name="T42" fmla="*/ 1887 w 4354"/>
                <a:gd name="T43" fmla="*/ 2031 h 4641"/>
                <a:gd name="T44" fmla="*/ 871 w 4354"/>
                <a:gd name="T45" fmla="*/ 2031 h 4641"/>
                <a:gd name="T46" fmla="*/ 581 w 4354"/>
                <a:gd name="T47" fmla="*/ 2321 h 4641"/>
                <a:gd name="T48" fmla="*/ 290 w 4354"/>
                <a:gd name="T49" fmla="*/ 1741 h 4641"/>
                <a:gd name="T50" fmla="*/ 581 w 4354"/>
                <a:gd name="T51" fmla="*/ 4351 h 4641"/>
                <a:gd name="T52" fmla="*/ 871 w 4354"/>
                <a:gd name="T53" fmla="*/ 3771 h 4641"/>
                <a:gd name="T54" fmla="*/ 1161 w 4354"/>
                <a:gd name="T55" fmla="*/ 4351 h 4641"/>
                <a:gd name="T56" fmla="*/ 290 w 4354"/>
                <a:gd name="T57" fmla="*/ 1741 h 4641"/>
                <a:gd name="T58" fmla="*/ 2468 w 4354"/>
                <a:gd name="T59" fmla="*/ 1451 h 4641"/>
                <a:gd name="T60" fmla="*/ 1887 w 4354"/>
                <a:gd name="T61" fmla="*/ 1741 h 4641"/>
                <a:gd name="T62" fmla="*/ 1451 w 4354"/>
                <a:gd name="T63" fmla="*/ 1161 h 4641"/>
                <a:gd name="T64" fmla="*/ 1887 w 4354"/>
                <a:gd name="T65" fmla="*/ 4351 h 4641"/>
                <a:gd name="T66" fmla="*/ 2468 w 4354"/>
                <a:gd name="T67" fmla="*/ 3771 h 4641"/>
                <a:gd name="T68" fmla="*/ 2903 w 4354"/>
                <a:gd name="T69" fmla="*/ 4351 h 4641"/>
                <a:gd name="T70" fmla="*/ 1451 w 4354"/>
                <a:gd name="T71" fmla="*/ 1161 h 4641"/>
                <a:gd name="T72" fmla="*/ 2322 w 4354"/>
                <a:gd name="T73" fmla="*/ 0 h 4641"/>
                <a:gd name="T74" fmla="*/ 3193 w 4354"/>
                <a:gd name="T75" fmla="*/ 871 h 4641"/>
                <a:gd name="T76" fmla="*/ 4354 w 4354"/>
                <a:gd name="T77" fmla="*/ 2031 h 4641"/>
                <a:gd name="T78" fmla="*/ 0 w 4354"/>
                <a:gd name="T79" fmla="*/ 4641 h 4641"/>
                <a:gd name="T80" fmla="*/ 1161 w 4354"/>
                <a:gd name="T81" fmla="*/ 1451 h 4641"/>
                <a:gd name="T82" fmla="*/ 2032 w 4354"/>
                <a:gd name="T83" fmla="*/ 871 h 4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54" h="4641">
                  <a:moveTo>
                    <a:pt x="3483" y="3191"/>
                  </a:moveTo>
                  <a:lnTo>
                    <a:pt x="3773" y="3191"/>
                  </a:lnTo>
                  <a:lnTo>
                    <a:pt x="3773" y="3481"/>
                  </a:lnTo>
                  <a:lnTo>
                    <a:pt x="3483" y="3481"/>
                  </a:lnTo>
                  <a:lnTo>
                    <a:pt x="3483" y="3191"/>
                  </a:lnTo>
                  <a:close/>
                  <a:moveTo>
                    <a:pt x="1887" y="3191"/>
                  </a:moveTo>
                  <a:lnTo>
                    <a:pt x="2468" y="3191"/>
                  </a:lnTo>
                  <a:lnTo>
                    <a:pt x="2468" y="3481"/>
                  </a:lnTo>
                  <a:lnTo>
                    <a:pt x="1887" y="3481"/>
                  </a:lnTo>
                  <a:lnTo>
                    <a:pt x="1887" y="3191"/>
                  </a:lnTo>
                  <a:close/>
                  <a:moveTo>
                    <a:pt x="581" y="3191"/>
                  </a:moveTo>
                  <a:lnTo>
                    <a:pt x="871" y="3191"/>
                  </a:lnTo>
                  <a:lnTo>
                    <a:pt x="871" y="3481"/>
                  </a:lnTo>
                  <a:lnTo>
                    <a:pt x="581" y="3481"/>
                  </a:lnTo>
                  <a:lnTo>
                    <a:pt x="581" y="3191"/>
                  </a:lnTo>
                  <a:close/>
                  <a:moveTo>
                    <a:pt x="3483" y="2611"/>
                  </a:moveTo>
                  <a:lnTo>
                    <a:pt x="3773" y="2611"/>
                  </a:lnTo>
                  <a:lnTo>
                    <a:pt x="3773" y="2901"/>
                  </a:lnTo>
                  <a:lnTo>
                    <a:pt x="3483" y="2901"/>
                  </a:lnTo>
                  <a:lnTo>
                    <a:pt x="3483" y="2611"/>
                  </a:lnTo>
                  <a:close/>
                  <a:moveTo>
                    <a:pt x="1887" y="2611"/>
                  </a:moveTo>
                  <a:lnTo>
                    <a:pt x="2468" y="2611"/>
                  </a:lnTo>
                  <a:lnTo>
                    <a:pt x="2468" y="2901"/>
                  </a:lnTo>
                  <a:lnTo>
                    <a:pt x="1887" y="2901"/>
                  </a:lnTo>
                  <a:lnTo>
                    <a:pt x="1887" y="2611"/>
                  </a:lnTo>
                  <a:close/>
                  <a:moveTo>
                    <a:pt x="581" y="2611"/>
                  </a:moveTo>
                  <a:lnTo>
                    <a:pt x="871" y="2611"/>
                  </a:lnTo>
                  <a:lnTo>
                    <a:pt x="871" y="2901"/>
                  </a:lnTo>
                  <a:lnTo>
                    <a:pt x="581" y="2901"/>
                  </a:lnTo>
                  <a:lnTo>
                    <a:pt x="581" y="2611"/>
                  </a:lnTo>
                  <a:close/>
                  <a:moveTo>
                    <a:pt x="3193" y="2321"/>
                  </a:moveTo>
                  <a:lnTo>
                    <a:pt x="3193" y="4351"/>
                  </a:lnTo>
                  <a:lnTo>
                    <a:pt x="3483" y="4351"/>
                  </a:lnTo>
                  <a:lnTo>
                    <a:pt x="3483" y="3771"/>
                  </a:lnTo>
                  <a:lnTo>
                    <a:pt x="3773" y="3771"/>
                  </a:lnTo>
                  <a:lnTo>
                    <a:pt x="3773" y="4351"/>
                  </a:lnTo>
                  <a:lnTo>
                    <a:pt x="4064" y="4351"/>
                  </a:lnTo>
                  <a:lnTo>
                    <a:pt x="4064" y="2321"/>
                  </a:lnTo>
                  <a:lnTo>
                    <a:pt x="3193" y="2321"/>
                  </a:lnTo>
                  <a:close/>
                  <a:moveTo>
                    <a:pt x="1887" y="2031"/>
                  </a:moveTo>
                  <a:lnTo>
                    <a:pt x="2468" y="2031"/>
                  </a:lnTo>
                  <a:lnTo>
                    <a:pt x="2468" y="2321"/>
                  </a:lnTo>
                  <a:lnTo>
                    <a:pt x="1887" y="2321"/>
                  </a:lnTo>
                  <a:lnTo>
                    <a:pt x="1887" y="2031"/>
                  </a:lnTo>
                  <a:close/>
                  <a:moveTo>
                    <a:pt x="581" y="2031"/>
                  </a:moveTo>
                  <a:lnTo>
                    <a:pt x="871" y="2031"/>
                  </a:lnTo>
                  <a:lnTo>
                    <a:pt x="871" y="2321"/>
                  </a:lnTo>
                  <a:lnTo>
                    <a:pt x="581" y="2321"/>
                  </a:lnTo>
                  <a:lnTo>
                    <a:pt x="581" y="2031"/>
                  </a:lnTo>
                  <a:close/>
                  <a:moveTo>
                    <a:pt x="290" y="1741"/>
                  </a:moveTo>
                  <a:lnTo>
                    <a:pt x="290" y="4351"/>
                  </a:lnTo>
                  <a:lnTo>
                    <a:pt x="581" y="4351"/>
                  </a:lnTo>
                  <a:lnTo>
                    <a:pt x="581" y="3771"/>
                  </a:lnTo>
                  <a:lnTo>
                    <a:pt x="871" y="3771"/>
                  </a:lnTo>
                  <a:lnTo>
                    <a:pt x="871" y="4351"/>
                  </a:lnTo>
                  <a:lnTo>
                    <a:pt x="1161" y="4351"/>
                  </a:lnTo>
                  <a:lnTo>
                    <a:pt x="1161" y="1741"/>
                  </a:lnTo>
                  <a:lnTo>
                    <a:pt x="290" y="1741"/>
                  </a:lnTo>
                  <a:close/>
                  <a:moveTo>
                    <a:pt x="1887" y="1451"/>
                  </a:moveTo>
                  <a:lnTo>
                    <a:pt x="2468" y="1451"/>
                  </a:lnTo>
                  <a:lnTo>
                    <a:pt x="2468" y="1741"/>
                  </a:lnTo>
                  <a:lnTo>
                    <a:pt x="1887" y="1741"/>
                  </a:lnTo>
                  <a:lnTo>
                    <a:pt x="1887" y="1451"/>
                  </a:lnTo>
                  <a:close/>
                  <a:moveTo>
                    <a:pt x="1451" y="1161"/>
                  </a:moveTo>
                  <a:lnTo>
                    <a:pt x="1451" y="4351"/>
                  </a:lnTo>
                  <a:lnTo>
                    <a:pt x="1887" y="4351"/>
                  </a:lnTo>
                  <a:lnTo>
                    <a:pt x="1887" y="3771"/>
                  </a:lnTo>
                  <a:lnTo>
                    <a:pt x="2468" y="3771"/>
                  </a:lnTo>
                  <a:lnTo>
                    <a:pt x="2468" y="4351"/>
                  </a:lnTo>
                  <a:lnTo>
                    <a:pt x="2903" y="4351"/>
                  </a:lnTo>
                  <a:lnTo>
                    <a:pt x="2903" y="1161"/>
                  </a:lnTo>
                  <a:lnTo>
                    <a:pt x="1451" y="1161"/>
                  </a:lnTo>
                  <a:close/>
                  <a:moveTo>
                    <a:pt x="2032" y="0"/>
                  </a:moveTo>
                  <a:lnTo>
                    <a:pt x="2322" y="0"/>
                  </a:lnTo>
                  <a:lnTo>
                    <a:pt x="2322" y="871"/>
                  </a:lnTo>
                  <a:lnTo>
                    <a:pt x="3193" y="871"/>
                  </a:lnTo>
                  <a:lnTo>
                    <a:pt x="3193" y="2031"/>
                  </a:lnTo>
                  <a:lnTo>
                    <a:pt x="4354" y="2031"/>
                  </a:lnTo>
                  <a:lnTo>
                    <a:pt x="4354" y="4641"/>
                  </a:lnTo>
                  <a:lnTo>
                    <a:pt x="0" y="4641"/>
                  </a:lnTo>
                  <a:lnTo>
                    <a:pt x="0" y="1451"/>
                  </a:lnTo>
                  <a:lnTo>
                    <a:pt x="1161" y="1451"/>
                  </a:lnTo>
                  <a:lnTo>
                    <a:pt x="1161" y="871"/>
                  </a:lnTo>
                  <a:lnTo>
                    <a:pt x="2032" y="871"/>
                  </a:lnTo>
                  <a:lnTo>
                    <a:pt x="2032"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45" name="Freeform 54">
              <a:extLst>
                <a:ext uri="{FF2B5EF4-FFF2-40B4-BE49-F238E27FC236}">
                  <a16:creationId xmlns:a16="http://schemas.microsoft.com/office/drawing/2014/main" id="{C54F3AD3-F3B1-F64D-B1BA-0E6A2D236FC3}"/>
                </a:ext>
              </a:extLst>
            </p:cNvPr>
            <p:cNvSpPr>
              <a:spLocks noEditPoints="1"/>
            </p:cNvSpPr>
            <p:nvPr/>
          </p:nvSpPr>
          <p:spPr bwMode="auto">
            <a:xfrm>
              <a:off x="7602583" y="3703418"/>
              <a:ext cx="463815" cy="494282"/>
            </a:xfrm>
            <a:custGeom>
              <a:avLst/>
              <a:gdLst>
                <a:gd name="T0" fmla="*/ 3773 w 4354"/>
                <a:gd name="T1" fmla="*/ 3191 h 4641"/>
                <a:gd name="T2" fmla="*/ 3483 w 4354"/>
                <a:gd name="T3" fmla="*/ 3481 h 4641"/>
                <a:gd name="T4" fmla="*/ 1887 w 4354"/>
                <a:gd name="T5" fmla="*/ 3191 h 4641"/>
                <a:gd name="T6" fmla="*/ 2468 w 4354"/>
                <a:gd name="T7" fmla="*/ 3481 h 4641"/>
                <a:gd name="T8" fmla="*/ 1887 w 4354"/>
                <a:gd name="T9" fmla="*/ 3191 h 4641"/>
                <a:gd name="T10" fmla="*/ 871 w 4354"/>
                <a:gd name="T11" fmla="*/ 3191 h 4641"/>
                <a:gd name="T12" fmla="*/ 581 w 4354"/>
                <a:gd name="T13" fmla="*/ 3481 h 4641"/>
                <a:gd name="T14" fmla="*/ 3483 w 4354"/>
                <a:gd name="T15" fmla="*/ 2611 h 4641"/>
                <a:gd name="T16" fmla="*/ 3773 w 4354"/>
                <a:gd name="T17" fmla="*/ 2901 h 4641"/>
                <a:gd name="T18" fmla="*/ 3483 w 4354"/>
                <a:gd name="T19" fmla="*/ 2611 h 4641"/>
                <a:gd name="T20" fmla="*/ 2468 w 4354"/>
                <a:gd name="T21" fmla="*/ 2611 h 4641"/>
                <a:gd name="T22" fmla="*/ 1887 w 4354"/>
                <a:gd name="T23" fmla="*/ 2901 h 4641"/>
                <a:gd name="T24" fmla="*/ 581 w 4354"/>
                <a:gd name="T25" fmla="*/ 2611 h 4641"/>
                <a:gd name="T26" fmla="*/ 871 w 4354"/>
                <a:gd name="T27" fmla="*/ 2901 h 4641"/>
                <a:gd name="T28" fmla="*/ 581 w 4354"/>
                <a:gd name="T29" fmla="*/ 2611 h 4641"/>
                <a:gd name="T30" fmla="*/ 3193 w 4354"/>
                <a:gd name="T31" fmla="*/ 4351 h 4641"/>
                <a:gd name="T32" fmla="*/ 3483 w 4354"/>
                <a:gd name="T33" fmla="*/ 3771 h 4641"/>
                <a:gd name="T34" fmla="*/ 3773 w 4354"/>
                <a:gd name="T35" fmla="*/ 4351 h 4641"/>
                <a:gd name="T36" fmla="*/ 4064 w 4354"/>
                <a:gd name="T37" fmla="*/ 2321 h 4641"/>
                <a:gd name="T38" fmla="*/ 1887 w 4354"/>
                <a:gd name="T39" fmla="*/ 2031 h 4641"/>
                <a:gd name="T40" fmla="*/ 2468 w 4354"/>
                <a:gd name="T41" fmla="*/ 2321 h 4641"/>
                <a:gd name="T42" fmla="*/ 1887 w 4354"/>
                <a:gd name="T43" fmla="*/ 2031 h 4641"/>
                <a:gd name="T44" fmla="*/ 871 w 4354"/>
                <a:gd name="T45" fmla="*/ 2031 h 4641"/>
                <a:gd name="T46" fmla="*/ 581 w 4354"/>
                <a:gd name="T47" fmla="*/ 2321 h 4641"/>
                <a:gd name="T48" fmla="*/ 290 w 4354"/>
                <a:gd name="T49" fmla="*/ 1741 h 4641"/>
                <a:gd name="T50" fmla="*/ 581 w 4354"/>
                <a:gd name="T51" fmla="*/ 4351 h 4641"/>
                <a:gd name="T52" fmla="*/ 871 w 4354"/>
                <a:gd name="T53" fmla="*/ 3771 h 4641"/>
                <a:gd name="T54" fmla="*/ 1161 w 4354"/>
                <a:gd name="T55" fmla="*/ 4351 h 4641"/>
                <a:gd name="T56" fmla="*/ 290 w 4354"/>
                <a:gd name="T57" fmla="*/ 1741 h 4641"/>
                <a:gd name="T58" fmla="*/ 2468 w 4354"/>
                <a:gd name="T59" fmla="*/ 1451 h 4641"/>
                <a:gd name="T60" fmla="*/ 1887 w 4354"/>
                <a:gd name="T61" fmla="*/ 1741 h 4641"/>
                <a:gd name="T62" fmla="*/ 1451 w 4354"/>
                <a:gd name="T63" fmla="*/ 1161 h 4641"/>
                <a:gd name="T64" fmla="*/ 1887 w 4354"/>
                <a:gd name="T65" fmla="*/ 4351 h 4641"/>
                <a:gd name="T66" fmla="*/ 2468 w 4354"/>
                <a:gd name="T67" fmla="*/ 3771 h 4641"/>
                <a:gd name="T68" fmla="*/ 2903 w 4354"/>
                <a:gd name="T69" fmla="*/ 4351 h 4641"/>
                <a:gd name="T70" fmla="*/ 1451 w 4354"/>
                <a:gd name="T71" fmla="*/ 1161 h 4641"/>
                <a:gd name="T72" fmla="*/ 2322 w 4354"/>
                <a:gd name="T73" fmla="*/ 0 h 4641"/>
                <a:gd name="T74" fmla="*/ 3193 w 4354"/>
                <a:gd name="T75" fmla="*/ 871 h 4641"/>
                <a:gd name="T76" fmla="*/ 4354 w 4354"/>
                <a:gd name="T77" fmla="*/ 2031 h 4641"/>
                <a:gd name="T78" fmla="*/ 0 w 4354"/>
                <a:gd name="T79" fmla="*/ 4641 h 4641"/>
                <a:gd name="T80" fmla="*/ 1161 w 4354"/>
                <a:gd name="T81" fmla="*/ 1451 h 4641"/>
                <a:gd name="T82" fmla="*/ 2032 w 4354"/>
                <a:gd name="T83" fmla="*/ 871 h 4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54" h="4641">
                  <a:moveTo>
                    <a:pt x="3483" y="3191"/>
                  </a:moveTo>
                  <a:lnTo>
                    <a:pt x="3773" y="3191"/>
                  </a:lnTo>
                  <a:lnTo>
                    <a:pt x="3773" y="3481"/>
                  </a:lnTo>
                  <a:lnTo>
                    <a:pt x="3483" y="3481"/>
                  </a:lnTo>
                  <a:lnTo>
                    <a:pt x="3483" y="3191"/>
                  </a:lnTo>
                  <a:close/>
                  <a:moveTo>
                    <a:pt x="1887" y="3191"/>
                  </a:moveTo>
                  <a:lnTo>
                    <a:pt x="2468" y="3191"/>
                  </a:lnTo>
                  <a:lnTo>
                    <a:pt x="2468" y="3481"/>
                  </a:lnTo>
                  <a:lnTo>
                    <a:pt x="1887" y="3481"/>
                  </a:lnTo>
                  <a:lnTo>
                    <a:pt x="1887" y="3191"/>
                  </a:lnTo>
                  <a:close/>
                  <a:moveTo>
                    <a:pt x="581" y="3191"/>
                  </a:moveTo>
                  <a:lnTo>
                    <a:pt x="871" y="3191"/>
                  </a:lnTo>
                  <a:lnTo>
                    <a:pt x="871" y="3481"/>
                  </a:lnTo>
                  <a:lnTo>
                    <a:pt x="581" y="3481"/>
                  </a:lnTo>
                  <a:lnTo>
                    <a:pt x="581" y="3191"/>
                  </a:lnTo>
                  <a:close/>
                  <a:moveTo>
                    <a:pt x="3483" y="2611"/>
                  </a:moveTo>
                  <a:lnTo>
                    <a:pt x="3773" y="2611"/>
                  </a:lnTo>
                  <a:lnTo>
                    <a:pt x="3773" y="2901"/>
                  </a:lnTo>
                  <a:lnTo>
                    <a:pt x="3483" y="2901"/>
                  </a:lnTo>
                  <a:lnTo>
                    <a:pt x="3483" y="2611"/>
                  </a:lnTo>
                  <a:close/>
                  <a:moveTo>
                    <a:pt x="1887" y="2611"/>
                  </a:moveTo>
                  <a:lnTo>
                    <a:pt x="2468" y="2611"/>
                  </a:lnTo>
                  <a:lnTo>
                    <a:pt x="2468" y="2901"/>
                  </a:lnTo>
                  <a:lnTo>
                    <a:pt x="1887" y="2901"/>
                  </a:lnTo>
                  <a:lnTo>
                    <a:pt x="1887" y="2611"/>
                  </a:lnTo>
                  <a:close/>
                  <a:moveTo>
                    <a:pt x="581" y="2611"/>
                  </a:moveTo>
                  <a:lnTo>
                    <a:pt x="871" y="2611"/>
                  </a:lnTo>
                  <a:lnTo>
                    <a:pt x="871" y="2901"/>
                  </a:lnTo>
                  <a:lnTo>
                    <a:pt x="581" y="2901"/>
                  </a:lnTo>
                  <a:lnTo>
                    <a:pt x="581" y="2611"/>
                  </a:lnTo>
                  <a:close/>
                  <a:moveTo>
                    <a:pt x="3193" y="2321"/>
                  </a:moveTo>
                  <a:lnTo>
                    <a:pt x="3193" y="4351"/>
                  </a:lnTo>
                  <a:lnTo>
                    <a:pt x="3483" y="4351"/>
                  </a:lnTo>
                  <a:lnTo>
                    <a:pt x="3483" y="3771"/>
                  </a:lnTo>
                  <a:lnTo>
                    <a:pt x="3773" y="3771"/>
                  </a:lnTo>
                  <a:lnTo>
                    <a:pt x="3773" y="4351"/>
                  </a:lnTo>
                  <a:lnTo>
                    <a:pt x="4064" y="4351"/>
                  </a:lnTo>
                  <a:lnTo>
                    <a:pt x="4064" y="2321"/>
                  </a:lnTo>
                  <a:lnTo>
                    <a:pt x="3193" y="2321"/>
                  </a:lnTo>
                  <a:close/>
                  <a:moveTo>
                    <a:pt x="1887" y="2031"/>
                  </a:moveTo>
                  <a:lnTo>
                    <a:pt x="2468" y="2031"/>
                  </a:lnTo>
                  <a:lnTo>
                    <a:pt x="2468" y="2321"/>
                  </a:lnTo>
                  <a:lnTo>
                    <a:pt x="1887" y="2321"/>
                  </a:lnTo>
                  <a:lnTo>
                    <a:pt x="1887" y="2031"/>
                  </a:lnTo>
                  <a:close/>
                  <a:moveTo>
                    <a:pt x="581" y="2031"/>
                  </a:moveTo>
                  <a:lnTo>
                    <a:pt x="871" y="2031"/>
                  </a:lnTo>
                  <a:lnTo>
                    <a:pt x="871" y="2321"/>
                  </a:lnTo>
                  <a:lnTo>
                    <a:pt x="581" y="2321"/>
                  </a:lnTo>
                  <a:lnTo>
                    <a:pt x="581" y="2031"/>
                  </a:lnTo>
                  <a:close/>
                  <a:moveTo>
                    <a:pt x="290" y="1741"/>
                  </a:moveTo>
                  <a:lnTo>
                    <a:pt x="290" y="4351"/>
                  </a:lnTo>
                  <a:lnTo>
                    <a:pt x="581" y="4351"/>
                  </a:lnTo>
                  <a:lnTo>
                    <a:pt x="581" y="3771"/>
                  </a:lnTo>
                  <a:lnTo>
                    <a:pt x="871" y="3771"/>
                  </a:lnTo>
                  <a:lnTo>
                    <a:pt x="871" y="4351"/>
                  </a:lnTo>
                  <a:lnTo>
                    <a:pt x="1161" y="4351"/>
                  </a:lnTo>
                  <a:lnTo>
                    <a:pt x="1161" y="1741"/>
                  </a:lnTo>
                  <a:lnTo>
                    <a:pt x="290" y="1741"/>
                  </a:lnTo>
                  <a:close/>
                  <a:moveTo>
                    <a:pt x="1887" y="1451"/>
                  </a:moveTo>
                  <a:lnTo>
                    <a:pt x="2468" y="1451"/>
                  </a:lnTo>
                  <a:lnTo>
                    <a:pt x="2468" y="1741"/>
                  </a:lnTo>
                  <a:lnTo>
                    <a:pt x="1887" y="1741"/>
                  </a:lnTo>
                  <a:lnTo>
                    <a:pt x="1887" y="1451"/>
                  </a:lnTo>
                  <a:close/>
                  <a:moveTo>
                    <a:pt x="1451" y="1161"/>
                  </a:moveTo>
                  <a:lnTo>
                    <a:pt x="1451" y="4351"/>
                  </a:lnTo>
                  <a:lnTo>
                    <a:pt x="1887" y="4351"/>
                  </a:lnTo>
                  <a:lnTo>
                    <a:pt x="1887" y="3771"/>
                  </a:lnTo>
                  <a:lnTo>
                    <a:pt x="2468" y="3771"/>
                  </a:lnTo>
                  <a:lnTo>
                    <a:pt x="2468" y="4351"/>
                  </a:lnTo>
                  <a:lnTo>
                    <a:pt x="2903" y="4351"/>
                  </a:lnTo>
                  <a:lnTo>
                    <a:pt x="2903" y="1161"/>
                  </a:lnTo>
                  <a:lnTo>
                    <a:pt x="1451" y="1161"/>
                  </a:lnTo>
                  <a:close/>
                  <a:moveTo>
                    <a:pt x="2032" y="0"/>
                  </a:moveTo>
                  <a:lnTo>
                    <a:pt x="2322" y="0"/>
                  </a:lnTo>
                  <a:lnTo>
                    <a:pt x="2322" y="871"/>
                  </a:lnTo>
                  <a:lnTo>
                    <a:pt x="3193" y="871"/>
                  </a:lnTo>
                  <a:lnTo>
                    <a:pt x="3193" y="2031"/>
                  </a:lnTo>
                  <a:lnTo>
                    <a:pt x="4354" y="2031"/>
                  </a:lnTo>
                  <a:lnTo>
                    <a:pt x="4354" y="4641"/>
                  </a:lnTo>
                  <a:lnTo>
                    <a:pt x="0" y="4641"/>
                  </a:lnTo>
                  <a:lnTo>
                    <a:pt x="0" y="1451"/>
                  </a:lnTo>
                  <a:lnTo>
                    <a:pt x="1161" y="1451"/>
                  </a:lnTo>
                  <a:lnTo>
                    <a:pt x="1161" y="871"/>
                  </a:lnTo>
                  <a:lnTo>
                    <a:pt x="2032" y="871"/>
                  </a:lnTo>
                  <a:lnTo>
                    <a:pt x="2032"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nvGrpSpPr>
            <p:cNvPr id="46" name="Group 45">
              <a:extLst>
                <a:ext uri="{FF2B5EF4-FFF2-40B4-BE49-F238E27FC236}">
                  <a16:creationId xmlns:a16="http://schemas.microsoft.com/office/drawing/2014/main" id="{1437AE2F-D5F8-8147-BED9-C10DA2B18CEE}"/>
                </a:ext>
              </a:extLst>
            </p:cNvPr>
            <p:cNvGrpSpPr/>
            <p:nvPr/>
          </p:nvGrpSpPr>
          <p:grpSpPr>
            <a:xfrm flipH="1">
              <a:off x="5094080" y="2273192"/>
              <a:ext cx="463572" cy="356159"/>
              <a:chOff x="2781300" y="1214438"/>
              <a:chExt cx="5207000" cy="4000500"/>
            </a:xfrm>
            <a:solidFill>
              <a:schemeClr val="accent3"/>
            </a:solidFill>
          </p:grpSpPr>
          <p:sp>
            <p:nvSpPr>
              <p:cNvPr id="153" name="Freeform 59">
                <a:extLst>
                  <a:ext uri="{FF2B5EF4-FFF2-40B4-BE49-F238E27FC236}">
                    <a16:creationId xmlns:a16="http://schemas.microsoft.com/office/drawing/2014/main" id="{F941A07F-BE00-5642-BAF7-867DD3A3692B}"/>
                  </a:ext>
                </a:extLst>
              </p:cNvPr>
              <p:cNvSpPr>
                <a:spLocks noEditPoints="1"/>
              </p:cNvSpPr>
              <p:nvPr/>
            </p:nvSpPr>
            <p:spPr bwMode="auto">
              <a:xfrm>
                <a:off x="2781300" y="1214438"/>
                <a:ext cx="5207000" cy="4000500"/>
              </a:xfrm>
              <a:custGeom>
                <a:avLst/>
                <a:gdLst>
                  <a:gd name="T0" fmla="*/ 6176 w 6560"/>
                  <a:gd name="T1" fmla="*/ 2223 h 5040"/>
                  <a:gd name="T2" fmla="*/ 3233 w 6560"/>
                  <a:gd name="T3" fmla="*/ 263 h 5040"/>
                  <a:gd name="T4" fmla="*/ 2748 w 6560"/>
                  <a:gd name="T5" fmla="*/ 364 h 5040"/>
                  <a:gd name="T6" fmla="*/ 2151 w 6560"/>
                  <a:gd name="T7" fmla="*/ 487 h 5040"/>
                  <a:gd name="T8" fmla="*/ 1518 w 6560"/>
                  <a:gd name="T9" fmla="*/ 615 h 5040"/>
                  <a:gd name="T10" fmla="*/ 923 w 6560"/>
                  <a:gd name="T11" fmla="*/ 730 h 5040"/>
                  <a:gd name="T12" fmla="*/ 491 w 6560"/>
                  <a:gd name="T13" fmla="*/ 812 h 5040"/>
                  <a:gd name="T14" fmla="*/ 310 w 6560"/>
                  <a:gd name="T15" fmla="*/ 947 h 5040"/>
                  <a:gd name="T16" fmla="*/ 239 w 6560"/>
                  <a:gd name="T17" fmla="*/ 1166 h 5040"/>
                  <a:gd name="T18" fmla="*/ 3460 w 6560"/>
                  <a:gd name="T19" fmla="*/ 507 h 5040"/>
                  <a:gd name="T20" fmla="*/ 3510 w 6560"/>
                  <a:gd name="T21" fmla="*/ 378 h 5040"/>
                  <a:gd name="T22" fmla="*/ 3432 w 6560"/>
                  <a:gd name="T23" fmla="*/ 259 h 5040"/>
                  <a:gd name="T24" fmla="*/ 3404 w 6560"/>
                  <a:gd name="T25" fmla="*/ 4 h 5040"/>
                  <a:gd name="T26" fmla="*/ 3625 w 6560"/>
                  <a:gd name="T27" fmla="*/ 105 h 5040"/>
                  <a:gd name="T28" fmla="*/ 3745 w 6560"/>
                  <a:gd name="T29" fmla="*/ 322 h 5040"/>
                  <a:gd name="T30" fmla="*/ 3711 w 6560"/>
                  <a:gd name="T31" fmla="*/ 563 h 5040"/>
                  <a:gd name="T32" fmla="*/ 3542 w 6560"/>
                  <a:gd name="T33" fmla="*/ 740 h 5040"/>
                  <a:gd name="T34" fmla="*/ 2973 w 6560"/>
                  <a:gd name="T35" fmla="*/ 1970 h 5040"/>
                  <a:gd name="T36" fmla="*/ 3076 w 6560"/>
                  <a:gd name="T37" fmla="*/ 2028 h 5040"/>
                  <a:gd name="T38" fmla="*/ 3078 w 6560"/>
                  <a:gd name="T39" fmla="*/ 2147 h 5040"/>
                  <a:gd name="T40" fmla="*/ 1932 w 6560"/>
                  <a:gd name="T41" fmla="*/ 2513 h 5040"/>
                  <a:gd name="T42" fmla="*/ 5370 w 6560"/>
                  <a:gd name="T43" fmla="*/ 1984 h 5040"/>
                  <a:gd name="T44" fmla="*/ 6303 w 6560"/>
                  <a:gd name="T45" fmla="*/ 1582 h 5040"/>
                  <a:gd name="T46" fmla="*/ 6198 w 6560"/>
                  <a:gd name="T47" fmla="*/ 1520 h 5040"/>
                  <a:gd name="T48" fmla="*/ 3339 w 6560"/>
                  <a:gd name="T49" fmla="*/ 2091 h 5040"/>
                  <a:gd name="T50" fmla="*/ 3253 w 6560"/>
                  <a:gd name="T51" fmla="*/ 2010 h 5040"/>
                  <a:gd name="T52" fmla="*/ 3281 w 6560"/>
                  <a:gd name="T53" fmla="*/ 1892 h 5040"/>
                  <a:gd name="T54" fmla="*/ 5370 w 6560"/>
                  <a:gd name="T55" fmla="*/ 1281 h 5040"/>
                  <a:gd name="T56" fmla="*/ 6381 w 6560"/>
                  <a:gd name="T57" fmla="*/ 1331 h 5040"/>
                  <a:gd name="T58" fmla="*/ 6536 w 6560"/>
                  <a:gd name="T59" fmla="*/ 1518 h 5040"/>
                  <a:gd name="T60" fmla="*/ 6554 w 6560"/>
                  <a:gd name="T61" fmla="*/ 2141 h 5040"/>
                  <a:gd name="T62" fmla="*/ 6441 w 6560"/>
                  <a:gd name="T63" fmla="*/ 2223 h 5040"/>
                  <a:gd name="T64" fmla="*/ 6393 w 6560"/>
                  <a:gd name="T65" fmla="*/ 2557 h 5040"/>
                  <a:gd name="T66" fmla="*/ 5577 w 6560"/>
                  <a:gd name="T67" fmla="*/ 2607 h 5040"/>
                  <a:gd name="T68" fmla="*/ 5464 w 6560"/>
                  <a:gd name="T69" fmla="*/ 2523 h 5040"/>
                  <a:gd name="T70" fmla="*/ 1932 w 6560"/>
                  <a:gd name="T71" fmla="*/ 4248 h 5040"/>
                  <a:gd name="T72" fmla="*/ 1882 w 6560"/>
                  <a:gd name="T73" fmla="*/ 5016 h 5040"/>
                  <a:gd name="T74" fmla="*/ 82 w 6560"/>
                  <a:gd name="T75" fmla="*/ 5034 h 5040"/>
                  <a:gd name="T76" fmla="*/ 0 w 6560"/>
                  <a:gd name="T77" fmla="*/ 4921 h 5040"/>
                  <a:gd name="T78" fmla="*/ 50 w 6560"/>
                  <a:gd name="T79" fmla="*/ 2223 h 5040"/>
                  <a:gd name="T80" fmla="*/ 191 w 6560"/>
                  <a:gd name="T81" fmla="*/ 2223 h 5040"/>
                  <a:gd name="T82" fmla="*/ 239 w 6560"/>
                  <a:gd name="T83" fmla="*/ 4801 h 5040"/>
                  <a:gd name="T84" fmla="*/ 239 w 6560"/>
                  <a:gd name="T85" fmla="*/ 1904 h 5040"/>
                  <a:gd name="T86" fmla="*/ 157 w 6560"/>
                  <a:gd name="T87" fmla="*/ 2018 h 5040"/>
                  <a:gd name="T88" fmla="*/ 24 w 6560"/>
                  <a:gd name="T89" fmla="*/ 1974 h 5040"/>
                  <a:gd name="T90" fmla="*/ 6 w 6560"/>
                  <a:gd name="T91" fmla="*/ 1086 h 5040"/>
                  <a:gd name="T92" fmla="*/ 119 w 6560"/>
                  <a:gd name="T93" fmla="*/ 800 h 5040"/>
                  <a:gd name="T94" fmla="*/ 356 w 6560"/>
                  <a:gd name="T95" fmla="*/ 609 h 5040"/>
                  <a:gd name="T96" fmla="*/ 748 w 6560"/>
                  <a:gd name="T97" fmla="*/ 519 h 5040"/>
                  <a:gd name="T98" fmla="*/ 1319 w 6560"/>
                  <a:gd name="T99" fmla="*/ 410 h 5040"/>
                  <a:gd name="T100" fmla="*/ 1948 w 6560"/>
                  <a:gd name="T101" fmla="*/ 284 h 5040"/>
                  <a:gd name="T102" fmla="*/ 2559 w 6560"/>
                  <a:gd name="T103" fmla="*/ 159 h 5040"/>
                  <a:gd name="T104" fmla="*/ 3078 w 6560"/>
                  <a:gd name="T105" fmla="*/ 52 h 5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60" h="5040">
                    <a:moveTo>
                      <a:pt x="5698" y="2223"/>
                    </a:moveTo>
                    <a:lnTo>
                      <a:pt x="5698" y="2368"/>
                    </a:lnTo>
                    <a:lnTo>
                      <a:pt x="6176" y="2368"/>
                    </a:lnTo>
                    <a:lnTo>
                      <a:pt x="6176" y="2223"/>
                    </a:lnTo>
                    <a:lnTo>
                      <a:pt x="5698" y="2223"/>
                    </a:lnTo>
                    <a:close/>
                    <a:moveTo>
                      <a:pt x="3365" y="241"/>
                    </a:moveTo>
                    <a:lnTo>
                      <a:pt x="3327" y="243"/>
                    </a:lnTo>
                    <a:lnTo>
                      <a:pt x="3233" y="263"/>
                    </a:lnTo>
                    <a:lnTo>
                      <a:pt x="3126" y="284"/>
                    </a:lnTo>
                    <a:lnTo>
                      <a:pt x="3008" y="310"/>
                    </a:lnTo>
                    <a:lnTo>
                      <a:pt x="2883" y="336"/>
                    </a:lnTo>
                    <a:lnTo>
                      <a:pt x="2748" y="364"/>
                    </a:lnTo>
                    <a:lnTo>
                      <a:pt x="2606" y="394"/>
                    </a:lnTo>
                    <a:lnTo>
                      <a:pt x="2459" y="424"/>
                    </a:lnTo>
                    <a:lnTo>
                      <a:pt x="2306" y="456"/>
                    </a:lnTo>
                    <a:lnTo>
                      <a:pt x="2151" y="487"/>
                    </a:lnTo>
                    <a:lnTo>
                      <a:pt x="1994" y="519"/>
                    </a:lnTo>
                    <a:lnTo>
                      <a:pt x="1834" y="551"/>
                    </a:lnTo>
                    <a:lnTo>
                      <a:pt x="1675" y="583"/>
                    </a:lnTo>
                    <a:lnTo>
                      <a:pt x="1518" y="615"/>
                    </a:lnTo>
                    <a:lnTo>
                      <a:pt x="1363" y="645"/>
                    </a:lnTo>
                    <a:lnTo>
                      <a:pt x="1212" y="674"/>
                    </a:lnTo>
                    <a:lnTo>
                      <a:pt x="1064" y="702"/>
                    </a:lnTo>
                    <a:lnTo>
                      <a:pt x="923" y="730"/>
                    </a:lnTo>
                    <a:lnTo>
                      <a:pt x="790" y="754"/>
                    </a:lnTo>
                    <a:lnTo>
                      <a:pt x="665" y="778"/>
                    </a:lnTo>
                    <a:lnTo>
                      <a:pt x="549" y="798"/>
                    </a:lnTo>
                    <a:lnTo>
                      <a:pt x="491" y="812"/>
                    </a:lnTo>
                    <a:lnTo>
                      <a:pt x="438" y="836"/>
                    </a:lnTo>
                    <a:lnTo>
                      <a:pt x="390" y="866"/>
                    </a:lnTo>
                    <a:lnTo>
                      <a:pt x="346" y="903"/>
                    </a:lnTo>
                    <a:lnTo>
                      <a:pt x="310" y="947"/>
                    </a:lnTo>
                    <a:lnTo>
                      <a:pt x="281" y="997"/>
                    </a:lnTo>
                    <a:lnTo>
                      <a:pt x="259" y="1049"/>
                    </a:lnTo>
                    <a:lnTo>
                      <a:pt x="245" y="1106"/>
                    </a:lnTo>
                    <a:lnTo>
                      <a:pt x="239" y="1166"/>
                    </a:lnTo>
                    <a:lnTo>
                      <a:pt x="239" y="1393"/>
                    </a:lnTo>
                    <a:lnTo>
                      <a:pt x="1783" y="1393"/>
                    </a:lnTo>
                    <a:lnTo>
                      <a:pt x="3430" y="527"/>
                    </a:lnTo>
                    <a:lnTo>
                      <a:pt x="3460" y="507"/>
                    </a:lnTo>
                    <a:lnTo>
                      <a:pt x="3484" y="479"/>
                    </a:lnTo>
                    <a:lnTo>
                      <a:pt x="3500" y="448"/>
                    </a:lnTo>
                    <a:lnTo>
                      <a:pt x="3510" y="414"/>
                    </a:lnTo>
                    <a:lnTo>
                      <a:pt x="3510" y="378"/>
                    </a:lnTo>
                    <a:lnTo>
                      <a:pt x="3502" y="340"/>
                    </a:lnTo>
                    <a:lnTo>
                      <a:pt x="3486" y="308"/>
                    </a:lnTo>
                    <a:lnTo>
                      <a:pt x="3462" y="281"/>
                    </a:lnTo>
                    <a:lnTo>
                      <a:pt x="3432" y="259"/>
                    </a:lnTo>
                    <a:lnTo>
                      <a:pt x="3400" y="245"/>
                    </a:lnTo>
                    <a:lnTo>
                      <a:pt x="3365" y="241"/>
                    </a:lnTo>
                    <a:close/>
                    <a:moveTo>
                      <a:pt x="3341" y="0"/>
                    </a:moveTo>
                    <a:lnTo>
                      <a:pt x="3404" y="4"/>
                    </a:lnTo>
                    <a:lnTo>
                      <a:pt x="3464" y="16"/>
                    </a:lnTo>
                    <a:lnTo>
                      <a:pt x="3522" y="36"/>
                    </a:lnTo>
                    <a:lnTo>
                      <a:pt x="3575" y="66"/>
                    </a:lnTo>
                    <a:lnTo>
                      <a:pt x="3625" y="105"/>
                    </a:lnTo>
                    <a:lnTo>
                      <a:pt x="3667" y="149"/>
                    </a:lnTo>
                    <a:lnTo>
                      <a:pt x="3701" y="203"/>
                    </a:lnTo>
                    <a:lnTo>
                      <a:pt x="3729" y="261"/>
                    </a:lnTo>
                    <a:lnTo>
                      <a:pt x="3745" y="322"/>
                    </a:lnTo>
                    <a:lnTo>
                      <a:pt x="3751" y="384"/>
                    </a:lnTo>
                    <a:lnTo>
                      <a:pt x="3747" y="446"/>
                    </a:lnTo>
                    <a:lnTo>
                      <a:pt x="3733" y="505"/>
                    </a:lnTo>
                    <a:lnTo>
                      <a:pt x="3711" y="563"/>
                    </a:lnTo>
                    <a:lnTo>
                      <a:pt x="3681" y="617"/>
                    </a:lnTo>
                    <a:lnTo>
                      <a:pt x="3641" y="665"/>
                    </a:lnTo>
                    <a:lnTo>
                      <a:pt x="3595" y="704"/>
                    </a:lnTo>
                    <a:lnTo>
                      <a:pt x="3542" y="740"/>
                    </a:lnTo>
                    <a:lnTo>
                      <a:pt x="1932" y="1586"/>
                    </a:lnTo>
                    <a:lnTo>
                      <a:pt x="1932" y="2264"/>
                    </a:lnTo>
                    <a:lnTo>
                      <a:pt x="2941" y="1974"/>
                    </a:lnTo>
                    <a:lnTo>
                      <a:pt x="2973" y="1970"/>
                    </a:lnTo>
                    <a:lnTo>
                      <a:pt x="3002" y="1974"/>
                    </a:lnTo>
                    <a:lnTo>
                      <a:pt x="3032" y="1984"/>
                    </a:lnTo>
                    <a:lnTo>
                      <a:pt x="3056" y="2004"/>
                    </a:lnTo>
                    <a:lnTo>
                      <a:pt x="3076" y="2028"/>
                    </a:lnTo>
                    <a:lnTo>
                      <a:pt x="3088" y="2055"/>
                    </a:lnTo>
                    <a:lnTo>
                      <a:pt x="3094" y="2087"/>
                    </a:lnTo>
                    <a:lnTo>
                      <a:pt x="3090" y="2119"/>
                    </a:lnTo>
                    <a:lnTo>
                      <a:pt x="3078" y="2147"/>
                    </a:lnTo>
                    <a:lnTo>
                      <a:pt x="3060" y="2173"/>
                    </a:lnTo>
                    <a:lnTo>
                      <a:pt x="3036" y="2191"/>
                    </a:lnTo>
                    <a:lnTo>
                      <a:pt x="3006" y="2205"/>
                    </a:lnTo>
                    <a:lnTo>
                      <a:pt x="1932" y="2513"/>
                    </a:lnTo>
                    <a:lnTo>
                      <a:pt x="1932" y="3970"/>
                    </a:lnTo>
                    <a:lnTo>
                      <a:pt x="5310" y="2000"/>
                    </a:lnTo>
                    <a:lnTo>
                      <a:pt x="5338" y="1988"/>
                    </a:lnTo>
                    <a:lnTo>
                      <a:pt x="5370" y="1984"/>
                    </a:lnTo>
                    <a:lnTo>
                      <a:pt x="6319" y="1984"/>
                    </a:lnTo>
                    <a:lnTo>
                      <a:pt x="6319" y="1644"/>
                    </a:lnTo>
                    <a:lnTo>
                      <a:pt x="6315" y="1612"/>
                    </a:lnTo>
                    <a:lnTo>
                      <a:pt x="6303" y="1582"/>
                    </a:lnTo>
                    <a:lnTo>
                      <a:pt x="6283" y="1556"/>
                    </a:lnTo>
                    <a:lnTo>
                      <a:pt x="6260" y="1538"/>
                    </a:lnTo>
                    <a:lnTo>
                      <a:pt x="6230" y="1526"/>
                    </a:lnTo>
                    <a:lnTo>
                      <a:pt x="6198" y="1520"/>
                    </a:lnTo>
                    <a:lnTo>
                      <a:pt x="5388" y="1520"/>
                    </a:lnTo>
                    <a:lnTo>
                      <a:pt x="3402" y="2091"/>
                    </a:lnTo>
                    <a:lnTo>
                      <a:pt x="3371" y="2095"/>
                    </a:lnTo>
                    <a:lnTo>
                      <a:pt x="3339" y="2091"/>
                    </a:lnTo>
                    <a:lnTo>
                      <a:pt x="3311" y="2081"/>
                    </a:lnTo>
                    <a:lnTo>
                      <a:pt x="3287" y="2063"/>
                    </a:lnTo>
                    <a:lnTo>
                      <a:pt x="3267" y="2038"/>
                    </a:lnTo>
                    <a:lnTo>
                      <a:pt x="3253" y="2010"/>
                    </a:lnTo>
                    <a:lnTo>
                      <a:pt x="3249" y="1978"/>
                    </a:lnTo>
                    <a:lnTo>
                      <a:pt x="3253" y="1946"/>
                    </a:lnTo>
                    <a:lnTo>
                      <a:pt x="3263" y="1918"/>
                    </a:lnTo>
                    <a:lnTo>
                      <a:pt x="3281" y="1892"/>
                    </a:lnTo>
                    <a:lnTo>
                      <a:pt x="3307" y="1874"/>
                    </a:lnTo>
                    <a:lnTo>
                      <a:pt x="3335" y="1860"/>
                    </a:lnTo>
                    <a:lnTo>
                      <a:pt x="5338" y="1285"/>
                    </a:lnTo>
                    <a:lnTo>
                      <a:pt x="5370" y="1281"/>
                    </a:lnTo>
                    <a:lnTo>
                      <a:pt x="6198" y="1281"/>
                    </a:lnTo>
                    <a:lnTo>
                      <a:pt x="6264" y="1287"/>
                    </a:lnTo>
                    <a:lnTo>
                      <a:pt x="6323" y="1305"/>
                    </a:lnTo>
                    <a:lnTo>
                      <a:pt x="6381" y="1331"/>
                    </a:lnTo>
                    <a:lnTo>
                      <a:pt x="6431" y="1367"/>
                    </a:lnTo>
                    <a:lnTo>
                      <a:pt x="6474" y="1411"/>
                    </a:lnTo>
                    <a:lnTo>
                      <a:pt x="6510" y="1460"/>
                    </a:lnTo>
                    <a:lnTo>
                      <a:pt x="6536" y="1518"/>
                    </a:lnTo>
                    <a:lnTo>
                      <a:pt x="6554" y="1578"/>
                    </a:lnTo>
                    <a:lnTo>
                      <a:pt x="6560" y="1644"/>
                    </a:lnTo>
                    <a:lnTo>
                      <a:pt x="6560" y="2103"/>
                    </a:lnTo>
                    <a:lnTo>
                      <a:pt x="6554" y="2141"/>
                    </a:lnTo>
                    <a:lnTo>
                      <a:pt x="6536" y="2175"/>
                    </a:lnTo>
                    <a:lnTo>
                      <a:pt x="6510" y="2201"/>
                    </a:lnTo>
                    <a:lnTo>
                      <a:pt x="6478" y="2217"/>
                    </a:lnTo>
                    <a:lnTo>
                      <a:pt x="6441" y="2223"/>
                    </a:lnTo>
                    <a:lnTo>
                      <a:pt x="6417" y="2223"/>
                    </a:lnTo>
                    <a:lnTo>
                      <a:pt x="6417" y="2487"/>
                    </a:lnTo>
                    <a:lnTo>
                      <a:pt x="6411" y="2523"/>
                    </a:lnTo>
                    <a:lnTo>
                      <a:pt x="6393" y="2557"/>
                    </a:lnTo>
                    <a:lnTo>
                      <a:pt x="6367" y="2583"/>
                    </a:lnTo>
                    <a:lnTo>
                      <a:pt x="6333" y="2601"/>
                    </a:lnTo>
                    <a:lnTo>
                      <a:pt x="6295" y="2607"/>
                    </a:lnTo>
                    <a:lnTo>
                      <a:pt x="5577" y="2607"/>
                    </a:lnTo>
                    <a:lnTo>
                      <a:pt x="5539" y="2601"/>
                    </a:lnTo>
                    <a:lnTo>
                      <a:pt x="5507" y="2583"/>
                    </a:lnTo>
                    <a:lnTo>
                      <a:pt x="5482" y="2557"/>
                    </a:lnTo>
                    <a:lnTo>
                      <a:pt x="5464" y="2523"/>
                    </a:lnTo>
                    <a:lnTo>
                      <a:pt x="5458" y="2487"/>
                    </a:lnTo>
                    <a:lnTo>
                      <a:pt x="5458" y="2223"/>
                    </a:lnTo>
                    <a:lnTo>
                      <a:pt x="5402" y="2223"/>
                    </a:lnTo>
                    <a:lnTo>
                      <a:pt x="1932" y="4248"/>
                    </a:lnTo>
                    <a:lnTo>
                      <a:pt x="1932" y="4921"/>
                    </a:lnTo>
                    <a:lnTo>
                      <a:pt x="1926" y="4959"/>
                    </a:lnTo>
                    <a:lnTo>
                      <a:pt x="1908" y="4990"/>
                    </a:lnTo>
                    <a:lnTo>
                      <a:pt x="1882" y="5016"/>
                    </a:lnTo>
                    <a:lnTo>
                      <a:pt x="1848" y="5034"/>
                    </a:lnTo>
                    <a:lnTo>
                      <a:pt x="1811" y="5040"/>
                    </a:lnTo>
                    <a:lnTo>
                      <a:pt x="119" y="5040"/>
                    </a:lnTo>
                    <a:lnTo>
                      <a:pt x="82" y="5034"/>
                    </a:lnTo>
                    <a:lnTo>
                      <a:pt x="50" y="5016"/>
                    </a:lnTo>
                    <a:lnTo>
                      <a:pt x="24" y="4990"/>
                    </a:lnTo>
                    <a:lnTo>
                      <a:pt x="6" y="4959"/>
                    </a:lnTo>
                    <a:lnTo>
                      <a:pt x="0" y="4921"/>
                    </a:lnTo>
                    <a:lnTo>
                      <a:pt x="0" y="2320"/>
                    </a:lnTo>
                    <a:lnTo>
                      <a:pt x="6" y="2282"/>
                    </a:lnTo>
                    <a:lnTo>
                      <a:pt x="24" y="2248"/>
                    </a:lnTo>
                    <a:lnTo>
                      <a:pt x="50" y="2223"/>
                    </a:lnTo>
                    <a:lnTo>
                      <a:pt x="82" y="2205"/>
                    </a:lnTo>
                    <a:lnTo>
                      <a:pt x="119" y="2199"/>
                    </a:lnTo>
                    <a:lnTo>
                      <a:pt x="157" y="2205"/>
                    </a:lnTo>
                    <a:lnTo>
                      <a:pt x="191" y="2223"/>
                    </a:lnTo>
                    <a:lnTo>
                      <a:pt x="217" y="2248"/>
                    </a:lnTo>
                    <a:lnTo>
                      <a:pt x="233" y="2282"/>
                    </a:lnTo>
                    <a:lnTo>
                      <a:pt x="239" y="2320"/>
                    </a:lnTo>
                    <a:lnTo>
                      <a:pt x="239" y="4801"/>
                    </a:lnTo>
                    <a:lnTo>
                      <a:pt x="1691" y="4801"/>
                    </a:lnTo>
                    <a:lnTo>
                      <a:pt x="1691" y="1634"/>
                    </a:lnTo>
                    <a:lnTo>
                      <a:pt x="239" y="1634"/>
                    </a:lnTo>
                    <a:lnTo>
                      <a:pt x="239" y="1904"/>
                    </a:lnTo>
                    <a:lnTo>
                      <a:pt x="233" y="1942"/>
                    </a:lnTo>
                    <a:lnTo>
                      <a:pt x="217" y="1974"/>
                    </a:lnTo>
                    <a:lnTo>
                      <a:pt x="191" y="2002"/>
                    </a:lnTo>
                    <a:lnTo>
                      <a:pt x="157" y="2018"/>
                    </a:lnTo>
                    <a:lnTo>
                      <a:pt x="119" y="2024"/>
                    </a:lnTo>
                    <a:lnTo>
                      <a:pt x="82" y="2018"/>
                    </a:lnTo>
                    <a:lnTo>
                      <a:pt x="50" y="2002"/>
                    </a:lnTo>
                    <a:lnTo>
                      <a:pt x="24" y="1974"/>
                    </a:lnTo>
                    <a:lnTo>
                      <a:pt x="6" y="1942"/>
                    </a:lnTo>
                    <a:lnTo>
                      <a:pt x="0" y="1904"/>
                    </a:lnTo>
                    <a:lnTo>
                      <a:pt x="0" y="1166"/>
                    </a:lnTo>
                    <a:lnTo>
                      <a:pt x="6" y="1086"/>
                    </a:lnTo>
                    <a:lnTo>
                      <a:pt x="20" y="1009"/>
                    </a:lnTo>
                    <a:lnTo>
                      <a:pt x="46" y="935"/>
                    </a:lnTo>
                    <a:lnTo>
                      <a:pt x="78" y="866"/>
                    </a:lnTo>
                    <a:lnTo>
                      <a:pt x="119" y="800"/>
                    </a:lnTo>
                    <a:lnTo>
                      <a:pt x="169" y="742"/>
                    </a:lnTo>
                    <a:lnTo>
                      <a:pt x="225" y="690"/>
                    </a:lnTo>
                    <a:lnTo>
                      <a:pt x="289" y="645"/>
                    </a:lnTo>
                    <a:lnTo>
                      <a:pt x="356" y="609"/>
                    </a:lnTo>
                    <a:lnTo>
                      <a:pt x="430" y="581"/>
                    </a:lnTo>
                    <a:lnTo>
                      <a:pt x="509" y="561"/>
                    </a:lnTo>
                    <a:lnTo>
                      <a:pt x="625" y="541"/>
                    </a:lnTo>
                    <a:lnTo>
                      <a:pt x="748" y="519"/>
                    </a:lnTo>
                    <a:lnTo>
                      <a:pt x="881" y="493"/>
                    </a:lnTo>
                    <a:lnTo>
                      <a:pt x="1021" y="468"/>
                    </a:lnTo>
                    <a:lnTo>
                      <a:pt x="1168" y="440"/>
                    </a:lnTo>
                    <a:lnTo>
                      <a:pt x="1319" y="410"/>
                    </a:lnTo>
                    <a:lnTo>
                      <a:pt x="1472" y="380"/>
                    </a:lnTo>
                    <a:lnTo>
                      <a:pt x="1630" y="348"/>
                    </a:lnTo>
                    <a:lnTo>
                      <a:pt x="1789" y="316"/>
                    </a:lnTo>
                    <a:lnTo>
                      <a:pt x="1948" y="284"/>
                    </a:lnTo>
                    <a:lnTo>
                      <a:pt x="2105" y="253"/>
                    </a:lnTo>
                    <a:lnTo>
                      <a:pt x="2260" y="221"/>
                    </a:lnTo>
                    <a:lnTo>
                      <a:pt x="2412" y="189"/>
                    </a:lnTo>
                    <a:lnTo>
                      <a:pt x="2559" y="159"/>
                    </a:lnTo>
                    <a:lnTo>
                      <a:pt x="2700" y="129"/>
                    </a:lnTo>
                    <a:lnTo>
                      <a:pt x="2833" y="101"/>
                    </a:lnTo>
                    <a:lnTo>
                      <a:pt x="2961" y="76"/>
                    </a:lnTo>
                    <a:lnTo>
                      <a:pt x="3078" y="52"/>
                    </a:lnTo>
                    <a:lnTo>
                      <a:pt x="3184" y="28"/>
                    </a:lnTo>
                    <a:lnTo>
                      <a:pt x="3277" y="8"/>
                    </a:lnTo>
                    <a:lnTo>
                      <a:pt x="334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54" name="Freeform 60">
                <a:extLst>
                  <a:ext uri="{FF2B5EF4-FFF2-40B4-BE49-F238E27FC236}">
                    <a16:creationId xmlns:a16="http://schemas.microsoft.com/office/drawing/2014/main" id="{BFF307A7-737D-DE40-9F6D-C4960DE4E3FB}"/>
                  </a:ext>
                </a:extLst>
              </p:cNvPr>
              <p:cNvSpPr>
                <a:spLocks noEditPoints="1"/>
              </p:cNvSpPr>
              <p:nvPr/>
            </p:nvSpPr>
            <p:spPr bwMode="auto">
              <a:xfrm>
                <a:off x="7051675" y="3548063"/>
                <a:ext cx="884238" cy="1027113"/>
              </a:xfrm>
              <a:custGeom>
                <a:avLst/>
                <a:gdLst>
                  <a:gd name="T0" fmla="*/ 332 w 1114"/>
                  <a:gd name="T1" fmla="*/ 513 h 1293"/>
                  <a:gd name="T2" fmla="*/ 269 w 1114"/>
                  <a:gd name="T3" fmla="*/ 605 h 1293"/>
                  <a:gd name="T4" fmla="*/ 241 w 1114"/>
                  <a:gd name="T5" fmla="*/ 710 h 1293"/>
                  <a:gd name="T6" fmla="*/ 251 w 1114"/>
                  <a:gd name="T7" fmla="*/ 818 h 1293"/>
                  <a:gd name="T8" fmla="*/ 297 w 1114"/>
                  <a:gd name="T9" fmla="*/ 917 h 1293"/>
                  <a:gd name="T10" fmla="*/ 376 w 1114"/>
                  <a:gd name="T11" fmla="*/ 997 h 1293"/>
                  <a:gd name="T12" fmla="*/ 476 w 1114"/>
                  <a:gd name="T13" fmla="*/ 1043 h 1293"/>
                  <a:gd name="T14" fmla="*/ 585 w 1114"/>
                  <a:gd name="T15" fmla="*/ 1052 h 1293"/>
                  <a:gd name="T16" fmla="*/ 689 w 1114"/>
                  <a:gd name="T17" fmla="*/ 1025 h 1293"/>
                  <a:gd name="T18" fmla="*/ 782 w 1114"/>
                  <a:gd name="T19" fmla="*/ 961 h 1293"/>
                  <a:gd name="T20" fmla="*/ 846 w 1114"/>
                  <a:gd name="T21" fmla="*/ 869 h 1293"/>
                  <a:gd name="T22" fmla="*/ 874 w 1114"/>
                  <a:gd name="T23" fmla="*/ 764 h 1293"/>
                  <a:gd name="T24" fmla="*/ 864 w 1114"/>
                  <a:gd name="T25" fmla="*/ 657 h 1293"/>
                  <a:gd name="T26" fmla="*/ 818 w 1114"/>
                  <a:gd name="T27" fmla="*/ 557 h 1293"/>
                  <a:gd name="T28" fmla="*/ 557 w 1114"/>
                  <a:gd name="T29" fmla="*/ 288 h 1293"/>
                  <a:gd name="T30" fmla="*/ 587 w 1114"/>
                  <a:gd name="T31" fmla="*/ 4 h 1293"/>
                  <a:gd name="T32" fmla="*/ 643 w 1114"/>
                  <a:gd name="T33" fmla="*/ 34 h 1293"/>
                  <a:gd name="T34" fmla="*/ 1001 w 1114"/>
                  <a:gd name="T35" fmla="*/ 400 h 1293"/>
                  <a:gd name="T36" fmla="*/ 1073 w 1114"/>
                  <a:gd name="T37" fmla="*/ 527 h 1293"/>
                  <a:gd name="T38" fmla="*/ 1108 w 1114"/>
                  <a:gd name="T39" fmla="*/ 666 h 1293"/>
                  <a:gd name="T40" fmla="*/ 1108 w 1114"/>
                  <a:gd name="T41" fmla="*/ 808 h 1293"/>
                  <a:gd name="T42" fmla="*/ 1073 w 1114"/>
                  <a:gd name="T43" fmla="*/ 947 h 1293"/>
                  <a:gd name="T44" fmla="*/ 1001 w 1114"/>
                  <a:gd name="T45" fmla="*/ 1074 h 1293"/>
                  <a:gd name="T46" fmla="*/ 894 w 1114"/>
                  <a:gd name="T47" fmla="*/ 1180 h 1293"/>
                  <a:gd name="T48" fmla="*/ 766 w 1114"/>
                  <a:gd name="T49" fmla="*/ 1251 h 1293"/>
                  <a:gd name="T50" fmla="*/ 629 w 1114"/>
                  <a:gd name="T51" fmla="*/ 1289 h 1293"/>
                  <a:gd name="T52" fmla="*/ 486 w 1114"/>
                  <a:gd name="T53" fmla="*/ 1289 h 1293"/>
                  <a:gd name="T54" fmla="*/ 348 w 1114"/>
                  <a:gd name="T55" fmla="*/ 1251 h 1293"/>
                  <a:gd name="T56" fmla="*/ 221 w 1114"/>
                  <a:gd name="T57" fmla="*/ 1180 h 1293"/>
                  <a:gd name="T58" fmla="*/ 114 w 1114"/>
                  <a:gd name="T59" fmla="*/ 1074 h 1293"/>
                  <a:gd name="T60" fmla="*/ 42 w 1114"/>
                  <a:gd name="T61" fmla="*/ 947 h 1293"/>
                  <a:gd name="T62" fmla="*/ 6 w 1114"/>
                  <a:gd name="T63" fmla="*/ 808 h 1293"/>
                  <a:gd name="T64" fmla="*/ 6 w 1114"/>
                  <a:gd name="T65" fmla="*/ 666 h 1293"/>
                  <a:gd name="T66" fmla="*/ 42 w 1114"/>
                  <a:gd name="T67" fmla="*/ 527 h 1293"/>
                  <a:gd name="T68" fmla="*/ 114 w 1114"/>
                  <a:gd name="T69" fmla="*/ 400 h 1293"/>
                  <a:gd name="T70" fmla="*/ 472 w 1114"/>
                  <a:gd name="T71" fmla="*/ 34 h 1293"/>
                  <a:gd name="T72" fmla="*/ 527 w 1114"/>
                  <a:gd name="T73" fmla="*/ 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4" h="1293">
                    <a:moveTo>
                      <a:pt x="557" y="288"/>
                    </a:moveTo>
                    <a:lnTo>
                      <a:pt x="332" y="513"/>
                    </a:lnTo>
                    <a:lnTo>
                      <a:pt x="297" y="557"/>
                    </a:lnTo>
                    <a:lnTo>
                      <a:pt x="269" y="605"/>
                    </a:lnTo>
                    <a:lnTo>
                      <a:pt x="251" y="657"/>
                    </a:lnTo>
                    <a:lnTo>
                      <a:pt x="241" y="710"/>
                    </a:lnTo>
                    <a:lnTo>
                      <a:pt x="241" y="764"/>
                    </a:lnTo>
                    <a:lnTo>
                      <a:pt x="251" y="818"/>
                    </a:lnTo>
                    <a:lnTo>
                      <a:pt x="269" y="869"/>
                    </a:lnTo>
                    <a:lnTo>
                      <a:pt x="297" y="917"/>
                    </a:lnTo>
                    <a:lnTo>
                      <a:pt x="332" y="961"/>
                    </a:lnTo>
                    <a:lnTo>
                      <a:pt x="376" y="997"/>
                    </a:lnTo>
                    <a:lnTo>
                      <a:pt x="426" y="1025"/>
                    </a:lnTo>
                    <a:lnTo>
                      <a:pt x="476" y="1043"/>
                    </a:lnTo>
                    <a:lnTo>
                      <a:pt x="529" y="1052"/>
                    </a:lnTo>
                    <a:lnTo>
                      <a:pt x="585" y="1052"/>
                    </a:lnTo>
                    <a:lnTo>
                      <a:pt x="637" y="1043"/>
                    </a:lnTo>
                    <a:lnTo>
                      <a:pt x="689" y="1025"/>
                    </a:lnTo>
                    <a:lnTo>
                      <a:pt x="738" y="997"/>
                    </a:lnTo>
                    <a:lnTo>
                      <a:pt x="782" y="961"/>
                    </a:lnTo>
                    <a:lnTo>
                      <a:pt x="818" y="917"/>
                    </a:lnTo>
                    <a:lnTo>
                      <a:pt x="846" y="869"/>
                    </a:lnTo>
                    <a:lnTo>
                      <a:pt x="864" y="818"/>
                    </a:lnTo>
                    <a:lnTo>
                      <a:pt x="874" y="764"/>
                    </a:lnTo>
                    <a:lnTo>
                      <a:pt x="874" y="710"/>
                    </a:lnTo>
                    <a:lnTo>
                      <a:pt x="864" y="657"/>
                    </a:lnTo>
                    <a:lnTo>
                      <a:pt x="846" y="605"/>
                    </a:lnTo>
                    <a:lnTo>
                      <a:pt x="818" y="557"/>
                    </a:lnTo>
                    <a:lnTo>
                      <a:pt x="782" y="513"/>
                    </a:lnTo>
                    <a:lnTo>
                      <a:pt x="557" y="288"/>
                    </a:lnTo>
                    <a:close/>
                    <a:moveTo>
                      <a:pt x="557" y="0"/>
                    </a:moveTo>
                    <a:lnTo>
                      <a:pt x="587" y="4"/>
                    </a:lnTo>
                    <a:lnTo>
                      <a:pt x="617" y="14"/>
                    </a:lnTo>
                    <a:lnTo>
                      <a:pt x="643" y="34"/>
                    </a:lnTo>
                    <a:lnTo>
                      <a:pt x="951" y="344"/>
                    </a:lnTo>
                    <a:lnTo>
                      <a:pt x="1001" y="400"/>
                    </a:lnTo>
                    <a:lnTo>
                      <a:pt x="1041" y="462"/>
                    </a:lnTo>
                    <a:lnTo>
                      <a:pt x="1073" y="527"/>
                    </a:lnTo>
                    <a:lnTo>
                      <a:pt x="1094" y="595"/>
                    </a:lnTo>
                    <a:lnTo>
                      <a:pt x="1108" y="666"/>
                    </a:lnTo>
                    <a:lnTo>
                      <a:pt x="1114" y="736"/>
                    </a:lnTo>
                    <a:lnTo>
                      <a:pt x="1108" y="808"/>
                    </a:lnTo>
                    <a:lnTo>
                      <a:pt x="1094" y="877"/>
                    </a:lnTo>
                    <a:lnTo>
                      <a:pt x="1073" y="947"/>
                    </a:lnTo>
                    <a:lnTo>
                      <a:pt x="1041" y="1013"/>
                    </a:lnTo>
                    <a:lnTo>
                      <a:pt x="1001" y="1074"/>
                    </a:lnTo>
                    <a:lnTo>
                      <a:pt x="951" y="1130"/>
                    </a:lnTo>
                    <a:lnTo>
                      <a:pt x="894" y="1180"/>
                    </a:lnTo>
                    <a:lnTo>
                      <a:pt x="832" y="1222"/>
                    </a:lnTo>
                    <a:lnTo>
                      <a:pt x="766" y="1251"/>
                    </a:lnTo>
                    <a:lnTo>
                      <a:pt x="699" y="1275"/>
                    </a:lnTo>
                    <a:lnTo>
                      <a:pt x="629" y="1289"/>
                    </a:lnTo>
                    <a:lnTo>
                      <a:pt x="557" y="1293"/>
                    </a:lnTo>
                    <a:lnTo>
                      <a:pt x="486" y="1289"/>
                    </a:lnTo>
                    <a:lnTo>
                      <a:pt x="416" y="1275"/>
                    </a:lnTo>
                    <a:lnTo>
                      <a:pt x="348" y="1251"/>
                    </a:lnTo>
                    <a:lnTo>
                      <a:pt x="283" y="1222"/>
                    </a:lnTo>
                    <a:lnTo>
                      <a:pt x="221" y="1180"/>
                    </a:lnTo>
                    <a:lnTo>
                      <a:pt x="163" y="1130"/>
                    </a:lnTo>
                    <a:lnTo>
                      <a:pt x="114" y="1074"/>
                    </a:lnTo>
                    <a:lnTo>
                      <a:pt x="74" y="1013"/>
                    </a:lnTo>
                    <a:lnTo>
                      <a:pt x="42" y="947"/>
                    </a:lnTo>
                    <a:lnTo>
                      <a:pt x="18" y="877"/>
                    </a:lnTo>
                    <a:lnTo>
                      <a:pt x="6" y="808"/>
                    </a:lnTo>
                    <a:lnTo>
                      <a:pt x="0" y="736"/>
                    </a:lnTo>
                    <a:lnTo>
                      <a:pt x="6" y="666"/>
                    </a:lnTo>
                    <a:lnTo>
                      <a:pt x="18" y="595"/>
                    </a:lnTo>
                    <a:lnTo>
                      <a:pt x="42" y="527"/>
                    </a:lnTo>
                    <a:lnTo>
                      <a:pt x="74" y="462"/>
                    </a:lnTo>
                    <a:lnTo>
                      <a:pt x="114" y="400"/>
                    </a:lnTo>
                    <a:lnTo>
                      <a:pt x="163" y="344"/>
                    </a:lnTo>
                    <a:lnTo>
                      <a:pt x="472" y="34"/>
                    </a:lnTo>
                    <a:lnTo>
                      <a:pt x="498" y="14"/>
                    </a:lnTo>
                    <a:lnTo>
                      <a:pt x="527" y="4"/>
                    </a:lnTo>
                    <a:lnTo>
                      <a:pt x="55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47" name="Group 46">
              <a:extLst>
                <a:ext uri="{FF2B5EF4-FFF2-40B4-BE49-F238E27FC236}">
                  <a16:creationId xmlns:a16="http://schemas.microsoft.com/office/drawing/2014/main" id="{6369B91C-ACCB-D843-B397-444E8CE491F9}"/>
                </a:ext>
              </a:extLst>
            </p:cNvPr>
            <p:cNvGrpSpPr/>
            <p:nvPr/>
          </p:nvGrpSpPr>
          <p:grpSpPr>
            <a:xfrm>
              <a:off x="4930258" y="2677653"/>
              <a:ext cx="454380" cy="396088"/>
              <a:chOff x="8831263" y="1998663"/>
              <a:chExt cx="2895600" cy="2524125"/>
            </a:xfrm>
            <a:solidFill>
              <a:schemeClr val="accent1"/>
            </a:solidFill>
          </p:grpSpPr>
          <p:sp>
            <p:nvSpPr>
              <p:cNvPr id="151" name="Freeform 65">
                <a:extLst>
                  <a:ext uri="{FF2B5EF4-FFF2-40B4-BE49-F238E27FC236}">
                    <a16:creationId xmlns:a16="http://schemas.microsoft.com/office/drawing/2014/main" id="{8605378C-A948-7F44-A9B3-EA54724AB086}"/>
                  </a:ext>
                </a:extLst>
              </p:cNvPr>
              <p:cNvSpPr>
                <a:spLocks/>
              </p:cNvSpPr>
              <p:nvPr/>
            </p:nvSpPr>
            <p:spPr bwMode="auto">
              <a:xfrm>
                <a:off x="9207501" y="3529013"/>
                <a:ext cx="257175" cy="173038"/>
              </a:xfrm>
              <a:custGeom>
                <a:avLst/>
                <a:gdLst>
                  <a:gd name="T0" fmla="*/ 0 w 325"/>
                  <a:gd name="T1" fmla="*/ 0 h 219"/>
                  <a:gd name="T2" fmla="*/ 191 w 325"/>
                  <a:gd name="T3" fmla="*/ 0 h 219"/>
                  <a:gd name="T4" fmla="*/ 218 w 325"/>
                  <a:gd name="T5" fmla="*/ 0 h 219"/>
                  <a:gd name="T6" fmla="*/ 241 w 325"/>
                  <a:gd name="T7" fmla="*/ 3 h 219"/>
                  <a:gd name="T8" fmla="*/ 262 w 325"/>
                  <a:gd name="T9" fmla="*/ 9 h 219"/>
                  <a:gd name="T10" fmla="*/ 281 w 325"/>
                  <a:gd name="T11" fmla="*/ 16 h 219"/>
                  <a:gd name="T12" fmla="*/ 296 w 325"/>
                  <a:gd name="T13" fmla="*/ 27 h 219"/>
                  <a:gd name="T14" fmla="*/ 309 w 325"/>
                  <a:gd name="T15" fmla="*/ 42 h 219"/>
                  <a:gd name="T16" fmla="*/ 319 w 325"/>
                  <a:gd name="T17" fmla="*/ 59 h 219"/>
                  <a:gd name="T18" fmla="*/ 324 w 325"/>
                  <a:gd name="T19" fmla="*/ 83 h 219"/>
                  <a:gd name="T20" fmla="*/ 325 w 325"/>
                  <a:gd name="T21" fmla="*/ 109 h 219"/>
                  <a:gd name="T22" fmla="*/ 324 w 325"/>
                  <a:gd name="T23" fmla="*/ 135 h 219"/>
                  <a:gd name="T24" fmla="*/ 317 w 325"/>
                  <a:gd name="T25" fmla="*/ 156 h 219"/>
                  <a:gd name="T26" fmla="*/ 309 w 325"/>
                  <a:gd name="T27" fmla="*/ 173 h 219"/>
                  <a:gd name="T28" fmla="*/ 296 w 325"/>
                  <a:gd name="T29" fmla="*/ 187 h 219"/>
                  <a:gd name="T30" fmla="*/ 282 w 325"/>
                  <a:gd name="T31" fmla="*/ 198 h 219"/>
                  <a:gd name="T32" fmla="*/ 265 w 325"/>
                  <a:gd name="T33" fmla="*/ 207 h 219"/>
                  <a:gd name="T34" fmla="*/ 247 w 325"/>
                  <a:gd name="T35" fmla="*/ 212 h 219"/>
                  <a:gd name="T36" fmla="*/ 227 w 325"/>
                  <a:gd name="T37" fmla="*/ 216 h 219"/>
                  <a:gd name="T38" fmla="*/ 207 w 325"/>
                  <a:gd name="T39" fmla="*/ 218 h 219"/>
                  <a:gd name="T40" fmla="*/ 186 w 325"/>
                  <a:gd name="T41" fmla="*/ 219 h 219"/>
                  <a:gd name="T42" fmla="*/ 0 w 325"/>
                  <a:gd name="T43" fmla="*/ 219 h 219"/>
                  <a:gd name="T44" fmla="*/ 0 w 325"/>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5" h="219">
                    <a:moveTo>
                      <a:pt x="0" y="0"/>
                    </a:moveTo>
                    <a:lnTo>
                      <a:pt x="191" y="0"/>
                    </a:lnTo>
                    <a:lnTo>
                      <a:pt x="218" y="0"/>
                    </a:lnTo>
                    <a:lnTo>
                      <a:pt x="241" y="3"/>
                    </a:lnTo>
                    <a:lnTo>
                      <a:pt x="262" y="9"/>
                    </a:lnTo>
                    <a:lnTo>
                      <a:pt x="281" y="16"/>
                    </a:lnTo>
                    <a:lnTo>
                      <a:pt x="296" y="27"/>
                    </a:lnTo>
                    <a:lnTo>
                      <a:pt x="309" y="42"/>
                    </a:lnTo>
                    <a:lnTo>
                      <a:pt x="319" y="59"/>
                    </a:lnTo>
                    <a:lnTo>
                      <a:pt x="324" y="83"/>
                    </a:lnTo>
                    <a:lnTo>
                      <a:pt x="325" y="109"/>
                    </a:lnTo>
                    <a:lnTo>
                      <a:pt x="324" y="135"/>
                    </a:lnTo>
                    <a:lnTo>
                      <a:pt x="317" y="156"/>
                    </a:lnTo>
                    <a:lnTo>
                      <a:pt x="309" y="173"/>
                    </a:lnTo>
                    <a:lnTo>
                      <a:pt x="296" y="187"/>
                    </a:lnTo>
                    <a:lnTo>
                      <a:pt x="282" y="198"/>
                    </a:lnTo>
                    <a:lnTo>
                      <a:pt x="265" y="207"/>
                    </a:lnTo>
                    <a:lnTo>
                      <a:pt x="247" y="212"/>
                    </a:lnTo>
                    <a:lnTo>
                      <a:pt x="227" y="216"/>
                    </a:lnTo>
                    <a:lnTo>
                      <a:pt x="207" y="218"/>
                    </a:lnTo>
                    <a:lnTo>
                      <a:pt x="186" y="219"/>
                    </a:lnTo>
                    <a:lnTo>
                      <a:pt x="0" y="219"/>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52" name="Freeform 66">
                <a:extLst>
                  <a:ext uri="{FF2B5EF4-FFF2-40B4-BE49-F238E27FC236}">
                    <a16:creationId xmlns:a16="http://schemas.microsoft.com/office/drawing/2014/main" id="{011A2E29-410A-174F-BBC4-25DF16A54C92}"/>
                  </a:ext>
                </a:extLst>
              </p:cNvPr>
              <p:cNvSpPr>
                <a:spLocks noEditPoints="1"/>
              </p:cNvSpPr>
              <p:nvPr/>
            </p:nvSpPr>
            <p:spPr bwMode="auto">
              <a:xfrm>
                <a:off x="8831263" y="1998663"/>
                <a:ext cx="2895600" cy="2524125"/>
              </a:xfrm>
              <a:custGeom>
                <a:avLst/>
                <a:gdLst>
                  <a:gd name="T0" fmla="*/ 2715 w 3648"/>
                  <a:gd name="T1" fmla="*/ 1825 h 3180"/>
                  <a:gd name="T2" fmla="*/ 2740 w 3648"/>
                  <a:gd name="T3" fmla="*/ 1927 h 3180"/>
                  <a:gd name="T4" fmla="*/ 2978 w 3648"/>
                  <a:gd name="T5" fmla="*/ 2543 h 3180"/>
                  <a:gd name="T6" fmla="*/ 3069 w 3648"/>
                  <a:gd name="T7" fmla="*/ 2614 h 3180"/>
                  <a:gd name="T8" fmla="*/ 3158 w 3648"/>
                  <a:gd name="T9" fmla="*/ 2543 h 3180"/>
                  <a:gd name="T10" fmla="*/ 3396 w 3648"/>
                  <a:gd name="T11" fmla="*/ 1927 h 3180"/>
                  <a:gd name="T12" fmla="*/ 3422 w 3648"/>
                  <a:gd name="T13" fmla="*/ 1825 h 3180"/>
                  <a:gd name="T14" fmla="*/ 2801 w 3648"/>
                  <a:gd name="T15" fmla="*/ 1785 h 3180"/>
                  <a:gd name="T16" fmla="*/ 1153 w 3648"/>
                  <a:gd name="T17" fmla="*/ 1814 h 3180"/>
                  <a:gd name="T18" fmla="*/ 1131 w 3648"/>
                  <a:gd name="T19" fmla="*/ 2516 h 3180"/>
                  <a:gd name="T20" fmla="*/ 1198 w 3648"/>
                  <a:gd name="T21" fmla="*/ 2595 h 3180"/>
                  <a:gd name="T22" fmla="*/ 1736 w 3648"/>
                  <a:gd name="T23" fmla="*/ 2591 h 3180"/>
                  <a:gd name="T24" fmla="*/ 1773 w 3648"/>
                  <a:gd name="T25" fmla="*/ 2504 h 3180"/>
                  <a:gd name="T26" fmla="*/ 1701 w 3648"/>
                  <a:gd name="T27" fmla="*/ 2450 h 3180"/>
                  <a:gd name="T28" fmla="*/ 1663 w 3648"/>
                  <a:gd name="T29" fmla="*/ 2250 h 3180"/>
                  <a:gd name="T30" fmla="*/ 1716 w 3648"/>
                  <a:gd name="T31" fmla="*/ 2181 h 3180"/>
                  <a:gd name="T32" fmla="*/ 1663 w 3648"/>
                  <a:gd name="T33" fmla="*/ 2114 h 3180"/>
                  <a:gd name="T34" fmla="*/ 1692 w 3648"/>
                  <a:gd name="T35" fmla="*/ 1933 h 3180"/>
                  <a:gd name="T36" fmla="*/ 1764 w 3648"/>
                  <a:gd name="T37" fmla="*/ 1879 h 3180"/>
                  <a:gd name="T38" fmla="*/ 1726 w 3648"/>
                  <a:gd name="T39" fmla="*/ 1793 h 3180"/>
                  <a:gd name="T40" fmla="*/ 376 w 3648"/>
                  <a:gd name="T41" fmla="*/ 1786 h 3180"/>
                  <a:gd name="T42" fmla="*/ 294 w 3648"/>
                  <a:gd name="T43" fmla="*/ 1847 h 3180"/>
                  <a:gd name="T44" fmla="*/ 307 w 3648"/>
                  <a:gd name="T45" fmla="*/ 2581 h 3180"/>
                  <a:gd name="T46" fmla="*/ 424 w 3648"/>
                  <a:gd name="T47" fmla="*/ 2605 h 3180"/>
                  <a:gd name="T48" fmla="*/ 473 w 3648"/>
                  <a:gd name="T49" fmla="*/ 2282 h 3180"/>
                  <a:gd name="T50" fmla="*/ 758 w 3648"/>
                  <a:gd name="T51" fmla="*/ 2328 h 3180"/>
                  <a:gd name="T52" fmla="*/ 784 w 3648"/>
                  <a:gd name="T53" fmla="*/ 2492 h 3180"/>
                  <a:gd name="T54" fmla="*/ 809 w 3648"/>
                  <a:gd name="T55" fmla="*/ 2574 h 3180"/>
                  <a:gd name="T56" fmla="*/ 912 w 3648"/>
                  <a:gd name="T57" fmla="*/ 2612 h 3180"/>
                  <a:gd name="T58" fmla="*/ 981 w 3648"/>
                  <a:gd name="T59" fmla="*/ 2541 h 3180"/>
                  <a:gd name="T60" fmla="*/ 960 w 3648"/>
                  <a:gd name="T61" fmla="*/ 2435 h 3180"/>
                  <a:gd name="T62" fmla="*/ 944 w 3648"/>
                  <a:gd name="T63" fmla="*/ 2284 h 3180"/>
                  <a:gd name="T64" fmla="*/ 843 w 3648"/>
                  <a:gd name="T65" fmla="*/ 2209 h 3180"/>
                  <a:gd name="T66" fmla="*/ 954 w 3648"/>
                  <a:gd name="T67" fmla="*/ 2123 h 3180"/>
                  <a:gd name="T68" fmla="*/ 979 w 3648"/>
                  <a:gd name="T69" fmla="*/ 1965 h 3180"/>
                  <a:gd name="T70" fmla="*/ 908 w 3648"/>
                  <a:gd name="T71" fmla="*/ 1840 h 3180"/>
                  <a:gd name="T72" fmla="*/ 705 w 3648"/>
                  <a:gd name="T73" fmla="*/ 1785 h 3180"/>
                  <a:gd name="T74" fmla="*/ 1923 w 3648"/>
                  <a:gd name="T75" fmla="*/ 1796 h 3180"/>
                  <a:gd name="T76" fmla="*/ 1897 w 3648"/>
                  <a:gd name="T77" fmla="*/ 2548 h 3180"/>
                  <a:gd name="T78" fmla="*/ 1984 w 3648"/>
                  <a:gd name="T79" fmla="*/ 2614 h 3180"/>
                  <a:gd name="T80" fmla="*/ 2072 w 3648"/>
                  <a:gd name="T81" fmla="*/ 2548 h 3180"/>
                  <a:gd name="T82" fmla="*/ 2421 w 3648"/>
                  <a:gd name="T83" fmla="*/ 2593 h 3180"/>
                  <a:gd name="T84" fmla="*/ 2549 w 3648"/>
                  <a:gd name="T85" fmla="*/ 2606 h 3180"/>
                  <a:gd name="T86" fmla="*/ 2609 w 3648"/>
                  <a:gd name="T87" fmla="*/ 2498 h 3180"/>
                  <a:gd name="T88" fmla="*/ 2561 w 3648"/>
                  <a:gd name="T89" fmla="*/ 1777 h 3180"/>
                  <a:gd name="T90" fmla="*/ 2449 w 3648"/>
                  <a:gd name="T91" fmla="*/ 1799 h 3180"/>
                  <a:gd name="T92" fmla="*/ 2104 w 3648"/>
                  <a:gd name="T93" fmla="*/ 1819 h 3180"/>
                  <a:gd name="T94" fmla="*/ 1731 w 3648"/>
                  <a:gd name="T95" fmla="*/ 414 h 3180"/>
                  <a:gd name="T96" fmla="*/ 1823 w 3648"/>
                  <a:gd name="T97" fmla="*/ 435 h 3180"/>
                  <a:gd name="T98" fmla="*/ 1893 w 3648"/>
                  <a:gd name="T99" fmla="*/ 11 h 3180"/>
                  <a:gd name="T100" fmla="*/ 2030 w 3648"/>
                  <a:gd name="T101" fmla="*/ 149 h 3180"/>
                  <a:gd name="T102" fmla="*/ 3561 w 3648"/>
                  <a:gd name="T103" fmla="*/ 1266 h 3180"/>
                  <a:gd name="T104" fmla="*/ 3648 w 3648"/>
                  <a:gd name="T105" fmla="*/ 1353 h 3180"/>
                  <a:gd name="T106" fmla="*/ 3584 w 3648"/>
                  <a:gd name="T107" fmla="*/ 3177 h 3180"/>
                  <a:gd name="T108" fmla="*/ 12 w 3648"/>
                  <a:gd name="T109" fmla="*/ 3137 h 3180"/>
                  <a:gd name="T110" fmla="*/ 25 w 3648"/>
                  <a:gd name="T111" fmla="*/ 1291 h 3180"/>
                  <a:gd name="T112" fmla="*/ 1610 w 3648"/>
                  <a:gd name="T113" fmla="*/ 250 h 3180"/>
                  <a:gd name="T114" fmla="*/ 1670 w 3648"/>
                  <a:gd name="T115" fmla="*/ 64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48" h="3180">
                    <a:moveTo>
                      <a:pt x="2801" y="1785"/>
                    </a:moveTo>
                    <a:lnTo>
                      <a:pt x="2779" y="1786"/>
                    </a:lnTo>
                    <a:lnTo>
                      <a:pt x="2758" y="1791"/>
                    </a:lnTo>
                    <a:lnTo>
                      <a:pt x="2740" y="1799"/>
                    </a:lnTo>
                    <a:lnTo>
                      <a:pt x="2726" y="1810"/>
                    </a:lnTo>
                    <a:lnTo>
                      <a:pt x="2715" y="1825"/>
                    </a:lnTo>
                    <a:lnTo>
                      <a:pt x="2707" y="1842"/>
                    </a:lnTo>
                    <a:lnTo>
                      <a:pt x="2705" y="1862"/>
                    </a:lnTo>
                    <a:lnTo>
                      <a:pt x="2707" y="1883"/>
                    </a:lnTo>
                    <a:lnTo>
                      <a:pt x="2715" y="1900"/>
                    </a:lnTo>
                    <a:lnTo>
                      <a:pt x="2726" y="1914"/>
                    </a:lnTo>
                    <a:lnTo>
                      <a:pt x="2740" y="1927"/>
                    </a:lnTo>
                    <a:lnTo>
                      <a:pt x="2758" y="1934"/>
                    </a:lnTo>
                    <a:lnTo>
                      <a:pt x="2779" y="1939"/>
                    </a:lnTo>
                    <a:lnTo>
                      <a:pt x="2801" y="1941"/>
                    </a:lnTo>
                    <a:lnTo>
                      <a:pt x="2976" y="1941"/>
                    </a:lnTo>
                    <a:lnTo>
                      <a:pt x="2976" y="2521"/>
                    </a:lnTo>
                    <a:lnTo>
                      <a:pt x="2978" y="2543"/>
                    </a:lnTo>
                    <a:lnTo>
                      <a:pt x="2985" y="2563"/>
                    </a:lnTo>
                    <a:lnTo>
                      <a:pt x="2995" y="2581"/>
                    </a:lnTo>
                    <a:lnTo>
                      <a:pt x="3008" y="2594"/>
                    </a:lnTo>
                    <a:lnTo>
                      <a:pt x="3026" y="2605"/>
                    </a:lnTo>
                    <a:lnTo>
                      <a:pt x="3046" y="2612"/>
                    </a:lnTo>
                    <a:lnTo>
                      <a:pt x="3069" y="2614"/>
                    </a:lnTo>
                    <a:lnTo>
                      <a:pt x="3091" y="2612"/>
                    </a:lnTo>
                    <a:lnTo>
                      <a:pt x="3112" y="2605"/>
                    </a:lnTo>
                    <a:lnTo>
                      <a:pt x="3128" y="2594"/>
                    </a:lnTo>
                    <a:lnTo>
                      <a:pt x="3143" y="2581"/>
                    </a:lnTo>
                    <a:lnTo>
                      <a:pt x="3153" y="2563"/>
                    </a:lnTo>
                    <a:lnTo>
                      <a:pt x="3158" y="2543"/>
                    </a:lnTo>
                    <a:lnTo>
                      <a:pt x="3160" y="2521"/>
                    </a:lnTo>
                    <a:lnTo>
                      <a:pt x="3160" y="1941"/>
                    </a:lnTo>
                    <a:lnTo>
                      <a:pt x="3336" y="1941"/>
                    </a:lnTo>
                    <a:lnTo>
                      <a:pt x="3358" y="1939"/>
                    </a:lnTo>
                    <a:lnTo>
                      <a:pt x="3378" y="1934"/>
                    </a:lnTo>
                    <a:lnTo>
                      <a:pt x="3396" y="1927"/>
                    </a:lnTo>
                    <a:lnTo>
                      <a:pt x="3411" y="1914"/>
                    </a:lnTo>
                    <a:lnTo>
                      <a:pt x="3422" y="1900"/>
                    </a:lnTo>
                    <a:lnTo>
                      <a:pt x="3429" y="1883"/>
                    </a:lnTo>
                    <a:lnTo>
                      <a:pt x="3432" y="1862"/>
                    </a:lnTo>
                    <a:lnTo>
                      <a:pt x="3429" y="1842"/>
                    </a:lnTo>
                    <a:lnTo>
                      <a:pt x="3422" y="1825"/>
                    </a:lnTo>
                    <a:lnTo>
                      <a:pt x="3411" y="1810"/>
                    </a:lnTo>
                    <a:lnTo>
                      <a:pt x="3396" y="1799"/>
                    </a:lnTo>
                    <a:lnTo>
                      <a:pt x="3378" y="1791"/>
                    </a:lnTo>
                    <a:lnTo>
                      <a:pt x="3358" y="1786"/>
                    </a:lnTo>
                    <a:lnTo>
                      <a:pt x="3336" y="1785"/>
                    </a:lnTo>
                    <a:lnTo>
                      <a:pt x="2801" y="1785"/>
                    </a:lnTo>
                    <a:close/>
                    <a:moveTo>
                      <a:pt x="1238" y="1785"/>
                    </a:moveTo>
                    <a:lnTo>
                      <a:pt x="1217" y="1786"/>
                    </a:lnTo>
                    <a:lnTo>
                      <a:pt x="1198" y="1789"/>
                    </a:lnTo>
                    <a:lnTo>
                      <a:pt x="1181" y="1795"/>
                    </a:lnTo>
                    <a:lnTo>
                      <a:pt x="1166" y="1803"/>
                    </a:lnTo>
                    <a:lnTo>
                      <a:pt x="1153" y="1814"/>
                    </a:lnTo>
                    <a:lnTo>
                      <a:pt x="1143" y="1828"/>
                    </a:lnTo>
                    <a:lnTo>
                      <a:pt x="1135" y="1847"/>
                    </a:lnTo>
                    <a:lnTo>
                      <a:pt x="1131" y="1868"/>
                    </a:lnTo>
                    <a:lnTo>
                      <a:pt x="1130" y="1893"/>
                    </a:lnTo>
                    <a:lnTo>
                      <a:pt x="1130" y="2490"/>
                    </a:lnTo>
                    <a:lnTo>
                      <a:pt x="1131" y="2516"/>
                    </a:lnTo>
                    <a:lnTo>
                      <a:pt x="1135" y="2538"/>
                    </a:lnTo>
                    <a:lnTo>
                      <a:pt x="1143" y="2555"/>
                    </a:lnTo>
                    <a:lnTo>
                      <a:pt x="1153" y="2570"/>
                    </a:lnTo>
                    <a:lnTo>
                      <a:pt x="1166" y="2581"/>
                    </a:lnTo>
                    <a:lnTo>
                      <a:pt x="1181" y="2590"/>
                    </a:lnTo>
                    <a:lnTo>
                      <a:pt x="1198" y="2595"/>
                    </a:lnTo>
                    <a:lnTo>
                      <a:pt x="1217" y="2597"/>
                    </a:lnTo>
                    <a:lnTo>
                      <a:pt x="1238" y="2599"/>
                    </a:lnTo>
                    <a:lnTo>
                      <a:pt x="1681" y="2599"/>
                    </a:lnTo>
                    <a:lnTo>
                      <a:pt x="1701" y="2599"/>
                    </a:lnTo>
                    <a:lnTo>
                      <a:pt x="1719" y="2595"/>
                    </a:lnTo>
                    <a:lnTo>
                      <a:pt x="1736" y="2591"/>
                    </a:lnTo>
                    <a:lnTo>
                      <a:pt x="1749" y="2584"/>
                    </a:lnTo>
                    <a:lnTo>
                      <a:pt x="1760" y="2574"/>
                    </a:lnTo>
                    <a:lnTo>
                      <a:pt x="1769" y="2561"/>
                    </a:lnTo>
                    <a:lnTo>
                      <a:pt x="1773" y="2544"/>
                    </a:lnTo>
                    <a:lnTo>
                      <a:pt x="1775" y="2524"/>
                    </a:lnTo>
                    <a:lnTo>
                      <a:pt x="1773" y="2504"/>
                    </a:lnTo>
                    <a:lnTo>
                      <a:pt x="1769" y="2488"/>
                    </a:lnTo>
                    <a:lnTo>
                      <a:pt x="1760" y="2475"/>
                    </a:lnTo>
                    <a:lnTo>
                      <a:pt x="1749" y="2465"/>
                    </a:lnTo>
                    <a:lnTo>
                      <a:pt x="1736" y="2458"/>
                    </a:lnTo>
                    <a:lnTo>
                      <a:pt x="1719" y="2454"/>
                    </a:lnTo>
                    <a:lnTo>
                      <a:pt x="1701" y="2450"/>
                    </a:lnTo>
                    <a:lnTo>
                      <a:pt x="1681" y="2450"/>
                    </a:lnTo>
                    <a:lnTo>
                      <a:pt x="1314" y="2450"/>
                    </a:lnTo>
                    <a:lnTo>
                      <a:pt x="1314" y="2253"/>
                    </a:lnTo>
                    <a:lnTo>
                      <a:pt x="1628" y="2253"/>
                    </a:lnTo>
                    <a:lnTo>
                      <a:pt x="1646" y="2252"/>
                    </a:lnTo>
                    <a:lnTo>
                      <a:pt x="1663" y="2250"/>
                    </a:lnTo>
                    <a:lnTo>
                      <a:pt x="1677" y="2245"/>
                    </a:lnTo>
                    <a:lnTo>
                      <a:pt x="1690" y="2239"/>
                    </a:lnTo>
                    <a:lnTo>
                      <a:pt x="1701" y="2230"/>
                    </a:lnTo>
                    <a:lnTo>
                      <a:pt x="1709" y="2217"/>
                    </a:lnTo>
                    <a:lnTo>
                      <a:pt x="1713" y="2201"/>
                    </a:lnTo>
                    <a:lnTo>
                      <a:pt x="1716" y="2181"/>
                    </a:lnTo>
                    <a:lnTo>
                      <a:pt x="1713" y="2162"/>
                    </a:lnTo>
                    <a:lnTo>
                      <a:pt x="1709" y="2146"/>
                    </a:lnTo>
                    <a:lnTo>
                      <a:pt x="1701" y="2134"/>
                    </a:lnTo>
                    <a:lnTo>
                      <a:pt x="1690" y="2125"/>
                    </a:lnTo>
                    <a:lnTo>
                      <a:pt x="1677" y="2118"/>
                    </a:lnTo>
                    <a:lnTo>
                      <a:pt x="1663" y="2114"/>
                    </a:lnTo>
                    <a:lnTo>
                      <a:pt x="1646" y="2111"/>
                    </a:lnTo>
                    <a:lnTo>
                      <a:pt x="1628" y="2110"/>
                    </a:lnTo>
                    <a:lnTo>
                      <a:pt x="1314" y="2110"/>
                    </a:lnTo>
                    <a:lnTo>
                      <a:pt x="1314" y="1934"/>
                    </a:lnTo>
                    <a:lnTo>
                      <a:pt x="1673" y="1934"/>
                    </a:lnTo>
                    <a:lnTo>
                      <a:pt x="1692" y="1933"/>
                    </a:lnTo>
                    <a:lnTo>
                      <a:pt x="1710" y="1931"/>
                    </a:lnTo>
                    <a:lnTo>
                      <a:pt x="1726" y="1925"/>
                    </a:lnTo>
                    <a:lnTo>
                      <a:pt x="1740" y="1919"/>
                    </a:lnTo>
                    <a:lnTo>
                      <a:pt x="1751" y="1909"/>
                    </a:lnTo>
                    <a:lnTo>
                      <a:pt x="1760" y="1896"/>
                    </a:lnTo>
                    <a:lnTo>
                      <a:pt x="1764" y="1879"/>
                    </a:lnTo>
                    <a:lnTo>
                      <a:pt x="1767" y="1859"/>
                    </a:lnTo>
                    <a:lnTo>
                      <a:pt x="1764" y="1839"/>
                    </a:lnTo>
                    <a:lnTo>
                      <a:pt x="1760" y="1822"/>
                    </a:lnTo>
                    <a:lnTo>
                      <a:pt x="1751" y="1810"/>
                    </a:lnTo>
                    <a:lnTo>
                      <a:pt x="1740" y="1800"/>
                    </a:lnTo>
                    <a:lnTo>
                      <a:pt x="1726" y="1793"/>
                    </a:lnTo>
                    <a:lnTo>
                      <a:pt x="1710" y="1788"/>
                    </a:lnTo>
                    <a:lnTo>
                      <a:pt x="1692" y="1786"/>
                    </a:lnTo>
                    <a:lnTo>
                      <a:pt x="1673" y="1785"/>
                    </a:lnTo>
                    <a:lnTo>
                      <a:pt x="1238" y="1785"/>
                    </a:lnTo>
                    <a:close/>
                    <a:moveTo>
                      <a:pt x="397" y="1785"/>
                    </a:moveTo>
                    <a:lnTo>
                      <a:pt x="376" y="1786"/>
                    </a:lnTo>
                    <a:lnTo>
                      <a:pt x="357" y="1789"/>
                    </a:lnTo>
                    <a:lnTo>
                      <a:pt x="339" y="1795"/>
                    </a:lnTo>
                    <a:lnTo>
                      <a:pt x="325" y="1803"/>
                    </a:lnTo>
                    <a:lnTo>
                      <a:pt x="312" y="1814"/>
                    </a:lnTo>
                    <a:lnTo>
                      <a:pt x="302" y="1828"/>
                    </a:lnTo>
                    <a:lnTo>
                      <a:pt x="294" y="1847"/>
                    </a:lnTo>
                    <a:lnTo>
                      <a:pt x="290" y="1868"/>
                    </a:lnTo>
                    <a:lnTo>
                      <a:pt x="289" y="1893"/>
                    </a:lnTo>
                    <a:lnTo>
                      <a:pt x="289" y="2521"/>
                    </a:lnTo>
                    <a:lnTo>
                      <a:pt x="291" y="2543"/>
                    </a:lnTo>
                    <a:lnTo>
                      <a:pt x="297" y="2563"/>
                    </a:lnTo>
                    <a:lnTo>
                      <a:pt x="307" y="2581"/>
                    </a:lnTo>
                    <a:lnTo>
                      <a:pt x="321" y="2594"/>
                    </a:lnTo>
                    <a:lnTo>
                      <a:pt x="338" y="2605"/>
                    </a:lnTo>
                    <a:lnTo>
                      <a:pt x="358" y="2612"/>
                    </a:lnTo>
                    <a:lnTo>
                      <a:pt x="381" y="2614"/>
                    </a:lnTo>
                    <a:lnTo>
                      <a:pt x="403" y="2612"/>
                    </a:lnTo>
                    <a:lnTo>
                      <a:pt x="424" y="2605"/>
                    </a:lnTo>
                    <a:lnTo>
                      <a:pt x="441" y="2594"/>
                    </a:lnTo>
                    <a:lnTo>
                      <a:pt x="455" y="2581"/>
                    </a:lnTo>
                    <a:lnTo>
                      <a:pt x="465" y="2563"/>
                    </a:lnTo>
                    <a:lnTo>
                      <a:pt x="471" y="2543"/>
                    </a:lnTo>
                    <a:lnTo>
                      <a:pt x="473" y="2521"/>
                    </a:lnTo>
                    <a:lnTo>
                      <a:pt x="473" y="2282"/>
                    </a:lnTo>
                    <a:lnTo>
                      <a:pt x="657" y="2282"/>
                    </a:lnTo>
                    <a:lnTo>
                      <a:pt x="684" y="2284"/>
                    </a:lnTo>
                    <a:lnTo>
                      <a:pt x="709" y="2290"/>
                    </a:lnTo>
                    <a:lnTo>
                      <a:pt x="728" y="2299"/>
                    </a:lnTo>
                    <a:lnTo>
                      <a:pt x="745" y="2312"/>
                    </a:lnTo>
                    <a:lnTo>
                      <a:pt x="758" y="2328"/>
                    </a:lnTo>
                    <a:lnTo>
                      <a:pt x="768" y="2351"/>
                    </a:lnTo>
                    <a:lnTo>
                      <a:pt x="776" y="2376"/>
                    </a:lnTo>
                    <a:lnTo>
                      <a:pt x="780" y="2407"/>
                    </a:lnTo>
                    <a:lnTo>
                      <a:pt x="784" y="2442"/>
                    </a:lnTo>
                    <a:lnTo>
                      <a:pt x="784" y="2482"/>
                    </a:lnTo>
                    <a:lnTo>
                      <a:pt x="784" y="2492"/>
                    </a:lnTo>
                    <a:lnTo>
                      <a:pt x="785" y="2503"/>
                    </a:lnTo>
                    <a:lnTo>
                      <a:pt x="787" y="2517"/>
                    </a:lnTo>
                    <a:lnTo>
                      <a:pt x="790" y="2531"/>
                    </a:lnTo>
                    <a:lnTo>
                      <a:pt x="795" y="2545"/>
                    </a:lnTo>
                    <a:lnTo>
                      <a:pt x="800" y="2560"/>
                    </a:lnTo>
                    <a:lnTo>
                      <a:pt x="809" y="2574"/>
                    </a:lnTo>
                    <a:lnTo>
                      <a:pt x="820" y="2586"/>
                    </a:lnTo>
                    <a:lnTo>
                      <a:pt x="834" y="2597"/>
                    </a:lnTo>
                    <a:lnTo>
                      <a:pt x="850" y="2606"/>
                    </a:lnTo>
                    <a:lnTo>
                      <a:pt x="870" y="2612"/>
                    </a:lnTo>
                    <a:lnTo>
                      <a:pt x="893" y="2614"/>
                    </a:lnTo>
                    <a:lnTo>
                      <a:pt x="912" y="2612"/>
                    </a:lnTo>
                    <a:lnTo>
                      <a:pt x="930" y="2606"/>
                    </a:lnTo>
                    <a:lnTo>
                      <a:pt x="946" y="2599"/>
                    </a:lnTo>
                    <a:lnTo>
                      <a:pt x="960" y="2588"/>
                    </a:lnTo>
                    <a:lnTo>
                      <a:pt x="971" y="2574"/>
                    </a:lnTo>
                    <a:lnTo>
                      <a:pt x="978" y="2559"/>
                    </a:lnTo>
                    <a:lnTo>
                      <a:pt x="981" y="2541"/>
                    </a:lnTo>
                    <a:lnTo>
                      <a:pt x="979" y="2527"/>
                    </a:lnTo>
                    <a:lnTo>
                      <a:pt x="976" y="2512"/>
                    </a:lnTo>
                    <a:lnTo>
                      <a:pt x="973" y="2497"/>
                    </a:lnTo>
                    <a:lnTo>
                      <a:pt x="968" y="2478"/>
                    </a:lnTo>
                    <a:lnTo>
                      <a:pt x="964" y="2458"/>
                    </a:lnTo>
                    <a:lnTo>
                      <a:pt x="960" y="2435"/>
                    </a:lnTo>
                    <a:lnTo>
                      <a:pt x="957" y="2406"/>
                    </a:lnTo>
                    <a:lnTo>
                      <a:pt x="956" y="2374"/>
                    </a:lnTo>
                    <a:lnTo>
                      <a:pt x="955" y="2349"/>
                    </a:lnTo>
                    <a:lnTo>
                      <a:pt x="953" y="2326"/>
                    </a:lnTo>
                    <a:lnTo>
                      <a:pt x="950" y="2304"/>
                    </a:lnTo>
                    <a:lnTo>
                      <a:pt x="944" y="2284"/>
                    </a:lnTo>
                    <a:lnTo>
                      <a:pt x="935" y="2265"/>
                    </a:lnTo>
                    <a:lnTo>
                      <a:pt x="924" y="2249"/>
                    </a:lnTo>
                    <a:lnTo>
                      <a:pt x="910" y="2234"/>
                    </a:lnTo>
                    <a:lnTo>
                      <a:pt x="892" y="2223"/>
                    </a:lnTo>
                    <a:lnTo>
                      <a:pt x="870" y="2214"/>
                    </a:lnTo>
                    <a:lnTo>
                      <a:pt x="843" y="2209"/>
                    </a:lnTo>
                    <a:lnTo>
                      <a:pt x="843" y="2207"/>
                    </a:lnTo>
                    <a:lnTo>
                      <a:pt x="872" y="2198"/>
                    </a:lnTo>
                    <a:lnTo>
                      <a:pt x="898" y="2183"/>
                    </a:lnTo>
                    <a:lnTo>
                      <a:pt x="920" y="2167"/>
                    </a:lnTo>
                    <a:lnTo>
                      <a:pt x="939" y="2146"/>
                    </a:lnTo>
                    <a:lnTo>
                      <a:pt x="954" y="2123"/>
                    </a:lnTo>
                    <a:lnTo>
                      <a:pt x="967" y="2096"/>
                    </a:lnTo>
                    <a:lnTo>
                      <a:pt x="976" y="2069"/>
                    </a:lnTo>
                    <a:lnTo>
                      <a:pt x="982" y="2041"/>
                    </a:lnTo>
                    <a:lnTo>
                      <a:pt x="984" y="2011"/>
                    </a:lnTo>
                    <a:lnTo>
                      <a:pt x="983" y="1989"/>
                    </a:lnTo>
                    <a:lnTo>
                      <a:pt x="979" y="1965"/>
                    </a:lnTo>
                    <a:lnTo>
                      <a:pt x="975" y="1942"/>
                    </a:lnTo>
                    <a:lnTo>
                      <a:pt x="967" y="1920"/>
                    </a:lnTo>
                    <a:lnTo>
                      <a:pt x="956" y="1899"/>
                    </a:lnTo>
                    <a:lnTo>
                      <a:pt x="943" y="1878"/>
                    </a:lnTo>
                    <a:lnTo>
                      <a:pt x="927" y="1858"/>
                    </a:lnTo>
                    <a:lnTo>
                      <a:pt x="908" y="1840"/>
                    </a:lnTo>
                    <a:lnTo>
                      <a:pt x="884" y="1825"/>
                    </a:lnTo>
                    <a:lnTo>
                      <a:pt x="857" y="1811"/>
                    </a:lnTo>
                    <a:lnTo>
                      <a:pt x="826" y="1800"/>
                    </a:lnTo>
                    <a:lnTo>
                      <a:pt x="789" y="1791"/>
                    </a:lnTo>
                    <a:lnTo>
                      <a:pt x="749" y="1787"/>
                    </a:lnTo>
                    <a:lnTo>
                      <a:pt x="705" y="1785"/>
                    </a:lnTo>
                    <a:lnTo>
                      <a:pt x="397" y="1785"/>
                    </a:lnTo>
                    <a:close/>
                    <a:moveTo>
                      <a:pt x="2012" y="1770"/>
                    </a:moveTo>
                    <a:lnTo>
                      <a:pt x="1984" y="1772"/>
                    </a:lnTo>
                    <a:lnTo>
                      <a:pt x="1960" y="1776"/>
                    </a:lnTo>
                    <a:lnTo>
                      <a:pt x="1940" y="1784"/>
                    </a:lnTo>
                    <a:lnTo>
                      <a:pt x="1923" y="1796"/>
                    </a:lnTo>
                    <a:lnTo>
                      <a:pt x="1911" y="1810"/>
                    </a:lnTo>
                    <a:lnTo>
                      <a:pt x="1902" y="1829"/>
                    </a:lnTo>
                    <a:lnTo>
                      <a:pt x="1897" y="1852"/>
                    </a:lnTo>
                    <a:lnTo>
                      <a:pt x="1895" y="1879"/>
                    </a:lnTo>
                    <a:lnTo>
                      <a:pt x="1895" y="2524"/>
                    </a:lnTo>
                    <a:lnTo>
                      <a:pt x="1897" y="2548"/>
                    </a:lnTo>
                    <a:lnTo>
                      <a:pt x="1904" y="2569"/>
                    </a:lnTo>
                    <a:lnTo>
                      <a:pt x="1912" y="2584"/>
                    </a:lnTo>
                    <a:lnTo>
                      <a:pt x="1926" y="2597"/>
                    </a:lnTo>
                    <a:lnTo>
                      <a:pt x="1942" y="2606"/>
                    </a:lnTo>
                    <a:lnTo>
                      <a:pt x="1962" y="2612"/>
                    </a:lnTo>
                    <a:lnTo>
                      <a:pt x="1984" y="2614"/>
                    </a:lnTo>
                    <a:lnTo>
                      <a:pt x="2006" y="2612"/>
                    </a:lnTo>
                    <a:lnTo>
                      <a:pt x="2026" y="2606"/>
                    </a:lnTo>
                    <a:lnTo>
                      <a:pt x="2043" y="2597"/>
                    </a:lnTo>
                    <a:lnTo>
                      <a:pt x="2056" y="2584"/>
                    </a:lnTo>
                    <a:lnTo>
                      <a:pt x="2066" y="2569"/>
                    </a:lnTo>
                    <a:lnTo>
                      <a:pt x="2072" y="2548"/>
                    </a:lnTo>
                    <a:lnTo>
                      <a:pt x="2074" y="2524"/>
                    </a:lnTo>
                    <a:lnTo>
                      <a:pt x="2074" y="2055"/>
                    </a:lnTo>
                    <a:lnTo>
                      <a:pt x="2076" y="2055"/>
                    </a:lnTo>
                    <a:lnTo>
                      <a:pt x="2398" y="2564"/>
                    </a:lnTo>
                    <a:lnTo>
                      <a:pt x="2409" y="2581"/>
                    </a:lnTo>
                    <a:lnTo>
                      <a:pt x="2421" y="2593"/>
                    </a:lnTo>
                    <a:lnTo>
                      <a:pt x="2435" y="2603"/>
                    </a:lnTo>
                    <a:lnTo>
                      <a:pt x="2452" y="2609"/>
                    </a:lnTo>
                    <a:lnTo>
                      <a:pt x="2473" y="2613"/>
                    </a:lnTo>
                    <a:lnTo>
                      <a:pt x="2499" y="2614"/>
                    </a:lnTo>
                    <a:lnTo>
                      <a:pt x="2526" y="2612"/>
                    </a:lnTo>
                    <a:lnTo>
                      <a:pt x="2549" y="2606"/>
                    </a:lnTo>
                    <a:lnTo>
                      <a:pt x="2568" y="2596"/>
                    </a:lnTo>
                    <a:lnTo>
                      <a:pt x="2583" y="2583"/>
                    </a:lnTo>
                    <a:lnTo>
                      <a:pt x="2595" y="2568"/>
                    </a:lnTo>
                    <a:lnTo>
                      <a:pt x="2602" y="2548"/>
                    </a:lnTo>
                    <a:lnTo>
                      <a:pt x="2608" y="2524"/>
                    </a:lnTo>
                    <a:lnTo>
                      <a:pt x="2609" y="2498"/>
                    </a:lnTo>
                    <a:lnTo>
                      <a:pt x="2609" y="1859"/>
                    </a:lnTo>
                    <a:lnTo>
                      <a:pt x="2607" y="1836"/>
                    </a:lnTo>
                    <a:lnTo>
                      <a:pt x="2601" y="1816"/>
                    </a:lnTo>
                    <a:lnTo>
                      <a:pt x="2591" y="1799"/>
                    </a:lnTo>
                    <a:lnTo>
                      <a:pt x="2578" y="1786"/>
                    </a:lnTo>
                    <a:lnTo>
                      <a:pt x="2561" y="1777"/>
                    </a:lnTo>
                    <a:lnTo>
                      <a:pt x="2543" y="1772"/>
                    </a:lnTo>
                    <a:lnTo>
                      <a:pt x="2519" y="1770"/>
                    </a:lnTo>
                    <a:lnTo>
                      <a:pt x="2497" y="1772"/>
                    </a:lnTo>
                    <a:lnTo>
                      <a:pt x="2477" y="1777"/>
                    </a:lnTo>
                    <a:lnTo>
                      <a:pt x="2461" y="1786"/>
                    </a:lnTo>
                    <a:lnTo>
                      <a:pt x="2449" y="1799"/>
                    </a:lnTo>
                    <a:lnTo>
                      <a:pt x="2439" y="1816"/>
                    </a:lnTo>
                    <a:lnTo>
                      <a:pt x="2432" y="1836"/>
                    </a:lnTo>
                    <a:lnTo>
                      <a:pt x="2431" y="1859"/>
                    </a:lnTo>
                    <a:lnTo>
                      <a:pt x="2431" y="2342"/>
                    </a:lnTo>
                    <a:lnTo>
                      <a:pt x="2428" y="2342"/>
                    </a:lnTo>
                    <a:lnTo>
                      <a:pt x="2104" y="1819"/>
                    </a:lnTo>
                    <a:lnTo>
                      <a:pt x="2090" y="1800"/>
                    </a:lnTo>
                    <a:lnTo>
                      <a:pt x="2074" y="1787"/>
                    </a:lnTo>
                    <a:lnTo>
                      <a:pt x="2055" y="1777"/>
                    </a:lnTo>
                    <a:lnTo>
                      <a:pt x="2034" y="1772"/>
                    </a:lnTo>
                    <a:lnTo>
                      <a:pt x="2012" y="1770"/>
                    </a:lnTo>
                    <a:close/>
                    <a:moveTo>
                      <a:pt x="1731" y="414"/>
                    </a:moveTo>
                    <a:lnTo>
                      <a:pt x="753" y="1266"/>
                    </a:lnTo>
                    <a:lnTo>
                      <a:pt x="2895" y="1266"/>
                    </a:lnTo>
                    <a:lnTo>
                      <a:pt x="1917" y="414"/>
                    </a:lnTo>
                    <a:lnTo>
                      <a:pt x="1887" y="425"/>
                    </a:lnTo>
                    <a:lnTo>
                      <a:pt x="1856" y="433"/>
                    </a:lnTo>
                    <a:lnTo>
                      <a:pt x="1823" y="435"/>
                    </a:lnTo>
                    <a:lnTo>
                      <a:pt x="1792" y="433"/>
                    </a:lnTo>
                    <a:lnTo>
                      <a:pt x="1761" y="425"/>
                    </a:lnTo>
                    <a:lnTo>
                      <a:pt x="1731" y="414"/>
                    </a:lnTo>
                    <a:close/>
                    <a:moveTo>
                      <a:pt x="1823" y="0"/>
                    </a:moveTo>
                    <a:lnTo>
                      <a:pt x="1859" y="3"/>
                    </a:lnTo>
                    <a:lnTo>
                      <a:pt x="1893" y="11"/>
                    </a:lnTo>
                    <a:lnTo>
                      <a:pt x="1923" y="25"/>
                    </a:lnTo>
                    <a:lnTo>
                      <a:pt x="1952" y="42"/>
                    </a:lnTo>
                    <a:lnTo>
                      <a:pt x="1978" y="64"/>
                    </a:lnTo>
                    <a:lnTo>
                      <a:pt x="2000" y="89"/>
                    </a:lnTo>
                    <a:lnTo>
                      <a:pt x="2016" y="118"/>
                    </a:lnTo>
                    <a:lnTo>
                      <a:pt x="2030" y="149"/>
                    </a:lnTo>
                    <a:lnTo>
                      <a:pt x="2038" y="183"/>
                    </a:lnTo>
                    <a:lnTo>
                      <a:pt x="2041" y="217"/>
                    </a:lnTo>
                    <a:lnTo>
                      <a:pt x="2038" y="250"/>
                    </a:lnTo>
                    <a:lnTo>
                      <a:pt x="2031" y="282"/>
                    </a:lnTo>
                    <a:lnTo>
                      <a:pt x="3160" y="1266"/>
                    </a:lnTo>
                    <a:lnTo>
                      <a:pt x="3561" y="1266"/>
                    </a:lnTo>
                    <a:lnTo>
                      <a:pt x="3584" y="1269"/>
                    </a:lnTo>
                    <a:lnTo>
                      <a:pt x="3605" y="1278"/>
                    </a:lnTo>
                    <a:lnTo>
                      <a:pt x="3623" y="1291"/>
                    </a:lnTo>
                    <a:lnTo>
                      <a:pt x="3636" y="1309"/>
                    </a:lnTo>
                    <a:lnTo>
                      <a:pt x="3645" y="1330"/>
                    </a:lnTo>
                    <a:lnTo>
                      <a:pt x="3648" y="1353"/>
                    </a:lnTo>
                    <a:lnTo>
                      <a:pt x="3648" y="3092"/>
                    </a:lnTo>
                    <a:lnTo>
                      <a:pt x="3645" y="3116"/>
                    </a:lnTo>
                    <a:lnTo>
                      <a:pt x="3636" y="3137"/>
                    </a:lnTo>
                    <a:lnTo>
                      <a:pt x="3623" y="3154"/>
                    </a:lnTo>
                    <a:lnTo>
                      <a:pt x="3605" y="3168"/>
                    </a:lnTo>
                    <a:lnTo>
                      <a:pt x="3584" y="3177"/>
                    </a:lnTo>
                    <a:lnTo>
                      <a:pt x="3561" y="3180"/>
                    </a:lnTo>
                    <a:lnTo>
                      <a:pt x="87" y="3180"/>
                    </a:lnTo>
                    <a:lnTo>
                      <a:pt x="64" y="3177"/>
                    </a:lnTo>
                    <a:lnTo>
                      <a:pt x="43" y="3168"/>
                    </a:lnTo>
                    <a:lnTo>
                      <a:pt x="25" y="3154"/>
                    </a:lnTo>
                    <a:lnTo>
                      <a:pt x="12" y="3137"/>
                    </a:lnTo>
                    <a:lnTo>
                      <a:pt x="3" y="3116"/>
                    </a:lnTo>
                    <a:lnTo>
                      <a:pt x="0" y="3092"/>
                    </a:lnTo>
                    <a:lnTo>
                      <a:pt x="0" y="1353"/>
                    </a:lnTo>
                    <a:lnTo>
                      <a:pt x="3" y="1330"/>
                    </a:lnTo>
                    <a:lnTo>
                      <a:pt x="12" y="1309"/>
                    </a:lnTo>
                    <a:lnTo>
                      <a:pt x="25" y="1291"/>
                    </a:lnTo>
                    <a:lnTo>
                      <a:pt x="43" y="1278"/>
                    </a:lnTo>
                    <a:lnTo>
                      <a:pt x="64" y="1269"/>
                    </a:lnTo>
                    <a:lnTo>
                      <a:pt x="87" y="1266"/>
                    </a:lnTo>
                    <a:lnTo>
                      <a:pt x="488" y="1266"/>
                    </a:lnTo>
                    <a:lnTo>
                      <a:pt x="1617" y="282"/>
                    </a:lnTo>
                    <a:lnTo>
                      <a:pt x="1610" y="250"/>
                    </a:lnTo>
                    <a:lnTo>
                      <a:pt x="1607" y="217"/>
                    </a:lnTo>
                    <a:lnTo>
                      <a:pt x="1610" y="183"/>
                    </a:lnTo>
                    <a:lnTo>
                      <a:pt x="1618" y="149"/>
                    </a:lnTo>
                    <a:lnTo>
                      <a:pt x="1632" y="118"/>
                    </a:lnTo>
                    <a:lnTo>
                      <a:pt x="1648" y="89"/>
                    </a:lnTo>
                    <a:lnTo>
                      <a:pt x="1670" y="64"/>
                    </a:lnTo>
                    <a:lnTo>
                      <a:pt x="1696" y="42"/>
                    </a:lnTo>
                    <a:lnTo>
                      <a:pt x="1725" y="25"/>
                    </a:lnTo>
                    <a:lnTo>
                      <a:pt x="1755" y="11"/>
                    </a:lnTo>
                    <a:lnTo>
                      <a:pt x="1789" y="3"/>
                    </a:lnTo>
                    <a:lnTo>
                      <a:pt x="182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sp>
          <p:nvSpPr>
            <p:cNvPr id="48" name="Freeform 71">
              <a:extLst>
                <a:ext uri="{FF2B5EF4-FFF2-40B4-BE49-F238E27FC236}">
                  <a16:creationId xmlns:a16="http://schemas.microsoft.com/office/drawing/2014/main" id="{1AD43912-2DF2-2E44-9DA5-3212CEEA485D}"/>
                </a:ext>
              </a:extLst>
            </p:cNvPr>
            <p:cNvSpPr>
              <a:spLocks noEditPoints="1"/>
            </p:cNvSpPr>
            <p:nvPr/>
          </p:nvSpPr>
          <p:spPr bwMode="auto">
            <a:xfrm>
              <a:off x="4671443" y="5146681"/>
              <a:ext cx="449274" cy="448988"/>
            </a:xfrm>
            <a:custGeom>
              <a:avLst/>
              <a:gdLst>
                <a:gd name="T0" fmla="*/ 2750 w 6282"/>
                <a:gd name="T1" fmla="*/ 3754 h 6279"/>
                <a:gd name="T2" fmla="*/ 3546 w 6282"/>
                <a:gd name="T3" fmla="*/ 3722 h 6279"/>
                <a:gd name="T4" fmla="*/ 3414 w 6282"/>
                <a:gd name="T5" fmla="*/ 3275 h 6279"/>
                <a:gd name="T6" fmla="*/ 3483 w 6282"/>
                <a:gd name="T7" fmla="*/ 3021 h 6279"/>
                <a:gd name="T8" fmla="*/ 3546 w 6282"/>
                <a:gd name="T9" fmla="*/ 2629 h 6279"/>
                <a:gd name="T10" fmla="*/ 2285 w 6282"/>
                <a:gd name="T11" fmla="*/ 2461 h 6279"/>
                <a:gd name="T12" fmla="*/ 1527 w 6282"/>
                <a:gd name="T13" fmla="*/ 2459 h 6279"/>
                <a:gd name="T14" fmla="*/ 1385 w 6282"/>
                <a:gd name="T15" fmla="*/ 3754 h 6279"/>
                <a:gd name="T16" fmla="*/ 1639 w 6282"/>
                <a:gd name="T17" fmla="*/ 3685 h 6279"/>
                <a:gd name="T18" fmla="*/ 2423 w 6282"/>
                <a:gd name="T19" fmla="*/ 3777 h 6279"/>
                <a:gd name="T20" fmla="*/ 2322 w 6282"/>
                <a:gd name="T21" fmla="*/ 2456 h 6279"/>
                <a:gd name="T22" fmla="*/ 4114 w 6282"/>
                <a:gd name="T23" fmla="*/ 3750 h 6279"/>
                <a:gd name="T24" fmla="*/ 4507 w 6282"/>
                <a:gd name="T25" fmla="*/ 3298 h 6279"/>
                <a:gd name="T26" fmla="*/ 4878 w 6282"/>
                <a:gd name="T27" fmla="*/ 3779 h 6279"/>
                <a:gd name="T28" fmla="*/ 5050 w 6282"/>
                <a:gd name="T29" fmla="*/ 2456 h 6279"/>
                <a:gd name="T30" fmla="*/ 4580 w 6282"/>
                <a:gd name="T31" fmla="*/ 2757 h 6279"/>
                <a:gd name="T32" fmla="*/ 4093 w 6282"/>
                <a:gd name="T33" fmla="*/ 2561 h 6279"/>
                <a:gd name="T34" fmla="*/ 3357 w 6282"/>
                <a:gd name="T35" fmla="*/ 76 h 6279"/>
                <a:gd name="T36" fmla="*/ 3720 w 6282"/>
                <a:gd name="T37" fmla="*/ 502 h 6279"/>
                <a:gd name="T38" fmla="*/ 4205 w 6282"/>
                <a:gd name="T39" fmla="*/ 470 h 6279"/>
                <a:gd name="T40" fmla="*/ 4756 w 6282"/>
                <a:gd name="T41" fmla="*/ 450 h 6279"/>
                <a:gd name="T42" fmla="*/ 4932 w 6282"/>
                <a:gd name="T43" fmla="*/ 955 h 6279"/>
                <a:gd name="T44" fmla="*/ 5060 w 6282"/>
                <a:gd name="T45" fmla="*/ 1302 h 6279"/>
                <a:gd name="T46" fmla="*/ 5558 w 6282"/>
                <a:gd name="T47" fmla="*/ 1382 h 6279"/>
                <a:gd name="T48" fmla="*/ 5904 w 6282"/>
                <a:gd name="T49" fmla="*/ 1728 h 6279"/>
                <a:gd name="T50" fmla="*/ 5730 w 6282"/>
                <a:gd name="T51" fmla="*/ 2268 h 6279"/>
                <a:gd name="T52" fmla="*/ 5812 w 6282"/>
                <a:gd name="T53" fmla="*/ 2589 h 6279"/>
                <a:gd name="T54" fmla="*/ 6237 w 6282"/>
                <a:gd name="T55" fmla="*/ 2973 h 6279"/>
                <a:gd name="T56" fmla="*/ 6076 w 6282"/>
                <a:gd name="T57" fmla="*/ 3487 h 6279"/>
                <a:gd name="T58" fmla="*/ 5703 w 6282"/>
                <a:gd name="T59" fmla="*/ 3798 h 6279"/>
                <a:gd name="T60" fmla="*/ 5812 w 6282"/>
                <a:gd name="T61" fmla="*/ 4201 h 6279"/>
                <a:gd name="T62" fmla="*/ 5831 w 6282"/>
                <a:gd name="T63" fmla="*/ 4751 h 6279"/>
                <a:gd name="T64" fmla="*/ 5327 w 6282"/>
                <a:gd name="T65" fmla="*/ 4929 h 6279"/>
                <a:gd name="T66" fmla="*/ 4979 w 6282"/>
                <a:gd name="T67" fmla="*/ 5057 h 6279"/>
                <a:gd name="T68" fmla="*/ 4899 w 6282"/>
                <a:gd name="T69" fmla="*/ 5553 h 6279"/>
                <a:gd name="T70" fmla="*/ 4563 w 6282"/>
                <a:gd name="T71" fmla="*/ 5895 h 6279"/>
                <a:gd name="T72" fmla="*/ 3984 w 6282"/>
                <a:gd name="T73" fmla="*/ 5715 h 6279"/>
                <a:gd name="T74" fmla="*/ 3606 w 6282"/>
                <a:gd name="T75" fmla="*/ 5922 h 6279"/>
                <a:gd name="T76" fmla="*/ 3141 w 6282"/>
                <a:gd name="T77" fmla="*/ 6279 h 6279"/>
                <a:gd name="T78" fmla="*/ 2677 w 6282"/>
                <a:gd name="T79" fmla="*/ 5922 h 6279"/>
                <a:gd name="T80" fmla="*/ 2333 w 6282"/>
                <a:gd name="T81" fmla="*/ 5708 h 6279"/>
                <a:gd name="T82" fmla="*/ 1720 w 6282"/>
                <a:gd name="T83" fmla="*/ 5895 h 6279"/>
                <a:gd name="T84" fmla="*/ 1383 w 6282"/>
                <a:gd name="T85" fmla="*/ 5553 h 6279"/>
                <a:gd name="T86" fmla="*/ 1303 w 6282"/>
                <a:gd name="T87" fmla="*/ 5057 h 6279"/>
                <a:gd name="T88" fmla="*/ 955 w 6282"/>
                <a:gd name="T89" fmla="*/ 4929 h 6279"/>
                <a:gd name="T90" fmla="*/ 451 w 6282"/>
                <a:gd name="T91" fmla="*/ 4753 h 6279"/>
                <a:gd name="T92" fmla="*/ 472 w 6282"/>
                <a:gd name="T93" fmla="*/ 4201 h 6279"/>
                <a:gd name="T94" fmla="*/ 581 w 6282"/>
                <a:gd name="T95" fmla="*/ 3798 h 6279"/>
                <a:gd name="T96" fmla="*/ 206 w 6282"/>
                <a:gd name="T97" fmla="*/ 3487 h 6279"/>
                <a:gd name="T98" fmla="*/ 46 w 6282"/>
                <a:gd name="T99" fmla="*/ 2973 h 6279"/>
                <a:gd name="T100" fmla="*/ 470 w 6282"/>
                <a:gd name="T101" fmla="*/ 2589 h 6279"/>
                <a:gd name="T102" fmla="*/ 552 w 6282"/>
                <a:gd name="T103" fmla="*/ 2270 h 6279"/>
                <a:gd name="T104" fmla="*/ 378 w 6282"/>
                <a:gd name="T105" fmla="*/ 1728 h 6279"/>
                <a:gd name="T106" fmla="*/ 724 w 6282"/>
                <a:gd name="T107" fmla="*/ 1382 h 6279"/>
                <a:gd name="T108" fmla="*/ 1223 w 6282"/>
                <a:gd name="T109" fmla="*/ 1302 h 6279"/>
                <a:gd name="T110" fmla="*/ 1351 w 6282"/>
                <a:gd name="T111" fmla="*/ 955 h 6279"/>
                <a:gd name="T112" fmla="*/ 1527 w 6282"/>
                <a:gd name="T113" fmla="*/ 450 h 6279"/>
                <a:gd name="T114" fmla="*/ 2077 w 6282"/>
                <a:gd name="T115" fmla="*/ 470 h 6279"/>
                <a:gd name="T116" fmla="*/ 2541 w 6282"/>
                <a:gd name="T117" fmla="*/ 521 h 6279"/>
                <a:gd name="T118" fmla="*/ 2927 w 6282"/>
                <a:gd name="T119" fmla="*/ 76 h 6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82" h="6279">
                  <a:moveTo>
                    <a:pt x="2868" y="2456"/>
                  </a:moveTo>
                  <a:lnTo>
                    <a:pt x="2832" y="2461"/>
                  </a:lnTo>
                  <a:lnTo>
                    <a:pt x="2799" y="2475"/>
                  </a:lnTo>
                  <a:lnTo>
                    <a:pt x="2772" y="2496"/>
                  </a:lnTo>
                  <a:lnTo>
                    <a:pt x="2750" y="2524"/>
                  </a:lnTo>
                  <a:lnTo>
                    <a:pt x="2736" y="2557"/>
                  </a:lnTo>
                  <a:lnTo>
                    <a:pt x="2732" y="2593"/>
                  </a:lnTo>
                  <a:lnTo>
                    <a:pt x="2732" y="3685"/>
                  </a:lnTo>
                  <a:lnTo>
                    <a:pt x="2736" y="3722"/>
                  </a:lnTo>
                  <a:lnTo>
                    <a:pt x="2750" y="3754"/>
                  </a:lnTo>
                  <a:lnTo>
                    <a:pt x="2772" y="3781"/>
                  </a:lnTo>
                  <a:lnTo>
                    <a:pt x="2799" y="3802"/>
                  </a:lnTo>
                  <a:lnTo>
                    <a:pt x="2832" y="3817"/>
                  </a:lnTo>
                  <a:lnTo>
                    <a:pt x="2868" y="3821"/>
                  </a:lnTo>
                  <a:lnTo>
                    <a:pt x="3414" y="3821"/>
                  </a:lnTo>
                  <a:lnTo>
                    <a:pt x="3451" y="3817"/>
                  </a:lnTo>
                  <a:lnTo>
                    <a:pt x="3483" y="3802"/>
                  </a:lnTo>
                  <a:lnTo>
                    <a:pt x="3512" y="3781"/>
                  </a:lnTo>
                  <a:lnTo>
                    <a:pt x="3533" y="3754"/>
                  </a:lnTo>
                  <a:lnTo>
                    <a:pt x="3546" y="3722"/>
                  </a:lnTo>
                  <a:lnTo>
                    <a:pt x="3550" y="3685"/>
                  </a:lnTo>
                  <a:lnTo>
                    <a:pt x="3546" y="3649"/>
                  </a:lnTo>
                  <a:lnTo>
                    <a:pt x="3533" y="3617"/>
                  </a:lnTo>
                  <a:lnTo>
                    <a:pt x="3512" y="3588"/>
                  </a:lnTo>
                  <a:lnTo>
                    <a:pt x="3483" y="3567"/>
                  </a:lnTo>
                  <a:lnTo>
                    <a:pt x="3451" y="3554"/>
                  </a:lnTo>
                  <a:lnTo>
                    <a:pt x="3414" y="3548"/>
                  </a:lnTo>
                  <a:lnTo>
                    <a:pt x="3006" y="3548"/>
                  </a:lnTo>
                  <a:lnTo>
                    <a:pt x="3006" y="3275"/>
                  </a:lnTo>
                  <a:lnTo>
                    <a:pt x="3414" y="3275"/>
                  </a:lnTo>
                  <a:lnTo>
                    <a:pt x="3451" y="3271"/>
                  </a:lnTo>
                  <a:lnTo>
                    <a:pt x="3483" y="3256"/>
                  </a:lnTo>
                  <a:lnTo>
                    <a:pt x="3512" y="3235"/>
                  </a:lnTo>
                  <a:lnTo>
                    <a:pt x="3533" y="3208"/>
                  </a:lnTo>
                  <a:lnTo>
                    <a:pt x="3546" y="3176"/>
                  </a:lnTo>
                  <a:lnTo>
                    <a:pt x="3550" y="3139"/>
                  </a:lnTo>
                  <a:lnTo>
                    <a:pt x="3546" y="3103"/>
                  </a:lnTo>
                  <a:lnTo>
                    <a:pt x="3533" y="3070"/>
                  </a:lnTo>
                  <a:lnTo>
                    <a:pt x="3512" y="3042"/>
                  </a:lnTo>
                  <a:lnTo>
                    <a:pt x="3483" y="3021"/>
                  </a:lnTo>
                  <a:lnTo>
                    <a:pt x="3451" y="3007"/>
                  </a:lnTo>
                  <a:lnTo>
                    <a:pt x="3414" y="3002"/>
                  </a:lnTo>
                  <a:lnTo>
                    <a:pt x="3006" y="3002"/>
                  </a:lnTo>
                  <a:lnTo>
                    <a:pt x="3006" y="2729"/>
                  </a:lnTo>
                  <a:lnTo>
                    <a:pt x="3414" y="2729"/>
                  </a:lnTo>
                  <a:lnTo>
                    <a:pt x="3451" y="2725"/>
                  </a:lnTo>
                  <a:lnTo>
                    <a:pt x="3483" y="2711"/>
                  </a:lnTo>
                  <a:lnTo>
                    <a:pt x="3512" y="2689"/>
                  </a:lnTo>
                  <a:lnTo>
                    <a:pt x="3533" y="2662"/>
                  </a:lnTo>
                  <a:lnTo>
                    <a:pt x="3546" y="2629"/>
                  </a:lnTo>
                  <a:lnTo>
                    <a:pt x="3550" y="2593"/>
                  </a:lnTo>
                  <a:lnTo>
                    <a:pt x="3546" y="2557"/>
                  </a:lnTo>
                  <a:lnTo>
                    <a:pt x="3533" y="2524"/>
                  </a:lnTo>
                  <a:lnTo>
                    <a:pt x="3512" y="2496"/>
                  </a:lnTo>
                  <a:lnTo>
                    <a:pt x="3483" y="2475"/>
                  </a:lnTo>
                  <a:lnTo>
                    <a:pt x="3451" y="2461"/>
                  </a:lnTo>
                  <a:lnTo>
                    <a:pt x="3414" y="2456"/>
                  </a:lnTo>
                  <a:lnTo>
                    <a:pt x="2868" y="2456"/>
                  </a:lnTo>
                  <a:close/>
                  <a:moveTo>
                    <a:pt x="2322" y="2456"/>
                  </a:moveTo>
                  <a:lnTo>
                    <a:pt x="2285" y="2461"/>
                  </a:lnTo>
                  <a:lnTo>
                    <a:pt x="2253" y="2475"/>
                  </a:lnTo>
                  <a:lnTo>
                    <a:pt x="2226" y="2496"/>
                  </a:lnTo>
                  <a:lnTo>
                    <a:pt x="2203" y="2524"/>
                  </a:lnTo>
                  <a:lnTo>
                    <a:pt x="2190" y="2557"/>
                  </a:lnTo>
                  <a:lnTo>
                    <a:pt x="2186" y="2593"/>
                  </a:lnTo>
                  <a:lnTo>
                    <a:pt x="2186" y="3275"/>
                  </a:lnTo>
                  <a:lnTo>
                    <a:pt x="1613" y="2511"/>
                  </a:lnTo>
                  <a:lnTo>
                    <a:pt x="1588" y="2486"/>
                  </a:lnTo>
                  <a:lnTo>
                    <a:pt x="1559" y="2469"/>
                  </a:lnTo>
                  <a:lnTo>
                    <a:pt x="1527" y="2459"/>
                  </a:lnTo>
                  <a:lnTo>
                    <a:pt x="1492" y="2457"/>
                  </a:lnTo>
                  <a:lnTo>
                    <a:pt x="1460" y="2463"/>
                  </a:lnTo>
                  <a:lnTo>
                    <a:pt x="1429" y="2478"/>
                  </a:lnTo>
                  <a:lnTo>
                    <a:pt x="1403" y="2499"/>
                  </a:lnTo>
                  <a:lnTo>
                    <a:pt x="1383" y="2528"/>
                  </a:lnTo>
                  <a:lnTo>
                    <a:pt x="1370" y="2559"/>
                  </a:lnTo>
                  <a:lnTo>
                    <a:pt x="1366" y="2593"/>
                  </a:lnTo>
                  <a:lnTo>
                    <a:pt x="1366" y="3685"/>
                  </a:lnTo>
                  <a:lnTo>
                    <a:pt x="1370" y="3722"/>
                  </a:lnTo>
                  <a:lnTo>
                    <a:pt x="1385" y="3754"/>
                  </a:lnTo>
                  <a:lnTo>
                    <a:pt x="1406" y="3781"/>
                  </a:lnTo>
                  <a:lnTo>
                    <a:pt x="1433" y="3802"/>
                  </a:lnTo>
                  <a:lnTo>
                    <a:pt x="1466" y="3817"/>
                  </a:lnTo>
                  <a:lnTo>
                    <a:pt x="1502" y="3821"/>
                  </a:lnTo>
                  <a:lnTo>
                    <a:pt x="1538" y="3817"/>
                  </a:lnTo>
                  <a:lnTo>
                    <a:pt x="1571" y="3802"/>
                  </a:lnTo>
                  <a:lnTo>
                    <a:pt x="1599" y="3781"/>
                  </a:lnTo>
                  <a:lnTo>
                    <a:pt x="1620" y="3754"/>
                  </a:lnTo>
                  <a:lnTo>
                    <a:pt x="1634" y="3722"/>
                  </a:lnTo>
                  <a:lnTo>
                    <a:pt x="1639" y="3685"/>
                  </a:lnTo>
                  <a:lnTo>
                    <a:pt x="1639" y="3002"/>
                  </a:lnTo>
                  <a:lnTo>
                    <a:pt x="2213" y="3768"/>
                  </a:lnTo>
                  <a:lnTo>
                    <a:pt x="2236" y="3790"/>
                  </a:lnTo>
                  <a:lnTo>
                    <a:pt x="2262" y="3808"/>
                  </a:lnTo>
                  <a:lnTo>
                    <a:pt x="2291" y="3817"/>
                  </a:lnTo>
                  <a:lnTo>
                    <a:pt x="2322" y="3821"/>
                  </a:lnTo>
                  <a:lnTo>
                    <a:pt x="2344" y="3819"/>
                  </a:lnTo>
                  <a:lnTo>
                    <a:pt x="2365" y="3813"/>
                  </a:lnTo>
                  <a:lnTo>
                    <a:pt x="2396" y="3800"/>
                  </a:lnTo>
                  <a:lnTo>
                    <a:pt x="2423" y="3777"/>
                  </a:lnTo>
                  <a:lnTo>
                    <a:pt x="2442" y="3750"/>
                  </a:lnTo>
                  <a:lnTo>
                    <a:pt x="2453" y="3720"/>
                  </a:lnTo>
                  <a:lnTo>
                    <a:pt x="2459" y="3685"/>
                  </a:lnTo>
                  <a:lnTo>
                    <a:pt x="2459" y="2593"/>
                  </a:lnTo>
                  <a:lnTo>
                    <a:pt x="2453" y="2557"/>
                  </a:lnTo>
                  <a:lnTo>
                    <a:pt x="2440" y="2524"/>
                  </a:lnTo>
                  <a:lnTo>
                    <a:pt x="2419" y="2496"/>
                  </a:lnTo>
                  <a:lnTo>
                    <a:pt x="2390" y="2475"/>
                  </a:lnTo>
                  <a:lnTo>
                    <a:pt x="2358" y="2461"/>
                  </a:lnTo>
                  <a:lnTo>
                    <a:pt x="2322" y="2456"/>
                  </a:lnTo>
                  <a:close/>
                  <a:moveTo>
                    <a:pt x="3963" y="2456"/>
                  </a:moveTo>
                  <a:lnTo>
                    <a:pt x="3928" y="2461"/>
                  </a:lnTo>
                  <a:lnTo>
                    <a:pt x="3894" y="2475"/>
                  </a:lnTo>
                  <a:lnTo>
                    <a:pt x="3865" y="2496"/>
                  </a:lnTo>
                  <a:lnTo>
                    <a:pt x="3844" y="2522"/>
                  </a:lnTo>
                  <a:lnTo>
                    <a:pt x="3829" y="2555"/>
                  </a:lnTo>
                  <a:lnTo>
                    <a:pt x="3823" y="2589"/>
                  </a:lnTo>
                  <a:lnTo>
                    <a:pt x="3829" y="2626"/>
                  </a:lnTo>
                  <a:lnTo>
                    <a:pt x="4102" y="3718"/>
                  </a:lnTo>
                  <a:lnTo>
                    <a:pt x="4114" y="3750"/>
                  </a:lnTo>
                  <a:lnTo>
                    <a:pt x="4135" y="3779"/>
                  </a:lnTo>
                  <a:lnTo>
                    <a:pt x="4162" y="3800"/>
                  </a:lnTo>
                  <a:lnTo>
                    <a:pt x="4194" y="3815"/>
                  </a:lnTo>
                  <a:lnTo>
                    <a:pt x="4228" y="3821"/>
                  </a:lnTo>
                  <a:lnTo>
                    <a:pt x="4267" y="3817"/>
                  </a:lnTo>
                  <a:lnTo>
                    <a:pt x="4301" y="3806"/>
                  </a:lnTo>
                  <a:lnTo>
                    <a:pt x="4328" y="3787"/>
                  </a:lnTo>
                  <a:lnTo>
                    <a:pt x="4349" y="3760"/>
                  </a:lnTo>
                  <a:lnTo>
                    <a:pt x="4364" y="3727"/>
                  </a:lnTo>
                  <a:lnTo>
                    <a:pt x="4507" y="3298"/>
                  </a:lnTo>
                  <a:lnTo>
                    <a:pt x="4651" y="3727"/>
                  </a:lnTo>
                  <a:lnTo>
                    <a:pt x="4666" y="3758"/>
                  </a:lnTo>
                  <a:lnTo>
                    <a:pt x="4687" y="3785"/>
                  </a:lnTo>
                  <a:lnTo>
                    <a:pt x="4714" y="3804"/>
                  </a:lnTo>
                  <a:lnTo>
                    <a:pt x="4746" y="3817"/>
                  </a:lnTo>
                  <a:lnTo>
                    <a:pt x="4781" y="3821"/>
                  </a:lnTo>
                  <a:lnTo>
                    <a:pt x="4784" y="3821"/>
                  </a:lnTo>
                  <a:lnTo>
                    <a:pt x="4821" y="3815"/>
                  </a:lnTo>
                  <a:lnTo>
                    <a:pt x="4851" y="3800"/>
                  </a:lnTo>
                  <a:lnTo>
                    <a:pt x="4878" y="3779"/>
                  </a:lnTo>
                  <a:lnTo>
                    <a:pt x="4899" y="3750"/>
                  </a:lnTo>
                  <a:lnTo>
                    <a:pt x="4912" y="3718"/>
                  </a:lnTo>
                  <a:lnTo>
                    <a:pt x="5186" y="2626"/>
                  </a:lnTo>
                  <a:lnTo>
                    <a:pt x="5189" y="2589"/>
                  </a:lnTo>
                  <a:lnTo>
                    <a:pt x="5184" y="2555"/>
                  </a:lnTo>
                  <a:lnTo>
                    <a:pt x="5170" y="2522"/>
                  </a:lnTo>
                  <a:lnTo>
                    <a:pt x="5149" y="2496"/>
                  </a:lnTo>
                  <a:lnTo>
                    <a:pt x="5121" y="2475"/>
                  </a:lnTo>
                  <a:lnTo>
                    <a:pt x="5086" y="2461"/>
                  </a:lnTo>
                  <a:lnTo>
                    <a:pt x="5050" y="2456"/>
                  </a:lnTo>
                  <a:lnTo>
                    <a:pt x="5014" y="2461"/>
                  </a:lnTo>
                  <a:lnTo>
                    <a:pt x="4983" y="2477"/>
                  </a:lnTo>
                  <a:lnTo>
                    <a:pt x="4954" y="2498"/>
                  </a:lnTo>
                  <a:lnTo>
                    <a:pt x="4933" y="2526"/>
                  </a:lnTo>
                  <a:lnTo>
                    <a:pt x="4920" y="2561"/>
                  </a:lnTo>
                  <a:lnTo>
                    <a:pt x="4761" y="3197"/>
                  </a:lnTo>
                  <a:lnTo>
                    <a:pt x="4637" y="2822"/>
                  </a:lnTo>
                  <a:lnTo>
                    <a:pt x="4622" y="2795"/>
                  </a:lnTo>
                  <a:lnTo>
                    <a:pt x="4603" y="2773"/>
                  </a:lnTo>
                  <a:lnTo>
                    <a:pt x="4580" y="2757"/>
                  </a:lnTo>
                  <a:lnTo>
                    <a:pt x="4551" y="2746"/>
                  </a:lnTo>
                  <a:lnTo>
                    <a:pt x="4523" y="2740"/>
                  </a:lnTo>
                  <a:lnTo>
                    <a:pt x="4492" y="2740"/>
                  </a:lnTo>
                  <a:lnTo>
                    <a:pt x="4461" y="2746"/>
                  </a:lnTo>
                  <a:lnTo>
                    <a:pt x="4435" y="2757"/>
                  </a:lnTo>
                  <a:lnTo>
                    <a:pt x="4410" y="2773"/>
                  </a:lnTo>
                  <a:lnTo>
                    <a:pt x="4391" y="2795"/>
                  </a:lnTo>
                  <a:lnTo>
                    <a:pt x="4377" y="2822"/>
                  </a:lnTo>
                  <a:lnTo>
                    <a:pt x="4253" y="3197"/>
                  </a:lnTo>
                  <a:lnTo>
                    <a:pt x="4093" y="2561"/>
                  </a:lnTo>
                  <a:lnTo>
                    <a:pt x="4079" y="2526"/>
                  </a:lnTo>
                  <a:lnTo>
                    <a:pt x="4058" y="2498"/>
                  </a:lnTo>
                  <a:lnTo>
                    <a:pt x="4030" y="2475"/>
                  </a:lnTo>
                  <a:lnTo>
                    <a:pt x="3999" y="2461"/>
                  </a:lnTo>
                  <a:lnTo>
                    <a:pt x="3963" y="2456"/>
                  </a:lnTo>
                  <a:close/>
                  <a:moveTo>
                    <a:pt x="3141" y="0"/>
                  </a:moveTo>
                  <a:lnTo>
                    <a:pt x="3200" y="5"/>
                  </a:lnTo>
                  <a:lnTo>
                    <a:pt x="3256" y="21"/>
                  </a:lnTo>
                  <a:lnTo>
                    <a:pt x="3307" y="46"/>
                  </a:lnTo>
                  <a:lnTo>
                    <a:pt x="3357" y="76"/>
                  </a:lnTo>
                  <a:lnTo>
                    <a:pt x="3403" y="114"/>
                  </a:lnTo>
                  <a:lnTo>
                    <a:pt x="3447" y="158"/>
                  </a:lnTo>
                  <a:lnTo>
                    <a:pt x="3489" y="206"/>
                  </a:lnTo>
                  <a:lnTo>
                    <a:pt x="3529" y="256"/>
                  </a:lnTo>
                  <a:lnTo>
                    <a:pt x="3567" y="305"/>
                  </a:lnTo>
                  <a:lnTo>
                    <a:pt x="3606" y="357"/>
                  </a:lnTo>
                  <a:lnTo>
                    <a:pt x="3632" y="393"/>
                  </a:lnTo>
                  <a:lnTo>
                    <a:pt x="3661" y="431"/>
                  </a:lnTo>
                  <a:lnTo>
                    <a:pt x="3691" y="468"/>
                  </a:lnTo>
                  <a:lnTo>
                    <a:pt x="3720" y="502"/>
                  </a:lnTo>
                  <a:lnTo>
                    <a:pt x="3749" y="534"/>
                  </a:lnTo>
                  <a:lnTo>
                    <a:pt x="3776" y="559"/>
                  </a:lnTo>
                  <a:lnTo>
                    <a:pt x="3800" y="578"/>
                  </a:lnTo>
                  <a:lnTo>
                    <a:pt x="3825" y="590"/>
                  </a:lnTo>
                  <a:lnTo>
                    <a:pt x="3884" y="584"/>
                  </a:lnTo>
                  <a:lnTo>
                    <a:pt x="3948" y="569"/>
                  </a:lnTo>
                  <a:lnTo>
                    <a:pt x="4012" y="548"/>
                  </a:lnTo>
                  <a:lnTo>
                    <a:pt x="4079" y="523"/>
                  </a:lnTo>
                  <a:lnTo>
                    <a:pt x="4146" y="494"/>
                  </a:lnTo>
                  <a:lnTo>
                    <a:pt x="4205" y="470"/>
                  </a:lnTo>
                  <a:lnTo>
                    <a:pt x="4267" y="447"/>
                  </a:lnTo>
                  <a:lnTo>
                    <a:pt x="4328" y="426"/>
                  </a:lnTo>
                  <a:lnTo>
                    <a:pt x="4387" y="406"/>
                  </a:lnTo>
                  <a:lnTo>
                    <a:pt x="4448" y="393"/>
                  </a:lnTo>
                  <a:lnTo>
                    <a:pt x="4505" y="384"/>
                  </a:lnTo>
                  <a:lnTo>
                    <a:pt x="4561" y="382"/>
                  </a:lnTo>
                  <a:lnTo>
                    <a:pt x="4614" y="385"/>
                  </a:lnTo>
                  <a:lnTo>
                    <a:pt x="4666" y="399"/>
                  </a:lnTo>
                  <a:lnTo>
                    <a:pt x="4712" y="420"/>
                  </a:lnTo>
                  <a:lnTo>
                    <a:pt x="4756" y="450"/>
                  </a:lnTo>
                  <a:lnTo>
                    <a:pt x="4792" y="485"/>
                  </a:lnTo>
                  <a:lnTo>
                    <a:pt x="4823" y="525"/>
                  </a:lnTo>
                  <a:lnTo>
                    <a:pt x="4847" y="571"/>
                  </a:lnTo>
                  <a:lnTo>
                    <a:pt x="4868" y="618"/>
                  </a:lnTo>
                  <a:lnTo>
                    <a:pt x="4886" y="670"/>
                  </a:lnTo>
                  <a:lnTo>
                    <a:pt x="4899" y="723"/>
                  </a:lnTo>
                  <a:lnTo>
                    <a:pt x="4909" y="779"/>
                  </a:lnTo>
                  <a:lnTo>
                    <a:pt x="4918" y="836"/>
                  </a:lnTo>
                  <a:lnTo>
                    <a:pt x="4926" y="895"/>
                  </a:lnTo>
                  <a:lnTo>
                    <a:pt x="4932" y="955"/>
                  </a:lnTo>
                  <a:lnTo>
                    <a:pt x="4937" y="1000"/>
                  </a:lnTo>
                  <a:lnTo>
                    <a:pt x="4943" y="1048"/>
                  </a:lnTo>
                  <a:lnTo>
                    <a:pt x="4951" y="1096"/>
                  </a:lnTo>
                  <a:lnTo>
                    <a:pt x="4958" y="1142"/>
                  </a:lnTo>
                  <a:lnTo>
                    <a:pt x="4968" y="1184"/>
                  </a:lnTo>
                  <a:lnTo>
                    <a:pt x="4979" y="1220"/>
                  </a:lnTo>
                  <a:lnTo>
                    <a:pt x="4993" y="1251"/>
                  </a:lnTo>
                  <a:lnTo>
                    <a:pt x="5008" y="1273"/>
                  </a:lnTo>
                  <a:lnTo>
                    <a:pt x="5029" y="1289"/>
                  </a:lnTo>
                  <a:lnTo>
                    <a:pt x="5060" y="1302"/>
                  </a:lnTo>
                  <a:lnTo>
                    <a:pt x="5098" y="1314"/>
                  </a:lnTo>
                  <a:lnTo>
                    <a:pt x="5140" y="1323"/>
                  </a:lnTo>
                  <a:lnTo>
                    <a:pt x="5184" y="1331"/>
                  </a:lnTo>
                  <a:lnTo>
                    <a:pt x="5231" y="1338"/>
                  </a:lnTo>
                  <a:lnTo>
                    <a:pt x="5281" y="1344"/>
                  </a:lnTo>
                  <a:lnTo>
                    <a:pt x="5327" y="1348"/>
                  </a:lnTo>
                  <a:lnTo>
                    <a:pt x="5386" y="1356"/>
                  </a:lnTo>
                  <a:lnTo>
                    <a:pt x="5444" y="1363"/>
                  </a:lnTo>
                  <a:lnTo>
                    <a:pt x="5501" y="1371"/>
                  </a:lnTo>
                  <a:lnTo>
                    <a:pt x="5558" y="1382"/>
                  </a:lnTo>
                  <a:lnTo>
                    <a:pt x="5612" y="1396"/>
                  </a:lnTo>
                  <a:lnTo>
                    <a:pt x="5663" y="1413"/>
                  </a:lnTo>
                  <a:lnTo>
                    <a:pt x="5711" y="1434"/>
                  </a:lnTo>
                  <a:lnTo>
                    <a:pt x="5755" y="1459"/>
                  </a:lnTo>
                  <a:lnTo>
                    <a:pt x="5797" y="1489"/>
                  </a:lnTo>
                  <a:lnTo>
                    <a:pt x="5831" y="1526"/>
                  </a:lnTo>
                  <a:lnTo>
                    <a:pt x="5862" y="1569"/>
                  </a:lnTo>
                  <a:lnTo>
                    <a:pt x="5885" y="1621"/>
                  </a:lnTo>
                  <a:lnTo>
                    <a:pt x="5898" y="1673"/>
                  </a:lnTo>
                  <a:lnTo>
                    <a:pt x="5904" y="1728"/>
                  </a:lnTo>
                  <a:lnTo>
                    <a:pt x="5902" y="1785"/>
                  </a:lnTo>
                  <a:lnTo>
                    <a:pt x="5893" y="1843"/>
                  </a:lnTo>
                  <a:lnTo>
                    <a:pt x="5877" y="1900"/>
                  </a:lnTo>
                  <a:lnTo>
                    <a:pt x="5858" y="1959"/>
                  </a:lnTo>
                  <a:lnTo>
                    <a:pt x="5835" y="2016"/>
                  </a:lnTo>
                  <a:lnTo>
                    <a:pt x="5810" y="2076"/>
                  </a:lnTo>
                  <a:lnTo>
                    <a:pt x="5786" y="2135"/>
                  </a:lnTo>
                  <a:lnTo>
                    <a:pt x="5766" y="2179"/>
                  </a:lnTo>
                  <a:lnTo>
                    <a:pt x="5747" y="2224"/>
                  </a:lnTo>
                  <a:lnTo>
                    <a:pt x="5730" y="2268"/>
                  </a:lnTo>
                  <a:lnTo>
                    <a:pt x="5713" y="2314"/>
                  </a:lnTo>
                  <a:lnTo>
                    <a:pt x="5702" y="2356"/>
                  </a:lnTo>
                  <a:lnTo>
                    <a:pt x="5692" y="2394"/>
                  </a:lnTo>
                  <a:lnTo>
                    <a:pt x="5688" y="2427"/>
                  </a:lnTo>
                  <a:lnTo>
                    <a:pt x="5692" y="2456"/>
                  </a:lnTo>
                  <a:lnTo>
                    <a:pt x="5703" y="2478"/>
                  </a:lnTo>
                  <a:lnTo>
                    <a:pt x="5721" y="2505"/>
                  </a:lnTo>
                  <a:lnTo>
                    <a:pt x="5747" y="2532"/>
                  </a:lnTo>
                  <a:lnTo>
                    <a:pt x="5778" y="2561"/>
                  </a:lnTo>
                  <a:lnTo>
                    <a:pt x="5812" y="2589"/>
                  </a:lnTo>
                  <a:lnTo>
                    <a:pt x="5851" y="2618"/>
                  </a:lnTo>
                  <a:lnTo>
                    <a:pt x="5889" y="2647"/>
                  </a:lnTo>
                  <a:lnTo>
                    <a:pt x="5925" y="2675"/>
                  </a:lnTo>
                  <a:lnTo>
                    <a:pt x="5977" y="2711"/>
                  </a:lnTo>
                  <a:lnTo>
                    <a:pt x="6026" y="2752"/>
                  </a:lnTo>
                  <a:lnTo>
                    <a:pt x="6076" y="2792"/>
                  </a:lnTo>
                  <a:lnTo>
                    <a:pt x="6124" y="2834"/>
                  </a:lnTo>
                  <a:lnTo>
                    <a:pt x="6166" y="2878"/>
                  </a:lnTo>
                  <a:lnTo>
                    <a:pt x="6204" y="2923"/>
                  </a:lnTo>
                  <a:lnTo>
                    <a:pt x="6237" y="2973"/>
                  </a:lnTo>
                  <a:lnTo>
                    <a:pt x="6261" y="3025"/>
                  </a:lnTo>
                  <a:lnTo>
                    <a:pt x="6277" y="3080"/>
                  </a:lnTo>
                  <a:lnTo>
                    <a:pt x="6282" y="3139"/>
                  </a:lnTo>
                  <a:lnTo>
                    <a:pt x="6277" y="3197"/>
                  </a:lnTo>
                  <a:lnTo>
                    <a:pt x="6261" y="3252"/>
                  </a:lnTo>
                  <a:lnTo>
                    <a:pt x="6237" y="3305"/>
                  </a:lnTo>
                  <a:lnTo>
                    <a:pt x="6204" y="3353"/>
                  </a:lnTo>
                  <a:lnTo>
                    <a:pt x="6166" y="3401"/>
                  </a:lnTo>
                  <a:lnTo>
                    <a:pt x="6124" y="3445"/>
                  </a:lnTo>
                  <a:lnTo>
                    <a:pt x="6076" y="3487"/>
                  </a:lnTo>
                  <a:lnTo>
                    <a:pt x="6026" y="3527"/>
                  </a:lnTo>
                  <a:lnTo>
                    <a:pt x="5977" y="3565"/>
                  </a:lnTo>
                  <a:lnTo>
                    <a:pt x="5925" y="3603"/>
                  </a:lnTo>
                  <a:lnTo>
                    <a:pt x="5889" y="3630"/>
                  </a:lnTo>
                  <a:lnTo>
                    <a:pt x="5851" y="3659"/>
                  </a:lnTo>
                  <a:lnTo>
                    <a:pt x="5812" y="3687"/>
                  </a:lnTo>
                  <a:lnTo>
                    <a:pt x="5778" y="3718"/>
                  </a:lnTo>
                  <a:lnTo>
                    <a:pt x="5747" y="3745"/>
                  </a:lnTo>
                  <a:lnTo>
                    <a:pt x="5723" y="3773"/>
                  </a:lnTo>
                  <a:lnTo>
                    <a:pt x="5703" y="3798"/>
                  </a:lnTo>
                  <a:lnTo>
                    <a:pt x="5692" y="3823"/>
                  </a:lnTo>
                  <a:lnTo>
                    <a:pt x="5690" y="3850"/>
                  </a:lnTo>
                  <a:lnTo>
                    <a:pt x="5692" y="3884"/>
                  </a:lnTo>
                  <a:lnTo>
                    <a:pt x="5702" y="3922"/>
                  </a:lnTo>
                  <a:lnTo>
                    <a:pt x="5715" y="3964"/>
                  </a:lnTo>
                  <a:lnTo>
                    <a:pt x="5730" y="4008"/>
                  </a:lnTo>
                  <a:lnTo>
                    <a:pt x="5747" y="4054"/>
                  </a:lnTo>
                  <a:lnTo>
                    <a:pt x="5766" y="4098"/>
                  </a:lnTo>
                  <a:lnTo>
                    <a:pt x="5786" y="4142"/>
                  </a:lnTo>
                  <a:lnTo>
                    <a:pt x="5812" y="4201"/>
                  </a:lnTo>
                  <a:lnTo>
                    <a:pt x="5835" y="4260"/>
                  </a:lnTo>
                  <a:lnTo>
                    <a:pt x="5858" y="4319"/>
                  </a:lnTo>
                  <a:lnTo>
                    <a:pt x="5877" y="4379"/>
                  </a:lnTo>
                  <a:lnTo>
                    <a:pt x="5893" y="4436"/>
                  </a:lnTo>
                  <a:lnTo>
                    <a:pt x="5902" y="4493"/>
                  </a:lnTo>
                  <a:lnTo>
                    <a:pt x="5904" y="4549"/>
                  </a:lnTo>
                  <a:lnTo>
                    <a:pt x="5900" y="4604"/>
                  </a:lnTo>
                  <a:lnTo>
                    <a:pt x="5885" y="4657"/>
                  </a:lnTo>
                  <a:lnTo>
                    <a:pt x="5862" y="4709"/>
                  </a:lnTo>
                  <a:lnTo>
                    <a:pt x="5831" y="4751"/>
                  </a:lnTo>
                  <a:lnTo>
                    <a:pt x="5797" y="4789"/>
                  </a:lnTo>
                  <a:lnTo>
                    <a:pt x="5757" y="4820"/>
                  </a:lnTo>
                  <a:lnTo>
                    <a:pt x="5711" y="4845"/>
                  </a:lnTo>
                  <a:lnTo>
                    <a:pt x="5663" y="4866"/>
                  </a:lnTo>
                  <a:lnTo>
                    <a:pt x="5612" y="4881"/>
                  </a:lnTo>
                  <a:lnTo>
                    <a:pt x="5558" y="4894"/>
                  </a:lnTo>
                  <a:lnTo>
                    <a:pt x="5501" y="4906"/>
                  </a:lnTo>
                  <a:lnTo>
                    <a:pt x="5444" y="4915"/>
                  </a:lnTo>
                  <a:lnTo>
                    <a:pt x="5386" y="4921"/>
                  </a:lnTo>
                  <a:lnTo>
                    <a:pt x="5327" y="4929"/>
                  </a:lnTo>
                  <a:lnTo>
                    <a:pt x="5281" y="4934"/>
                  </a:lnTo>
                  <a:lnTo>
                    <a:pt x="5233" y="4940"/>
                  </a:lnTo>
                  <a:lnTo>
                    <a:pt x="5186" y="4946"/>
                  </a:lnTo>
                  <a:lnTo>
                    <a:pt x="5140" y="4955"/>
                  </a:lnTo>
                  <a:lnTo>
                    <a:pt x="5098" y="4965"/>
                  </a:lnTo>
                  <a:lnTo>
                    <a:pt x="5060" y="4974"/>
                  </a:lnTo>
                  <a:lnTo>
                    <a:pt x="5029" y="4990"/>
                  </a:lnTo>
                  <a:lnTo>
                    <a:pt x="5008" y="5005"/>
                  </a:lnTo>
                  <a:lnTo>
                    <a:pt x="4993" y="5026"/>
                  </a:lnTo>
                  <a:lnTo>
                    <a:pt x="4979" y="5057"/>
                  </a:lnTo>
                  <a:lnTo>
                    <a:pt x="4968" y="5093"/>
                  </a:lnTo>
                  <a:lnTo>
                    <a:pt x="4958" y="5135"/>
                  </a:lnTo>
                  <a:lnTo>
                    <a:pt x="4951" y="5181"/>
                  </a:lnTo>
                  <a:lnTo>
                    <a:pt x="4943" y="5228"/>
                  </a:lnTo>
                  <a:lnTo>
                    <a:pt x="4937" y="5276"/>
                  </a:lnTo>
                  <a:lnTo>
                    <a:pt x="4932" y="5324"/>
                  </a:lnTo>
                  <a:lnTo>
                    <a:pt x="4926" y="5381"/>
                  </a:lnTo>
                  <a:lnTo>
                    <a:pt x="4918" y="5440"/>
                  </a:lnTo>
                  <a:lnTo>
                    <a:pt x="4909" y="5498"/>
                  </a:lnTo>
                  <a:lnTo>
                    <a:pt x="4899" y="5553"/>
                  </a:lnTo>
                  <a:lnTo>
                    <a:pt x="4886" y="5608"/>
                  </a:lnTo>
                  <a:lnTo>
                    <a:pt x="4868" y="5660"/>
                  </a:lnTo>
                  <a:lnTo>
                    <a:pt x="4847" y="5708"/>
                  </a:lnTo>
                  <a:lnTo>
                    <a:pt x="4823" y="5752"/>
                  </a:lnTo>
                  <a:lnTo>
                    <a:pt x="4792" y="5792"/>
                  </a:lnTo>
                  <a:lnTo>
                    <a:pt x="4756" y="5828"/>
                  </a:lnTo>
                  <a:lnTo>
                    <a:pt x="4712" y="5857"/>
                  </a:lnTo>
                  <a:lnTo>
                    <a:pt x="4666" y="5878"/>
                  </a:lnTo>
                  <a:lnTo>
                    <a:pt x="4616" y="5891"/>
                  </a:lnTo>
                  <a:lnTo>
                    <a:pt x="4563" y="5895"/>
                  </a:lnTo>
                  <a:lnTo>
                    <a:pt x="4505" y="5893"/>
                  </a:lnTo>
                  <a:lnTo>
                    <a:pt x="4448" y="5883"/>
                  </a:lnTo>
                  <a:lnTo>
                    <a:pt x="4389" y="5870"/>
                  </a:lnTo>
                  <a:lnTo>
                    <a:pt x="4328" y="5853"/>
                  </a:lnTo>
                  <a:lnTo>
                    <a:pt x="4267" y="5832"/>
                  </a:lnTo>
                  <a:lnTo>
                    <a:pt x="4205" y="5807"/>
                  </a:lnTo>
                  <a:lnTo>
                    <a:pt x="4146" y="5782"/>
                  </a:lnTo>
                  <a:lnTo>
                    <a:pt x="4091" y="5759"/>
                  </a:lnTo>
                  <a:lnTo>
                    <a:pt x="4037" y="5736"/>
                  </a:lnTo>
                  <a:lnTo>
                    <a:pt x="3984" y="5715"/>
                  </a:lnTo>
                  <a:lnTo>
                    <a:pt x="3934" y="5700"/>
                  </a:lnTo>
                  <a:lnTo>
                    <a:pt x="3890" y="5689"/>
                  </a:lnTo>
                  <a:lnTo>
                    <a:pt x="3850" y="5685"/>
                  </a:lnTo>
                  <a:lnTo>
                    <a:pt x="3814" y="5700"/>
                  </a:lnTo>
                  <a:lnTo>
                    <a:pt x="3777" y="5723"/>
                  </a:lnTo>
                  <a:lnTo>
                    <a:pt x="3741" y="5755"/>
                  </a:lnTo>
                  <a:lnTo>
                    <a:pt x="3705" y="5794"/>
                  </a:lnTo>
                  <a:lnTo>
                    <a:pt x="3670" y="5836"/>
                  </a:lnTo>
                  <a:lnTo>
                    <a:pt x="3638" y="5880"/>
                  </a:lnTo>
                  <a:lnTo>
                    <a:pt x="3606" y="5922"/>
                  </a:lnTo>
                  <a:lnTo>
                    <a:pt x="3567" y="5971"/>
                  </a:lnTo>
                  <a:lnTo>
                    <a:pt x="3529" y="6023"/>
                  </a:lnTo>
                  <a:lnTo>
                    <a:pt x="3489" y="6072"/>
                  </a:lnTo>
                  <a:lnTo>
                    <a:pt x="3447" y="6118"/>
                  </a:lnTo>
                  <a:lnTo>
                    <a:pt x="3403" y="6162"/>
                  </a:lnTo>
                  <a:lnTo>
                    <a:pt x="3357" y="6200"/>
                  </a:lnTo>
                  <a:lnTo>
                    <a:pt x="3307" y="6233"/>
                  </a:lnTo>
                  <a:lnTo>
                    <a:pt x="3256" y="6258"/>
                  </a:lnTo>
                  <a:lnTo>
                    <a:pt x="3200" y="6273"/>
                  </a:lnTo>
                  <a:lnTo>
                    <a:pt x="3141" y="6279"/>
                  </a:lnTo>
                  <a:lnTo>
                    <a:pt x="3082" y="6273"/>
                  </a:lnTo>
                  <a:lnTo>
                    <a:pt x="3027" y="6258"/>
                  </a:lnTo>
                  <a:lnTo>
                    <a:pt x="2975" y="6233"/>
                  </a:lnTo>
                  <a:lnTo>
                    <a:pt x="2925" y="6200"/>
                  </a:lnTo>
                  <a:lnTo>
                    <a:pt x="2879" y="6162"/>
                  </a:lnTo>
                  <a:lnTo>
                    <a:pt x="2836" y="6118"/>
                  </a:lnTo>
                  <a:lnTo>
                    <a:pt x="2793" y="6072"/>
                  </a:lnTo>
                  <a:lnTo>
                    <a:pt x="2753" y="6023"/>
                  </a:lnTo>
                  <a:lnTo>
                    <a:pt x="2715" y="5971"/>
                  </a:lnTo>
                  <a:lnTo>
                    <a:pt x="2677" y="5922"/>
                  </a:lnTo>
                  <a:lnTo>
                    <a:pt x="2650" y="5885"/>
                  </a:lnTo>
                  <a:lnTo>
                    <a:pt x="2622" y="5847"/>
                  </a:lnTo>
                  <a:lnTo>
                    <a:pt x="2591" y="5809"/>
                  </a:lnTo>
                  <a:lnTo>
                    <a:pt x="2562" y="5775"/>
                  </a:lnTo>
                  <a:lnTo>
                    <a:pt x="2534" y="5744"/>
                  </a:lnTo>
                  <a:lnTo>
                    <a:pt x="2507" y="5717"/>
                  </a:lnTo>
                  <a:lnTo>
                    <a:pt x="2482" y="5698"/>
                  </a:lnTo>
                  <a:lnTo>
                    <a:pt x="2457" y="5689"/>
                  </a:lnTo>
                  <a:lnTo>
                    <a:pt x="2396" y="5692"/>
                  </a:lnTo>
                  <a:lnTo>
                    <a:pt x="2333" y="5708"/>
                  </a:lnTo>
                  <a:lnTo>
                    <a:pt x="2268" y="5729"/>
                  </a:lnTo>
                  <a:lnTo>
                    <a:pt x="2203" y="5754"/>
                  </a:lnTo>
                  <a:lnTo>
                    <a:pt x="2136" y="5782"/>
                  </a:lnTo>
                  <a:lnTo>
                    <a:pt x="2077" y="5807"/>
                  </a:lnTo>
                  <a:lnTo>
                    <a:pt x="2016" y="5832"/>
                  </a:lnTo>
                  <a:lnTo>
                    <a:pt x="1955" y="5853"/>
                  </a:lnTo>
                  <a:lnTo>
                    <a:pt x="1894" y="5870"/>
                  </a:lnTo>
                  <a:lnTo>
                    <a:pt x="1834" y="5885"/>
                  </a:lnTo>
                  <a:lnTo>
                    <a:pt x="1777" y="5893"/>
                  </a:lnTo>
                  <a:lnTo>
                    <a:pt x="1720" y="5895"/>
                  </a:lnTo>
                  <a:lnTo>
                    <a:pt x="1668" y="5891"/>
                  </a:lnTo>
                  <a:lnTo>
                    <a:pt x="1617" y="5880"/>
                  </a:lnTo>
                  <a:lnTo>
                    <a:pt x="1571" y="5857"/>
                  </a:lnTo>
                  <a:lnTo>
                    <a:pt x="1527" y="5828"/>
                  </a:lnTo>
                  <a:lnTo>
                    <a:pt x="1490" y="5792"/>
                  </a:lnTo>
                  <a:lnTo>
                    <a:pt x="1460" y="5752"/>
                  </a:lnTo>
                  <a:lnTo>
                    <a:pt x="1435" y="5708"/>
                  </a:lnTo>
                  <a:lnTo>
                    <a:pt x="1414" y="5660"/>
                  </a:lnTo>
                  <a:lnTo>
                    <a:pt x="1397" y="5608"/>
                  </a:lnTo>
                  <a:lnTo>
                    <a:pt x="1383" y="5553"/>
                  </a:lnTo>
                  <a:lnTo>
                    <a:pt x="1374" y="5498"/>
                  </a:lnTo>
                  <a:lnTo>
                    <a:pt x="1364" y="5440"/>
                  </a:lnTo>
                  <a:lnTo>
                    <a:pt x="1357" y="5383"/>
                  </a:lnTo>
                  <a:lnTo>
                    <a:pt x="1351" y="5324"/>
                  </a:lnTo>
                  <a:lnTo>
                    <a:pt x="1345" y="5278"/>
                  </a:lnTo>
                  <a:lnTo>
                    <a:pt x="1339" y="5228"/>
                  </a:lnTo>
                  <a:lnTo>
                    <a:pt x="1332" y="5181"/>
                  </a:lnTo>
                  <a:lnTo>
                    <a:pt x="1324" y="5137"/>
                  </a:lnTo>
                  <a:lnTo>
                    <a:pt x="1315" y="5093"/>
                  </a:lnTo>
                  <a:lnTo>
                    <a:pt x="1303" y="5057"/>
                  </a:lnTo>
                  <a:lnTo>
                    <a:pt x="1290" y="5026"/>
                  </a:lnTo>
                  <a:lnTo>
                    <a:pt x="1275" y="5005"/>
                  </a:lnTo>
                  <a:lnTo>
                    <a:pt x="1253" y="4990"/>
                  </a:lnTo>
                  <a:lnTo>
                    <a:pt x="1223" y="4976"/>
                  </a:lnTo>
                  <a:lnTo>
                    <a:pt x="1187" y="4965"/>
                  </a:lnTo>
                  <a:lnTo>
                    <a:pt x="1145" y="4955"/>
                  </a:lnTo>
                  <a:lnTo>
                    <a:pt x="1099" y="4948"/>
                  </a:lnTo>
                  <a:lnTo>
                    <a:pt x="1051" y="4940"/>
                  </a:lnTo>
                  <a:lnTo>
                    <a:pt x="1001" y="4934"/>
                  </a:lnTo>
                  <a:lnTo>
                    <a:pt x="955" y="4929"/>
                  </a:lnTo>
                  <a:lnTo>
                    <a:pt x="896" y="4923"/>
                  </a:lnTo>
                  <a:lnTo>
                    <a:pt x="839" y="4915"/>
                  </a:lnTo>
                  <a:lnTo>
                    <a:pt x="782" y="4906"/>
                  </a:lnTo>
                  <a:lnTo>
                    <a:pt x="726" y="4894"/>
                  </a:lnTo>
                  <a:lnTo>
                    <a:pt x="671" y="4881"/>
                  </a:lnTo>
                  <a:lnTo>
                    <a:pt x="619" y="4866"/>
                  </a:lnTo>
                  <a:lnTo>
                    <a:pt x="571" y="4845"/>
                  </a:lnTo>
                  <a:lnTo>
                    <a:pt x="527" y="4820"/>
                  </a:lnTo>
                  <a:lnTo>
                    <a:pt x="487" y="4789"/>
                  </a:lnTo>
                  <a:lnTo>
                    <a:pt x="451" y="4753"/>
                  </a:lnTo>
                  <a:lnTo>
                    <a:pt x="420" y="4709"/>
                  </a:lnTo>
                  <a:lnTo>
                    <a:pt x="398" y="4657"/>
                  </a:lnTo>
                  <a:lnTo>
                    <a:pt x="384" y="4604"/>
                  </a:lnTo>
                  <a:lnTo>
                    <a:pt x="378" y="4549"/>
                  </a:lnTo>
                  <a:lnTo>
                    <a:pt x="380" y="4493"/>
                  </a:lnTo>
                  <a:lnTo>
                    <a:pt x="390" y="4436"/>
                  </a:lnTo>
                  <a:lnTo>
                    <a:pt x="405" y="4379"/>
                  </a:lnTo>
                  <a:lnTo>
                    <a:pt x="424" y="4319"/>
                  </a:lnTo>
                  <a:lnTo>
                    <a:pt x="447" y="4260"/>
                  </a:lnTo>
                  <a:lnTo>
                    <a:pt x="472" y="4201"/>
                  </a:lnTo>
                  <a:lnTo>
                    <a:pt x="497" y="4142"/>
                  </a:lnTo>
                  <a:lnTo>
                    <a:pt x="516" y="4098"/>
                  </a:lnTo>
                  <a:lnTo>
                    <a:pt x="535" y="4054"/>
                  </a:lnTo>
                  <a:lnTo>
                    <a:pt x="552" y="4008"/>
                  </a:lnTo>
                  <a:lnTo>
                    <a:pt x="569" y="3964"/>
                  </a:lnTo>
                  <a:lnTo>
                    <a:pt x="581" y="3922"/>
                  </a:lnTo>
                  <a:lnTo>
                    <a:pt x="590" y="3884"/>
                  </a:lnTo>
                  <a:lnTo>
                    <a:pt x="594" y="3850"/>
                  </a:lnTo>
                  <a:lnTo>
                    <a:pt x="590" y="3823"/>
                  </a:lnTo>
                  <a:lnTo>
                    <a:pt x="581" y="3798"/>
                  </a:lnTo>
                  <a:lnTo>
                    <a:pt x="562" y="3773"/>
                  </a:lnTo>
                  <a:lnTo>
                    <a:pt x="535" y="3747"/>
                  </a:lnTo>
                  <a:lnTo>
                    <a:pt x="505" y="3718"/>
                  </a:lnTo>
                  <a:lnTo>
                    <a:pt x="470" y="3687"/>
                  </a:lnTo>
                  <a:lnTo>
                    <a:pt x="432" y="3659"/>
                  </a:lnTo>
                  <a:lnTo>
                    <a:pt x="394" y="3630"/>
                  </a:lnTo>
                  <a:lnTo>
                    <a:pt x="357" y="3603"/>
                  </a:lnTo>
                  <a:lnTo>
                    <a:pt x="306" y="3565"/>
                  </a:lnTo>
                  <a:lnTo>
                    <a:pt x="256" y="3527"/>
                  </a:lnTo>
                  <a:lnTo>
                    <a:pt x="206" y="3487"/>
                  </a:lnTo>
                  <a:lnTo>
                    <a:pt x="159" y="3445"/>
                  </a:lnTo>
                  <a:lnTo>
                    <a:pt x="117" y="3401"/>
                  </a:lnTo>
                  <a:lnTo>
                    <a:pt x="78" y="3353"/>
                  </a:lnTo>
                  <a:lnTo>
                    <a:pt x="46" y="3305"/>
                  </a:lnTo>
                  <a:lnTo>
                    <a:pt x="21" y="3252"/>
                  </a:lnTo>
                  <a:lnTo>
                    <a:pt x="6" y="3197"/>
                  </a:lnTo>
                  <a:lnTo>
                    <a:pt x="0" y="3139"/>
                  </a:lnTo>
                  <a:lnTo>
                    <a:pt x="6" y="3080"/>
                  </a:lnTo>
                  <a:lnTo>
                    <a:pt x="21" y="3025"/>
                  </a:lnTo>
                  <a:lnTo>
                    <a:pt x="46" y="2973"/>
                  </a:lnTo>
                  <a:lnTo>
                    <a:pt x="78" y="2923"/>
                  </a:lnTo>
                  <a:lnTo>
                    <a:pt x="117" y="2878"/>
                  </a:lnTo>
                  <a:lnTo>
                    <a:pt x="159" y="2834"/>
                  </a:lnTo>
                  <a:lnTo>
                    <a:pt x="206" y="2792"/>
                  </a:lnTo>
                  <a:lnTo>
                    <a:pt x="256" y="2752"/>
                  </a:lnTo>
                  <a:lnTo>
                    <a:pt x="306" y="2711"/>
                  </a:lnTo>
                  <a:lnTo>
                    <a:pt x="357" y="2675"/>
                  </a:lnTo>
                  <a:lnTo>
                    <a:pt x="394" y="2647"/>
                  </a:lnTo>
                  <a:lnTo>
                    <a:pt x="432" y="2618"/>
                  </a:lnTo>
                  <a:lnTo>
                    <a:pt x="470" y="2589"/>
                  </a:lnTo>
                  <a:lnTo>
                    <a:pt x="505" y="2561"/>
                  </a:lnTo>
                  <a:lnTo>
                    <a:pt x="535" y="2532"/>
                  </a:lnTo>
                  <a:lnTo>
                    <a:pt x="562" y="2505"/>
                  </a:lnTo>
                  <a:lnTo>
                    <a:pt x="579" y="2478"/>
                  </a:lnTo>
                  <a:lnTo>
                    <a:pt x="590" y="2456"/>
                  </a:lnTo>
                  <a:lnTo>
                    <a:pt x="594" y="2427"/>
                  </a:lnTo>
                  <a:lnTo>
                    <a:pt x="590" y="2394"/>
                  </a:lnTo>
                  <a:lnTo>
                    <a:pt x="581" y="2356"/>
                  </a:lnTo>
                  <a:lnTo>
                    <a:pt x="569" y="2314"/>
                  </a:lnTo>
                  <a:lnTo>
                    <a:pt x="552" y="2270"/>
                  </a:lnTo>
                  <a:lnTo>
                    <a:pt x="535" y="2224"/>
                  </a:lnTo>
                  <a:lnTo>
                    <a:pt x="516" y="2179"/>
                  </a:lnTo>
                  <a:lnTo>
                    <a:pt x="497" y="2135"/>
                  </a:lnTo>
                  <a:lnTo>
                    <a:pt x="470" y="2076"/>
                  </a:lnTo>
                  <a:lnTo>
                    <a:pt x="447" y="2016"/>
                  </a:lnTo>
                  <a:lnTo>
                    <a:pt x="424" y="1959"/>
                  </a:lnTo>
                  <a:lnTo>
                    <a:pt x="405" y="1900"/>
                  </a:lnTo>
                  <a:lnTo>
                    <a:pt x="390" y="1841"/>
                  </a:lnTo>
                  <a:lnTo>
                    <a:pt x="380" y="1785"/>
                  </a:lnTo>
                  <a:lnTo>
                    <a:pt x="378" y="1728"/>
                  </a:lnTo>
                  <a:lnTo>
                    <a:pt x="384" y="1673"/>
                  </a:lnTo>
                  <a:lnTo>
                    <a:pt x="398" y="1621"/>
                  </a:lnTo>
                  <a:lnTo>
                    <a:pt x="420" y="1569"/>
                  </a:lnTo>
                  <a:lnTo>
                    <a:pt x="451" y="1526"/>
                  </a:lnTo>
                  <a:lnTo>
                    <a:pt x="485" y="1489"/>
                  </a:lnTo>
                  <a:lnTo>
                    <a:pt x="526" y="1459"/>
                  </a:lnTo>
                  <a:lnTo>
                    <a:pt x="571" y="1434"/>
                  </a:lnTo>
                  <a:lnTo>
                    <a:pt x="619" y="1413"/>
                  </a:lnTo>
                  <a:lnTo>
                    <a:pt x="671" y="1396"/>
                  </a:lnTo>
                  <a:lnTo>
                    <a:pt x="724" y="1382"/>
                  </a:lnTo>
                  <a:lnTo>
                    <a:pt x="782" y="1371"/>
                  </a:lnTo>
                  <a:lnTo>
                    <a:pt x="839" y="1363"/>
                  </a:lnTo>
                  <a:lnTo>
                    <a:pt x="896" y="1356"/>
                  </a:lnTo>
                  <a:lnTo>
                    <a:pt x="955" y="1348"/>
                  </a:lnTo>
                  <a:lnTo>
                    <a:pt x="1001" y="1344"/>
                  </a:lnTo>
                  <a:lnTo>
                    <a:pt x="1051" y="1338"/>
                  </a:lnTo>
                  <a:lnTo>
                    <a:pt x="1099" y="1331"/>
                  </a:lnTo>
                  <a:lnTo>
                    <a:pt x="1143" y="1323"/>
                  </a:lnTo>
                  <a:lnTo>
                    <a:pt x="1185" y="1314"/>
                  </a:lnTo>
                  <a:lnTo>
                    <a:pt x="1223" y="1302"/>
                  </a:lnTo>
                  <a:lnTo>
                    <a:pt x="1253" y="1289"/>
                  </a:lnTo>
                  <a:lnTo>
                    <a:pt x="1275" y="1273"/>
                  </a:lnTo>
                  <a:lnTo>
                    <a:pt x="1290" y="1251"/>
                  </a:lnTo>
                  <a:lnTo>
                    <a:pt x="1303" y="1222"/>
                  </a:lnTo>
                  <a:lnTo>
                    <a:pt x="1315" y="1184"/>
                  </a:lnTo>
                  <a:lnTo>
                    <a:pt x="1324" y="1142"/>
                  </a:lnTo>
                  <a:lnTo>
                    <a:pt x="1332" y="1096"/>
                  </a:lnTo>
                  <a:lnTo>
                    <a:pt x="1339" y="1048"/>
                  </a:lnTo>
                  <a:lnTo>
                    <a:pt x="1345" y="1000"/>
                  </a:lnTo>
                  <a:lnTo>
                    <a:pt x="1351" y="955"/>
                  </a:lnTo>
                  <a:lnTo>
                    <a:pt x="1357" y="895"/>
                  </a:lnTo>
                  <a:lnTo>
                    <a:pt x="1364" y="838"/>
                  </a:lnTo>
                  <a:lnTo>
                    <a:pt x="1374" y="779"/>
                  </a:lnTo>
                  <a:lnTo>
                    <a:pt x="1383" y="723"/>
                  </a:lnTo>
                  <a:lnTo>
                    <a:pt x="1397" y="670"/>
                  </a:lnTo>
                  <a:lnTo>
                    <a:pt x="1414" y="618"/>
                  </a:lnTo>
                  <a:lnTo>
                    <a:pt x="1435" y="571"/>
                  </a:lnTo>
                  <a:lnTo>
                    <a:pt x="1460" y="525"/>
                  </a:lnTo>
                  <a:lnTo>
                    <a:pt x="1490" y="485"/>
                  </a:lnTo>
                  <a:lnTo>
                    <a:pt x="1527" y="450"/>
                  </a:lnTo>
                  <a:lnTo>
                    <a:pt x="1571" y="420"/>
                  </a:lnTo>
                  <a:lnTo>
                    <a:pt x="1617" y="399"/>
                  </a:lnTo>
                  <a:lnTo>
                    <a:pt x="1666" y="387"/>
                  </a:lnTo>
                  <a:lnTo>
                    <a:pt x="1720" y="382"/>
                  </a:lnTo>
                  <a:lnTo>
                    <a:pt x="1777" y="385"/>
                  </a:lnTo>
                  <a:lnTo>
                    <a:pt x="1834" y="393"/>
                  </a:lnTo>
                  <a:lnTo>
                    <a:pt x="1894" y="406"/>
                  </a:lnTo>
                  <a:lnTo>
                    <a:pt x="1955" y="426"/>
                  </a:lnTo>
                  <a:lnTo>
                    <a:pt x="2016" y="447"/>
                  </a:lnTo>
                  <a:lnTo>
                    <a:pt x="2077" y="470"/>
                  </a:lnTo>
                  <a:lnTo>
                    <a:pt x="2136" y="494"/>
                  </a:lnTo>
                  <a:lnTo>
                    <a:pt x="2192" y="519"/>
                  </a:lnTo>
                  <a:lnTo>
                    <a:pt x="2245" y="542"/>
                  </a:lnTo>
                  <a:lnTo>
                    <a:pt x="2299" y="561"/>
                  </a:lnTo>
                  <a:lnTo>
                    <a:pt x="2348" y="578"/>
                  </a:lnTo>
                  <a:lnTo>
                    <a:pt x="2392" y="588"/>
                  </a:lnTo>
                  <a:lnTo>
                    <a:pt x="2432" y="592"/>
                  </a:lnTo>
                  <a:lnTo>
                    <a:pt x="2469" y="578"/>
                  </a:lnTo>
                  <a:lnTo>
                    <a:pt x="2505" y="554"/>
                  </a:lnTo>
                  <a:lnTo>
                    <a:pt x="2541" y="521"/>
                  </a:lnTo>
                  <a:lnTo>
                    <a:pt x="2578" y="483"/>
                  </a:lnTo>
                  <a:lnTo>
                    <a:pt x="2612" y="443"/>
                  </a:lnTo>
                  <a:lnTo>
                    <a:pt x="2644" y="399"/>
                  </a:lnTo>
                  <a:lnTo>
                    <a:pt x="2677" y="357"/>
                  </a:lnTo>
                  <a:lnTo>
                    <a:pt x="2715" y="305"/>
                  </a:lnTo>
                  <a:lnTo>
                    <a:pt x="2753" y="256"/>
                  </a:lnTo>
                  <a:lnTo>
                    <a:pt x="2793" y="206"/>
                  </a:lnTo>
                  <a:lnTo>
                    <a:pt x="2836" y="158"/>
                  </a:lnTo>
                  <a:lnTo>
                    <a:pt x="2879" y="114"/>
                  </a:lnTo>
                  <a:lnTo>
                    <a:pt x="2927" y="76"/>
                  </a:lnTo>
                  <a:lnTo>
                    <a:pt x="2975" y="46"/>
                  </a:lnTo>
                  <a:lnTo>
                    <a:pt x="3028" y="21"/>
                  </a:lnTo>
                  <a:lnTo>
                    <a:pt x="3082" y="5"/>
                  </a:lnTo>
                  <a:lnTo>
                    <a:pt x="3141"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49" name="Freeform 83">
              <a:extLst>
                <a:ext uri="{FF2B5EF4-FFF2-40B4-BE49-F238E27FC236}">
                  <a16:creationId xmlns:a16="http://schemas.microsoft.com/office/drawing/2014/main" id="{5DB05949-C738-064E-B713-2CE23A326335}"/>
                </a:ext>
              </a:extLst>
            </p:cNvPr>
            <p:cNvSpPr>
              <a:spLocks noEditPoints="1"/>
            </p:cNvSpPr>
            <p:nvPr/>
          </p:nvSpPr>
          <p:spPr bwMode="auto">
            <a:xfrm>
              <a:off x="4319855" y="5109005"/>
              <a:ext cx="289419" cy="293317"/>
            </a:xfrm>
            <a:custGeom>
              <a:avLst/>
              <a:gdLst>
                <a:gd name="T0" fmla="*/ 4625 w 5346"/>
                <a:gd name="T1" fmla="*/ 4527 h 5418"/>
                <a:gd name="T2" fmla="*/ 4730 w 5346"/>
                <a:gd name="T3" fmla="*/ 4555 h 5418"/>
                <a:gd name="T4" fmla="*/ 4808 w 5346"/>
                <a:gd name="T5" fmla="*/ 4476 h 5418"/>
                <a:gd name="T6" fmla="*/ 4780 w 5346"/>
                <a:gd name="T7" fmla="*/ 4371 h 5418"/>
                <a:gd name="T8" fmla="*/ 981 w 5346"/>
                <a:gd name="T9" fmla="*/ 654 h 5418"/>
                <a:gd name="T10" fmla="*/ 771 w 5346"/>
                <a:gd name="T11" fmla="*/ 774 h 5418"/>
                <a:gd name="T12" fmla="*/ 651 w 5346"/>
                <a:gd name="T13" fmla="*/ 982 h 5418"/>
                <a:gd name="T14" fmla="*/ 651 w 5346"/>
                <a:gd name="T15" fmla="*/ 1215 h 5418"/>
                <a:gd name="T16" fmla="*/ 771 w 5346"/>
                <a:gd name="T17" fmla="*/ 1424 h 5418"/>
                <a:gd name="T18" fmla="*/ 981 w 5346"/>
                <a:gd name="T19" fmla="*/ 1545 h 5418"/>
                <a:gd name="T20" fmla="*/ 1214 w 5346"/>
                <a:gd name="T21" fmla="*/ 1545 h 5418"/>
                <a:gd name="T22" fmla="*/ 1422 w 5346"/>
                <a:gd name="T23" fmla="*/ 1424 h 5418"/>
                <a:gd name="T24" fmla="*/ 1542 w 5346"/>
                <a:gd name="T25" fmla="*/ 1215 h 5418"/>
                <a:gd name="T26" fmla="*/ 1542 w 5346"/>
                <a:gd name="T27" fmla="*/ 982 h 5418"/>
                <a:gd name="T28" fmla="*/ 1422 w 5346"/>
                <a:gd name="T29" fmla="*/ 774 h 5418"/>
                <a:gd name="T30" fmla="*/ 1214 w 5346"/>
                <a:gd name="T31" fmla="*/ 654 h 5418"/>
                <a:gd name="T32" fmla="*/ 1617 w 5346"/>
                <a:gd name="T33" fmla="*/ 0 h 5418"/>
                <a:gd name="T34" fmla="*/ 2075 w 5346"/>
                <a:gd name="T35" fmla="*/ 66 h 5418"/>
                <a:gd name="T36" fmla="*/ 2491 w 5346"/>
                <a:gd name="T37" fmla="*/ 256 h 5418"/>
                <a:gd name="T38" fmla="*/ 2840 w 5346"/>
                <a:gd name="T39" fmla="*/ 560 h 5418"/>
                <a:gd name="T40" fmla="*/ 3090 w 5346"/>
                <a:gd name="T41" fmla="*/ 948 h 5418"/>
                <a:gd name="T42" fmla="*/ 3218 w 5346"/>
                <a:gd name="T43" fmla="*/ 1388 h 5418"/>
                <a:gd name="T44" fmla="*/ 3221 w 5346"/>
                <a:gd name="T45" fmla="*/ 1839 h 5418"/>
                <a:gd name="T46" fmla="*/ 3106 w 5346"/>
                <a:gd name="T47" fmla="*/ 2253 h 5418"/>
                <a:gd name="T48" fmla="*/ 5281 w 5346"/>
                <a:gd name="T49" fmla="*/ 4478 h 5418"/>
                <a:gd name="T50" fmla="*/ 5323 w 5346"/>
                <a:gd name="T51" fmla="*/ 5287 h 5418"/>
                <a:gd name="T52" fmla="*/ 5217 w 5346"/>
                <a:gd name="T53" fmla="*/ 5353 h 5418"/>
                <a:gd name="T54" fmla="*/ 4544 w 5346"/>
                <a:gd name="T55" fmla="*/ 5400 h 5418"/>
                <a:gd name="T56" fmla="*/ 4470 w 5346"/>
                <a:gd name="T57" fmla="*/ 5299 h 5418"/>
                <a:gd name="T58" fmla="*/ 4067 w 5346"/>
                <a:gd name="T59" fmla="*/ 4895 h 5418"/>
                <a:gd name="T60" fmla="*/ 3972 w 5346"/>
                <a:gd name="T61" fmla="*/ 4831 h 5418"/>
                <a:gd name="T62" fmla="*/ 3962 w 5346"/>
                <a:gd name="T63" fmla="*/ 4363 h 5418"/>
                <a:gd name="T64" fmla="*/ 3493 w 5346"/>
                <a:gd name="T65" fmla="*/ 4353 h 5418"/>
                <a:gd name="T66" fmla="*/ 3431 w 5346"/>
                <a:gd name="T67" fmla="*/ 4256 h 5418"/>
                <a:gd name="T68" fmla="*/ 3029 w 5346"/>
                <a:gd name="T69" fmla="*/ 3854 h 5418"/>
                <a:gd name="T70" fmla="*/ 2250 w 5346"/>
                <a:gd name="T71" fmla="*/ 3112 h 5418"/>
                <a:gd name="T72" fmla="*/ 1748 w 5346"/>
                <a:gd name="T73" fmla="*/ 3235 h 5418"/>
                <a:gd name="T74" fmla="*/ 1271 w 5346"/>
                <a:gd name="T75" fmla="*/ 3204 h 5418"/>
                <a:gd name="T76" fmla="*/ 843 w 5346"/>
                <a:gd name="T77" fmla="*/ 3043 h 5418"/>
                <a:gd name="T78" fmla="*/ 474 w 5346"/>
                <a:gd name="T79" fmla="*/ 2765 h 5418"/>
                <a:gd name="T80" fmla="*/ 192 w 5346"/>
                <a:gd name="T81" fmla="*/ 2386 h 5418"/>
                <a:gd name="T82" fmla="*/ 35 w 5346"/>
                <a:gd name="T83" fmla="*/ 1957 h 5418"/>
                <a:gd name="T84" fmla="*/ 3 w 5346"/>
                <a:gd name="T85" fmla="*/ 1508 h 5418"/>
                <a:gd name="T86" fmla="*/ 99 w 5346"/>
                <a:gd name="T87" fmla="*/ 1064 h 5418"/>
                <a:gd name="T88" fmla="*/ 317 w 5346"/>
                <a:gd name="T89" fmla="*/ 655 h 5418"/>
                <a:gd name="T90" fmla="*/ 650 w 5346"/>
                <a:gd name="T91" fmla="*/ 322 h 5418"/>
                <a:gd name="T92" fmla="*/ 1051 w 5346"/>
                <a:gd name="T93" fmla="*/ 102 h 5418"/>
                <a:gd name="T94" fmla="*/ 1501 w 5346"/>
                <a:gd name="T95" fmla="*/ 5 h 5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46" h="5418">
                  <a:moveTo>
                    <a:pt x="2949" y="2539"/>
                  </a:moveTo>
                  <a:lnTo>
                    <a:pt x="2883" y="2626"/>
                  </a:lnTo>
                  <a:lnTo>
                    <a:pt x="2811" y="2711"/>
                  </a:lnTo>
                  <a:lnTo>
                    <a:pt x="4625" y="4527"/>
                  </a:lnTo>
                  <a:lnTo>
                    <a:pt x="4648" y="4545"/>
                  </a:lnTo>
                  <a:lnTo>
                    <a:pt x="4674" y="4555"/>
                  </a:lnTo>
                  <a:lnTo>
                    <a:pt x="4702" y="4558"/>
                  </a:lnTo>
                  <a:lnTo>
                    <a:pt x="4730" y="4555"/>
                  </a:lnTo>
                  <a:lnTo>
                    <a:pt x="4757" y="4545"/>
                  </a:lnTo>
                  <a:lnTo>
                    <a:pt x="4780" y="4527"/>
                  </a:lnTo>
                  <a:lnTo>
                    <a:pt x="4798" y="4502"/>
                  </a:lnTo>
                  <a:lnTo>
                    <a:pt x="4808" y="4476"/>
                  </a:lnTo>
                  <a:lnTo>
                    <a:pt x="4812" y="4448"/>
                  </a:lnTo>
                  <a:lnTo>
                    <a:pt x="4808" y="4420"/>
                  </a:lnTo>
                  <a:lnTo>
                    <a:pt x="4798" y="4394"/>
                  </a:lnTo>
                  <a:lnTo>
                    <a:pt x="4780" y="4371"/>
                  </a:lnTo>
                  <a:lnTo>
                    <a:pt x="2949" y="2539"/>
                  </a:lnTo>
                  <a:close/>
                  <a:moveTo>
                    <a:pt x="1097" y="639"/>
                  </a:moveTo>
                  <a:lnTo>
                    <a:pt x="1038" y="642"/>
                  </a:lnTo>
                  <a:lnTo>
                    <a:pt x="981" y="654"/>
                  </a:lnTo>
                  <a:lnTo>
                    <a:pt x="923" y="672"/>
                  </a:lnTo>
                  <a:lnTo>
                    <a:pt x="869" y="698"/>
                  </a:lnTo>
                  <a:lnTo>
                    <a:pt x="818" y="733"/>
                  </a:lnTo>
                  <a:lnTo>
                    <a:pt x="771" y="774"/>
                  </a:lnTo>
                  <a:lnTo>
                    <a:pt x="730" y="821"/>
                  </a:lnTo>
                  <a:lnTo>
                    <a:pt x="697" y="872"/>
                  </a:lnTo>
                  <a:lnTo>
                    <a:pt x="671" y="926"/>
                  </a:lnTo>
                  <a:lnTo>
                    <a:pt x="651" y="982"/>
                  </a:lnTo>
                  <a:lnTo>
                    <a:pt x="640" y="1040"/>
                  </a:lnTo>
                  <a:lnTo>
                    <a:pt x="636" y="1099"/>
                  </a:lnTo>
                  <a:lnTo>
                    <a:pt x="640" y="1158"/>
                  </a:lnTo>
                  <a:lnTo>
                    <a:pt x="651" y="1215"/>
                  </a:lnTo>
                  <a:lnTo>
                    <a:pt x="671" y="1273"/>
                  </a:lnTo>
                  <a:lnTo>
                    <a:pt x="697" y="1327"/>
                  </a:lnTo>
                  <a:lnTo>
                    <a:pt x="730" y="1378"/>
                  </a:lnTo>
                  <a:lnTo>
                    <a:pt x="771" y="1424"/>
                  </a:lnTo>
                  <a:lnTo>
                    <a:pt x="818" y="1467"/>
                  </a:lnTo>
                  <a:lnTo>
                    <a:pt x="869" y="1499"/>
                  </a:lnTo>
                  <a:lnTo>
                    <a:pt x="923" y="1526"/>
                  </a:lnTo>
                  <a:lnTo>
                    <a:pt x="981" y="1545"/>
                  </a:lnTo>
                  <a:lnTo>
                    <a:pt x="1038" y="1555"/>
                  </a:lnTo>
                  <a:lnTo>
                    <a:pt x="1097" y="1560"/>
                  </a:lnTo>
                  <a:lnTo>
                    <a:pt x="1155" y="1555"/>
                  </a:lnTo>
                  <a:lnTo>
                    <a:pt x="1214" y="1545"/>
                  </a:lnTo>
                  <a:lnTo>
                    <a:pt x="1269" y="1526"/>
                  </a:lnTo>
                  <a:lnTo>
                    <a:pt x="1324" y="1499"/>
                  </a:lnTo>
                  <a:lnTo>
                    <a:pt x="1374" y="1467"/>
                  </a:lnTo>
                  <a:lnTo>
                    <a:pt x="1422" y="1424"/>
                  </a:lnTo>
                  <a:lnTo>
                    <a:pt x="1463" y="1378"/>
                  </a:lnTo>
                  <a:lnTo>
                    <a:pt x="1497" y="1327"/>
                  </a:lnTo>
                  <a:lnTo>
                    <a:pt x="1524" y="1273"/>
                  </a:lnTo>
                  <a:lnTo>
                    <a:pt x="1542" y="1215"/>
                  </a:lnTo>
                  <a:lnTo>
                    <a:pt x="1553" y="1158"/>
                  </a:lnTo>
                  <a:lnTo>
                    <a:pt x="1556" y="1099"/>
                  </a:lnTo>
                  <a:lnTo>
                    <a:pt x="1553" y="1040"/>
                  </a:lnTo>
                  <a:lnTo>
                    <a:pt x="1542" y="982"/>
                  </a:lnTo>
                  <a:lnTo>
                    <a:pt x="1524" y="926"/>
                  </a:lnTo>
                  <a:lnTo>
                    <a:pt x="1497" y="872"/>
                  </a:lnTo>
                  <a:lnTo>
                    <a:pt x="1463" y="821"/>
                  </a:lnTo>
                  <a:lnTo>
                    <a:pt x="1422" y="774"/>
                  </a:lnTo>
                  <a:lnTo>
                    <a:pt x="1374" y="733"/>
                  </a:lnTo>
                  <a:lnTo>
                    <a:pt x="1324" y="698"/>
                  </a:lnTo>
                  <a:lnTo>
                    <a:pt x="1269" y="672"/>
                  </a:lnTo>
                  <a:lnTo>
                    <a:pt x="1214" y="654"/>
                  </a:lnTo>
                  <a:lnTo>
                    <a:pt x="1155" y="642"/>
                  </a:lnTo>
                  <a:lnTo>
                    <a:pt x="1097" y="639"/>
                  </a:lnTo>
                  <a:close/>
                  <a:moveTo>
                    <a:pt x="1617" y="0"/>
                  </a:moveTo>
                  <a:lnTo>
                    <a:pt x="1617" y="0"/>
                  </a:lnTo>
                  <a:lnTo>
                    <a:pt x="1735" y="5"/>
                  </a:lnTo>
                  <a:lnTo>
                    <a:pt x="1850" y="17"/>
                  </a:lnTo>
                  <a:lnTo>
                    <a:pt x="1963" y="38"/>
                  </a:lnTo>
                  <a:lnTo>
                    <a:pt x="2075" y="66"/>
                  </a:lnTo>
                  <a:lnTo>
                    <a:pt x="2185" y="102"/>
                  </a:lnTo>
                  <a:lnTo>
                    <a:pt x="2289" y="146"/>
                  </a:lnTo>
                  <a:lnTo>
                    <a:pt x="2391" y="197"/>
                  </a:lnTo>
                  <a:lnTo>
                    <a:pt x="2491" y="256"/>
                  </a:lnTo>
                  <a:lnTo>
                    <a:pt x="2585" y="322"/>
                  </a:lnTo>
                  <a:lnTo>
                    <a:pt x="2675" y="394"/>
                  </a:lnTo>
                  <a:lnTo>
                    <a:pt x="2762" y="475"/>
                  </a:lnTo>
                  <a:lnTo>
                    <a:pt x="2840" y="560"/>
                  </a:lnTo>
                  <a:lnTo>
                    <a:pt x="2914" y="651"/>
                  </a:lnTo>
                  <a:lnTo>
                    <a:pt x="2980" y="746"/>
                  </a:lnTo>
                  <a:lnTo>
                    <a:pt x="3039" y="844"/>
                  </a:lnTo>
                  <a:lnTo>
                    <a:pt x="3090" y="948"/>
                  </a:lnTo>
                  <a:lnTo>
                    <a:pt x="3134" y="1053"/>
                  </a:lnTo>
                  <a:lnTo>
                    <a:pt x="3170" y="1163"/>
                  </a:lnTo>
                  <a:lnTo>
                    <a:pt x="3198" y="1273"/>
                  </a:lnTo>
                  <a:lnTo>
                    <a:pt x="3218" y="1388"/>
                  </a:lnTo>
                  <a:lnTo>
                    <a:pt x="3231" y="1503"/>
                  </a:lnTo>
                  <a:lnTo>
                    <a:pt x="3236" y="1621"/>
                  </a:lnTo>
                  <a:lnTo>
                    <a:pt x="3231" y="1731"/>
                  </a:lnTo>
                  <a:lnTo>
                    <a:pt x="3221" y="1839"/>
                  </a:lnTo>
                  <a:lnTo>
                    <a:pt x="3203" y="1946"/>
                  </a:lnTo>
                  <a:lnTo>
                    <a:pt x="3177" y="2051"/>
                  </a:lnTo>
                  <a:lnTo>
                    <a:pt x="3145" y="2153"/>
                  </a:lnTo>
                  <a:lnTo>
                    <a:pt x="3106" y="2253"/>
                  </a:lnTo>
                  <a:lnTo>
                    <a:pt x="5238" y="4387"/>
                  </a:lnTo>
                  <a:lnTo>
                    <a:pt x="5259" y="4414"/>
                  </a:lnTo>
                  <a:lnTo>
                    <a:pt x="5274" y="4445"/>
                  </a:lnTo>
                  <a:lnTo>
                    <a:pt x="5281" y="4478"/>
                  </a:lnTo>
                  <a:lnTo>
                    <a:pt x="5346" y="5193"/>
                  </a:lnTo>
                  <a:lnTo>
                    <a:pt x="5345" y="5228"/>
                  </a:lnTo>
                  <a:lnTo>
                    <a:pt x="5336" y="5259"/>
                  </a:lnTo>
                  <a:lnTo>
                    <a:pt x="5323" y="5287"/>
                  </a:lnTo>
                  <a:lnTo>
                    <a:pt x="5302" y="5312"/>
                  </a:lnTo>
                  <a:lnTo>
                    <a:pt x="5277" y="5331"/>
                  </a:lnTo>
                  <a:lnTo>
                    <a:pt x="5248" y="5344"/>
                  </a:lnTo>
                  <a:lnTo>
                    <a:pt x="5217" y="5353"/>
                  </a:lnTo>
                  <a:lnTo>
                    <a:pt x="4630" y="5418"/>
                  </a:lnTo>
                  <a:lnTo>
                    <a:pt x="4615" y="5418"/>
                  </a:lnTo>
                  <a:lnTo>
                    <a:pt x="4579" y="5413"/>
                  </a:lnTo>
                  <a:lnTo>
                    <a:pt x="4544" y="5400"/>
                  </a:lnTo>
                  <a:lnTo>
                    <a:pt x="4515" y="5379"/>
                  </a:lnTo>
                  <a:lnTo>
                    <a:pt x="4493" y="5356"/>
                  </a:lnTo>
                  <a:lnTo>
                    <a:pt x="4479" y="5328"/>
                  </a:lnTo>
                  <a:lnTo>
                    <a:pt x="4470" y="5299"/>
                  </a:lnTo>
                  <a:lnTo>
                    <a:pt x="4469" y="5267"/>
                  </a:lnTo>
                  <a:lnTo>
                    <a:pt x="4482" y="4885"/>
                  </a:lnTo>
                  <a:lnTo>
                    <a:pt x="4100" y="4898"/>
                  </a:lnTo>
                  <a:lnTo>
                    <a:pt x="4067" y="4895"/>
                  </a:lnTo>
                  <a:lnTo>
                    <a:pt x="4039" y="4888"/>
                  </a:lnTo>
                  <a:lnTo>
                    <a:pt x="4013" y="4873"/>
                  </a:lnTo>
                  <a:lnTo>
                    <a:pt x="3990" y="4855"/>
                  </a:lnTo>
                  <a:lnTo>
                    <a:pt x="3972" y="4831"/>
                  </a:lnTo>
                  <a:lnTo>
                    <a:pt x="3959" y="4804"/>
                  </a:lnTo>
                  <a:lnTo>
                    <a:pt x="3951" y="4776"/>
                  </a:lnTo>
                  <a:lnTo>
                    <a:pt x="3947" y="4745"/>
                  </a:lnTo>
                  <a:lnTo>
                    <a:pt x="3962" y="4363"/>
                  </a:lnTo>
                  <a:lnTo>
                    <a:pt x="3578" y="4376"/>
                  </a:lnTo>
                  <a:lnTo>
                    <a:pt x="3549" y="4374"/>
                  </a:lnTo>
                  <a:lnTo>
                    <a:pt x="3519" y="4366"/>
                  </a:lnTo>
                  <a:lnTo>
                    <a:pt x="3493" y="4353"/>
                  </a:lnTo>
                  <a:lnTo>
                    <a:pt x="3470" y="4333"/>
                  </a:lnTo>
                  <a:lnTo>
                    <a:pt x="3452" y="4310"/>
                  </a:lnTo>
                  <a:lnTo>
                    <a:pt x="3437" y="4284"/>
                  </a:lnTo>
                  <a:lnTo>
                    <a:pt x="3431" y="4256"/>
                  </a:lnTo>
                  <a:lnTo>
                    <a:pt x="3428" y="4225"/>
                  </a:lnTo>
                  <a:lnTo>
                    <a:pt x="3441" y="3842"/>
                  </a:lnTo>
                  <a:lnTo>
                    <a:pt x="3059" y="3855"/>
                  </a:lnTo>
                  <a:lnTo>
                    <a:pt x="3029" y="3854"/>
                  </a:lnTo>
                  <a:lnTo>
                    <a:pt x="3000" y="3845"/>
                  </a:lnTo>
                  <a:lnTo>
                    <a:pt x="2973" y="3832"/>
                  </a:lnTo>
                  <a:lnTo>
                    <a:pt x="2950" y="3813"/>
                  </a:lnTo>
                  <a:lnTo>
                    <a:pt x="2250" y="3112"/>
                  </a:lnTo>
                  <a:lnTo>
                    <a:pt x="2129" y="3158"/>
                  </a:lnTo>
                  <a:lnTo>
                    <a:pt x="2006" y="3194"/>
                  </a:lnTo>
                  <a:lnTo>
                    <a:pt x="1878" y="3220"/>
                  </a:lnTo>
                  <a:lnTo>
                    <a:pt x="1748" y="3235"/>
                  </a:lnTo>
                  <a:lnTo>
                    <a:pt x="1617" y="3240"/>
                  </a:lnTo>
                  <a:lnTo>
                    <a:pt x="1501" y="3236"/>
                  </a:lnTo>
                  <a:lnTo>
                    <a:pt x="1384" y="3223"/>
                  </a:lnTo>
                  <a:lnTo>
                    <a:pt x="1271" y="3204"/>
                  </a:lnTo>
                  <a:lnTo>
                    <a:pt x="1160" y="3176"/>
                  </a:lnTo>
                  <a:lnTo>
                    <a:pt x="1051" y="3138"/>
                  </a:lnTo>
                  <a:lnTo>
                    <a:pt x="945" y="3095"/>
                  </a:lnTo>
                  <a:lnTo>
                    <a:pt x="843" y="3043"/>
                  </a:lnTo>
                  <a:lnTo>
                    <a:pt x="745" y="2985"/>
                  </a:lnTo>
                  <a:lnTo>
                    <a:pt x="650" y="2918"/>
                  </a:lnTo>
                  <a:lnTo>
                    <a:pt x="559" y="2846"/>
                  </a:lnTo>
                  <a:lnTo>
                    <a:pt x="474" y="2765"/>
                  </a:lnTo>
                  <a:lnTo>
                    <a:pt x="390" y="2677"/>
                  </a:lnTo>
                  <a:lnTo>
                    <a:pt x="317" y="2585"/>
                  </a:lnTo>
                  <a:lnTo>
                    <a:pt x="251" y="2486"/>
                  </a:lnTo>
                  <a:lnTo>
                    <a:pt x="192" y="2386"/>
                  </a:lnTo>
                  <a:lnTo>
                    <a:pt x="141" y="2282"/>
                  </a:lnTo>
                  <a:lnTo>
                    <a:pt x="97" y="2176"/>
                  </a:lnTo>
                  <a:lnTo>
                    <a:pt x="63" y="2067"/>
                  </a:lnTo>
                  <a:lnTo>
                    <a:pt x="35" y="1957"/>
                  </a:lnTo>
                  <a:lnTo>
                    <a:pt x="15" y="1846"/>
                  </a:lnTo>
                  <a:lnTo>
                    <a:pt x="3" y="1732"/>
                  </a:lnTo>
                  <a:lnTo>
                    <a:pt x="0" y="1619"/>
                  </a:lnTo>
                  <a:lnTo>
                    <a:pt x="3" y="1508"/>
                  </a:lnTo>
                  <a:lnTo>
                    <a:pt x="15" y="1394"/>
                  </a:lnTo>
                  <a:lnTo>
                    <a:pt x="35" y="1283"/>
                  </a:lnTo>
                  <a:lnTo>
                    <a:pt x="63" y="1173"/>
                  </a:lnTo>
                  <a:lnTo>
                    <a:pt x="99" y="1064"/>
                  </a:lnTo>
                  <a:lnTo>
                    <a:pt x="141" y="958"/>
                  </a:lnTo>
                  <a:lnTo>
                    <a:pt x="192" y="854"/>
                  </a:lnTo>
                  <a:lnTo>
                    <a:pt x="251" y="754"/>
                  </a:lnTo>
                  <a:lnTo>
                    <a:pt x="317" y="655"/>
                  </a:lnTo>
                  <a:lnTo>
                    <a:pt x="390" y="564"/>
                  </a:lnTo>
                  <a:lnTo>
                    <a:pt x="474" y="475"/>
                  </a:lnTo>
                  <a:lnTo>
                    <a:pt x="559" y="394"/>
                  </a:lnTo>
                  <a:lnTo>
                    <a:pt x="650" y="322"/>
                  </a:lnTo>
                  <a:lnTo>
                    <a:pt x="745" y="256"/>
                  </a:lnTo>
                  <a:lnTo>
                    <a:pt x="843" y="197"/>
                  </a:lnTo>
                  <a:lnTo>
                    <a:pt x="945" y="146"/>
                  </a:lnTo>
                  <a:lnTo>
                    <a:pt x="1051" y="102"/>
                  </a:lnTo>
                  <a:lnTo>
                    <a:pt x="1160" y="66"/>
                  </a:lnTo>
                  <a:lnTo>
                    <a:pt x="1271" y="38"/>
                  </a:lnTo>
                  <a:lnTo>
                    <a:pt x="1384" y="17"/>
                  </a:lnTo>
                  <a:lnTo>
                    <a:pt x="1501" y="5"/>
                  </a:lnTo>
                  <a:lnTo>
                    <a:pt x="1617"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nvGrpSpPr>
            <p:cNvPr id="50" name="Group 49">
              <a:extLst>
                <a:ext uri="{FF2B5EF4-FFF2-40B4-BE49-F238E27FC236}">
                  <a16:creationId xmlns:a16="http://schemas.microsoft.com/office/drawing/2014/main" id="{027DA333-37BC-1248-8452-D91F7176A95C}"/>
                </a:ext>
              </a:extLst>
            </p:cNvPr>
            <p:cNvGrpSpPr/>
            <p:nvPr/>
          </p:nvGrpSpPr>
          <p:grpSpPr>
            <a:xfrm>
              <a:off x="6595772" y="3809768"/>
              <a:ext cx="454380" cy="396088"/>
              <a:chOff x="8831263" y="1998663"/>
              <a:chExt cx="2895600" cy="2524125"/>
            </a:xfrm>
            <a:solidFill>
              <a:schemeClr val="accent2"/>
            </a:solidFill>
          </p:grpSpPr>
          <p:sp>
            <p:nvSpPr>
              <p:cNvPr id="149" name="Freeform 65">
                <a:extLst>
                  <a:ext uri="{FF2B5EF4-FFF2-40B4-BE49-F238E27FC236}">
                    <a16:creationId xmlns:a16="http://schemas.microsoft.com/office/drawing/2014/main" id="{89D44B47-621F-7841-902E-BE7369639388}"/>
                  </a:ext>
                </a:extLst>
              </p:cNvPr>
              <p:cNvSpPr>
                <a:spLocks/>
              </p:cNvSpPr>
              <p:nvPr/>
            </p:nvSpPr>
            <p:spPr bwMode="auto">
              <a:xfrm>
                <a:off x="9207501" y="3529013"/>
                <a:ext cx="257175" cy="173038"/>
              </a:xfrm>
              <a:custGeom>
                <a:avLst/>
                <a:gdLst>
                  <a:gd name="T0" fmla="*/ 0 w 325"/>
                  <a:gd name="T1" fmla="*/ 0 h 219"/>
                  <a:gd name="T2" fmla="*/ 191 w 325"/>
                  <a:gd name="T3" fmla="*/ 0 h 219"/>
                  <a:gd name="T4" fmla="*/ 218 w 325"/>
                  <a:gd name="T5" fmla="*/ 0 h 219"/>
                  <a:gd name="T6" fmla="*/ 241 w 325"/>
                  <a:gd name="T7" fmla="*/ 3 h 219"/>
                  <a:gd name="T8" fmla="*/ 262 w 325"/>
                  <a:gd name="T9" fmla="*/ 9 h 219"/>
                  <a:gd name="T10" fmla="*/ 281 w 325"/>
                  <a:gd name="T11" fmla="*/ 16 h 219"/>
                  <a:gd name="T12" fmla="*/ 296 w 325"/>
                  <a:gd name="T13" fmla="*/ 27 h 219"/>
                  <a:gd name="T14" fmla="*/ 309 w 325"/>
                  <a:gd name="T15" fmla="*/ 42 h 219"/>
                  <a:gd name="T16" fmla="*/ 319 w 325"/>
                  <a:gd name="T17" fmla="*/ 59 h 219"/>
                  <a:gd name="T18" fmla="*/ 324 w 325"/>
                  <a:gd name="T19" fmla="*/ 83 h 219"/>
                  <a:gd name="T20" fmla="*/ 325 w 325"/>
                  <a:gd name="T21" fmla="*/ 109 h 219"/>
                  <a:gd name="T22" fmla="*/ 324 w 325"/>
                  <a:gd name="T23" fmla="*/ 135 h 219"/>
                  <a:gd name="T24" fmla="*/ 317 w 325"/>
                  <a:gd name="T25" fmla="*/ 156 h 219"/>
                  <a:gd name="T26" fmla="*/ 309 w 325"/>
                  <a:gd name="T27" fmla="*/ 173 h 219"/>
                  <a:gd name="T28" fmla="*/ 296 w 325"/>
                  <a:gd name="T29" fmla="*/ 187 h 219"/>
                  <a:gd name="T30" fmla="*/ 282 w 325"/>
                  <a:gd name="T31" fmla="*/ 198 h 219"/>
                  <a:gd name="T32" fmla="*/ 265 w 325"/>
                  <a:gd name="T33" fmla="*/ 207 h 219"/>
                  <a:gd name="T34" fmla="*/ 247 w 325"/>
                  <a:gd name="T35" fmla="*/ 212 h 219"/>
                  <a:gd name="T36" fmla="*/ 227 w 325"/>
                  <a:gd name="T37" fmla="*/ 216 h 219"/>
                  <a:gd name="T38" fmla="*/ 207 w 325"/>
                  <a:gd name="T39" fmla="*/ 218 h 219"/>
                  <a:gd name="T40" fmla="*/ 186 w 325"/>
                  <a:gd name="T41" fmla="*/ 219 h 219"/>
                  <a:gd name="T42" fmla="*/ 0 w 325"/>
                  <a:gd name="T43" fmla="*/ 219 h 219"/>
                  <a:gd name="T44" fmla="*/ 0 w 325"/>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5" h="219">
                    <a:moveTo>
                      <a:pt x="0" y="0"/>
                    </a:moveTo>
                    <a:lnTo>
                      <a:pt x="191" y="0"/>
                    </a:lnTo>
                    <a:lnTo>
                      <a:pt x="218" y="0"/>
                    </a:lnTo>
                    <a:lnTo>
                      <a:pt x="241" y="3"/>
                    </a:lnTo>
                    <a:lnTo>
                      <a:pt x="262" y="9"/>
                    </a:lnTo>
                    <a:lnTo>
                      <a:pt x="281" y="16"/>
                    </a:lnTo>
                    <a:lnTo>
                      <a:pt x="296" y="27"/>
                    </a:lnTo>
                    <a:lnTo>
                      <a:pt x="309" y="42"/>
                    </a:lnTo>
                    <a:lnTo>
                      <a:pt x="319" y="59"/>
                    </a:lnTo>
                    <a:lnTo>
                      <a:pt x="324" y="83"/>
                    </a:lnTo>
                    <a:lnTo>
                      <a:pt x="325" y="109"/>
                    </a:lnTo>
                    <a:lnTo>
                      <a:pt x="324" y="135"/>
                    </a:lnTo>
                    <a:lnTo>
                      <a:pt x="317" y="156"/>
                    </a:lnTo>
                    <a:lnTo>
                      <a:pt x="309" y="173"/>
                    </a:lnTo>
                    <a:lnTo>
                      <a:pt x="296" y="187"/>
                    </a:lnTo>
                    <a:lnTo>
                      <a:pt x="282" y="198"/>
                    </a:lnTo>
                    <a:lnTo>
                      <a:pt x="265" y="207"/>
                    </a:lnTo>
                    <a:lnTo>
                      <a:pt x="247" y="212"/>
                    </a:lnTo>
                    <a:lnTo>
                      <a:pt x="227" y="216"/>
                    </a:lnTo>
                    <a:lnTo>
                      <a:pt x="207" y="218"/>
                    </a:lnTo>
                    <a:lnTo>
                      <a:pt x="186" y="219"/>
                    </a:lnTo>
                    <a:lnTo>
                      <a:pt x="0" y="219"/>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50" name="Freeform 66">
                <a:extLst>
                  <a:ext uri="{FF2B5EF4-FFF2-40B4-BE49-F238E27FC236}">
                    <a16:creationId xmlns:a16="http://schemas.microsoft.com/office/drawing/2014/main" id="{0EEA92BD-7208-0E49-BC54-90DDAEA0E5FE}"/>
                  </a:ext>
                </a:extLst>
              </p:cNvPr>
              <p:cNvSpPr>
                <a:spLocks noEditPoints="1"/>
              </p:cNvSpPr>
              <p:nvPr/>
            </p:nvSpPr>
            <p:spPr bwMode="auto">
              <a:xfrm>
                <a:off x="8831263" y="1998663"/>
                <a:ext cx="2895600" cy="2524125"/>
              </a:xfrm>
              <a:custGeom>
                <a:avLst/>
                <a:gdLst>
                  <a:gd name="T0" fmla="*/ 2715 w 3648"/>
                  <a:gd name="T1" fmla="*/ 1825 h 3180"/>
                  <a:gd name="T2" fmla="*/ 2740 w 3648"/>
                  <a:gd name="T3" fmla="*/ 1927 h 3180"/>
                  <a:gd name="T4" fmla="*/ 2978 w 3648"/>
                  <a:gd name="T5" fmla="*/ 2543 h 3180"/>
                  <a:gd name="T6" fmla="*/ 3069 w 3648"/>
                  <a:gd name="T7" fmla="*/ 2614 h 3180"/>
                  <a:gd name="T8" fmla="*/ 3158 w 3648"/>
                  <a:gd name="T9" fmla="*/ 2543 h 3180"/>
                  <a:gd name="T10" fmla="*/ 3396 w 3648"/>
                  <a:gd name="T11" fmla="*/ 1927 h 3180"/>
                  <a:gd name="T12" fmla="*/ 3422 w 3648"/>
                  <a:gd name="T13" fmla="*/ 1825 h 3180"/>
                  <a:gd name="T14" fmla="*/ 2801 w 3648"/>
                  <a:gd name="T15" fmla="*/ 1785 h 3180"/>
                  <a:gd name="T16" fmla="*/ 1153 w 3648"/>
                  <a:gd name="T17" fmla="*/ 1814 h 3180"/>
                  <a:gd name="T18" fmla="*/ 1131 w 3648"/>
                  <a:gd name="T19" fmla="*/ 2516 h 3180"/>
                  <a:gd name="T20" fmla="*/ 1198 w 3648"/>
                  <a:gd name="T21" fmla="*/ 2595 h 3180"/>
                  <a:gd name="T22" fmla="*/ 1736 w 3648"/>
                  <a:gd name="T23" fmla="*/ 2591 h 3180"/>
                  <a:gd name="T24" fmla="*/ 1773 w 3648"/>
                  <a:gd name="T25" fmla="*/ 2504 h 3180"/>
                  <a:gd name="T26" fmla="*/ 1701 w 3648"/>
                  <a:gd name="T27" fmla="*/ 2450 h 3180"/>
                  <a:gd name="T28" fmla="*/ 1663 w 3648"/>
                  <a:gd name="T29" fmla="*/ 2250 h 3180"/>
                  <a:gd name="T30" fmla="*/ 1716 w 3648"/>
                  <a:gd name="T31" fmla="*/ 2181 h 3180"/>
                  <a:gd name="T32" fmla="*/ 1663 w 3648"/>
                  <a:gd name="T33" fmla="*/ 2114 h 3180"/>
                  <a:gd name="T34" fmla="*/ 1692 w 3648"/>
                  <a:gd name="T35" fmla="*/ 1933 h 3180"/>
                  <a:gd name="T36" fmla="*/ 1764 w 3648"/>
                  <a:gd name="T37" fmla="*/ 1879 h 3180"/>
                  <a:gd name="T38" fmla="*/ 1726 w 3648"/>
                  <a:gd name="T39" fmla="*/ 1793 h 3180"/>
                  <a:gd name="T40" fmla="*/ 376 w 3648"/>
                  <a:gd name="T41" fmla="*/ 1786 h 3180"/>
                  <a:gd name="T42" fmla="*/ 294 w 3648"/>
                  <a:gd name="T43" fmla="*/ 1847 h 3180"/>
                  <a:gd name="T44" fmla="*/ 307 w 3648"/>
                  <a:gd name="T45" fmla="*/ 2581 h 3180"/>
                  <a:gd name="T46" fmla="*/ 424 w 3648"/>
                  <a:gd name="T47" fmla="*/ 2605 h 3180"/>
                  <a:gd name="T48" fmla="*/ 473 w 3648"/>
                  <a:gd name="T49" fmla="*/ 2282 h 3180"/>
                  <a:gd name="T50" fmla="*/ 758 w 3648"/>
                  <a:gd name="T51" fmla="*/ 2328 h 3180"/>
                  <a:gd name="T52" fmla="*/ 784 w 3648"/>
                  <a:gd name="T53" fmla="*/ 2492 h 3180"/>
                  <a:gd name="T54" fmla="*/ 809 w 3648"/>
                  <a:gd name="T55" fmla="*/ 2574 h 3180"/>
                  <a:gd name="T56" fmla="*/ 912 w 3648"/>
                  <a:gd name="T57" fmla="*/ 2612 h 3180"/>
                  <a:gd name="T58" fmla="*/ 981 w 3648"/>
                  <a:gd name="T59" fmla="*/ 2541 h 3180"/>
                  <a:gd name="T60" fmla="*/ 960 w 3648"/>
                  <a:gd name="T61" fmla="*/ 2435 h 3180"/>
                  <a:gd name="T62" fmla="*/ 944 w 3648"/>
                  <a:gd name="T63" fmla="*/ 2284 h 3180"/>
                  <a:gd name="T64" fmla="*/ 843 w 3648"/>
                  <a:gd name="T65" fmla="*/ 2209 h 3180"/>
                  <a:gd name="T66" fmla="*/ 954 w 3648"/>
                  <a:gd name="T67" fmla="*/ 2123 h 3180"/>
                  <a:gd name="T68" fmla="*/ 979 w 3648"/>
                  <a:gd name="T69" fmla="*/ 1965 h 3180"/>
                  <a:gd name="T70" fmla="*/ 908 w 3648"/>
                  <a:gd name="T71" fmla="*/ 1840 h 3180"/>
                  <a:gd name="T72" fmla="*/ 705 w 3648"/>
                  <a:gd name="T73" fmla="*/ 1785 h 3180"/>
                  <a:gd name="T74" fmla="*/ 1923 w 3648"/>
                  <a:gd name="T75" fmla="*/ 1796 h 3180"/>
                  <a:gd name="T76" fmla="*/ 1897 w 3648"/>
                  <a:gd name="T77" fmla="*/ 2548 h 3180"/>
                  <a:gd name="T78" fmla="*/ 1984 w 3648"/>
                  <a:gd name="T79" fmla="*/ 2614 h 3180"/>
                  <a:gd name="T80" fmla="*/ 2072 w 3648"/>
                  <a:gd name="T81" fmla="*/ 2548 h 3180"/>
                  <a:gd name="T82" fmla="*/ 2421 w 3648"/>
                  <a:gd name="T83" fmla="*/ 2593 h 3180"/>
                  <a:gd name="T84" fmla="*/ 2549 w 3648"/>
                  <a:gd name="T85" fmla="*/ 2606 h 3180"/>
                  <a:gd name="T86" fmla="*/ 2609 w 3648"/>
                  <a:gd name="T87" fmla="*/ 2498 h 3180"/>
                  <a:gd name="T88" fmla="*/ 2561 w 3648"/>
                  <a:gd name="T89" fmla="*/ 1777 h 3180"/>
                  <a:gd name="T90" fmla="*/ 2449 w 3648"/>
                  <a:gd name="T91" fmla="*/ 1799 h 3180"/>
                  <a:gd name="T92" fmla="*/ 2104 w 3648"/>
                  <a:gd name="T93" fmla="*/ 1819 h 3180"/>
                  <a:gd name="T94" fmla="*/ 1731 w 3648"/>
                  <a:gd name="T95" fmla="*/ 414 h 3180"/>
                  <a:gd name="T96" fmla="*/ 1823 w 3648"/>
                  <a:gd name="T97" fmla="*/ 435 h 3180"/>
                  <a:gd name="T98" fmla="*/ 1893 w 3648"/>
                  <a:gd name="T99" fmla="*/ 11 h 3180"/>
                  <a:gd name="T100" fmla="*/ 2030 w 3648"/>
                  <a:gd name="T101" fmla="*/ 149 h 3180"/>
                  <a:gd name="T102" fmla="*/ 3561 w 3648"/>
                  <a:gd name="T103" fmla="*/ 1266 h 3180"/>
                  <a:gd name="T104" fmla="*/ 3648 w 3648"/>
                  <a:gd name="T105" fmla="*/ 1353 h 3180"/>
                  <a:gd name="T106" fmla="*/ 3584 w 3648"/>
                  <a:gd name="T107" fmla="*/ 3177 h 3180"/>
                  <a:gd name="T108" fmla="*/ 12 w 3648"/>
                  <a:gd name="T109" fmla="*/ 3137 h 3180"/>
                  <a:gd name="T110" fmla="*/ 25 w 3648"/>
                  <a:gd name="T111" fmla="*/ 1291 h 3180"/>
                  <a:gd name="T112" fmla="*/ 1610 w 3648"/>
                  <a:gd name="T113" fmla="*/ 250 h 3180"/>
                  <a:gd name="T114" fmla="*/ 1670 w 3648"/>
                  <a:gd name="T115" fmla="*/ 64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48" h="3180">
                    <a:moveTo>
                      <a:pt x="2801" y="1785"/>
                    </a:moveTo>
                    <a:lnTo>
                      <a:pt x="2779" y="1786"/>
                    </a:lnTo>
                    <a:lnTo>
                      <a:pt x="2758" y="1791"/>
                    </a:lnTo>
                    <a:lnTo>
                      <a:pt x="2740" y="1799"/>
                    </a:lnTo>
                    <a:lnTo>
                      <a:pt x="2726" y="1810"/>
                    </a:lnTo>
                    <a:lnTo>
                      <a:pt x="2715" y="1825"/>
                    </a:lnTo>
                    <a:lnTo>
                      <a:pt x="2707" y="1842"/>
                    </a:lnTo>
                    <a:lnTo>
                      <a:pt x="2705" y="1862"/>
                    </a:lnTo>
                    <a:lnTo>
                      <a:pt x="2707" y="1883"/>
                    </a:lnTo>
                    <a:lnTo>
                      <a:pt x="2715" y="1900"/>
                    </a:lnTo>
                    <a:lnTo>
                      <a:pt x="2726" y="1914"/>
                    </a:lnTo>
                    <a:lnTo>
                      <a:pt x="2740" y="1927"/>
                    </a:lnTo>
                    <a:lnTo>
                      <a:pt x="2758" y="1934"/>
                    </a:lnTo>
                    <a:lnTo>
                      <a:pt x="2779" y="1939"/>
                    </a:lnTo>
                    <a:lnTo>
                      <a:pt x="2801" y="1941"/>
                    </a:lnTo>
                    <a:lnTo>
                      <a:pt x="2976" y="1941"/>
                    </a:lnTo>
                    <a:lnTo>
                      <a:pt x="2976" y="2521"/>
                    </a:lnTo>
                    <a:lnTo>
                      <a:pt x="2978" y="2543"/>
                    </a:lnTo>
                    <a:lnTo>
                      <a:pt x="2985" y="2563"/>
                    </a:lnTo>
                    <a:lnTo>
                      <a:pt x="2995" y="2581"/>
                    </a:lnTo>
                    <a:lnTo>
                      <a:pt x="3008" y="2594"/>
                    </a:lnTo>
                    <a:lnTo>
                      <a:pt x="3026" y="2605"/>
                    </a:lnTo>
                    <a:lnTo>
                      <a:pt x="3046" y="2612"/>
                    </a:lnTo>
                    <a:lnTo>
                      <a:pt x="3069" y="2614"/>
                    </a:lnTo>
                    <a:lnTo>
                      <a:pt x="3091" y="2612"/>
                    </a:lnTo>
                    <a:lnTo>
                      <a:pt x="3112" y="2605"/>
                    </a:lnTo>
                    <a:lnTo>
                      <a:pt x="3128" y="2594"/>
                    </a:lnTo>
                    <a:lnTo>
                      <a:pt x="3143" y="2581"/>
                    </a:lnTo>
                    <a:lnTo>
                      <a:pt x="3153" y="2563"/>
                    </a:lnTo>
                    <a:lnTo>
                      <a:pt x="3158" y="2543"/>
                    </a:lnTo>
                    <a:lnTo>
                      <a:pt x="3160" y="2521"/>
                    </a:lnTo>
                    <a:lnTo>
                      <a:pt x="3160" y="1941"/>
                    </a:lnTo>
                    <a:lnTo>
                      <a:pt x="3336" y="1941"/>
                    </a:lnTo>
                    <a:lnTo>
                      <a:pt x="3358" y="1939"/>
                    </a:lnTo>
                    <a:lnTo>
                      <a:pt x="3378" y="1934"/>
                    </a:lnTo>
                    <a:lnTo>
                      <a:pt x="3396" y="1927"/>
                    </a:lnTo>
                    <a:lnTo>
                      <a:pt x="3411" y="1914"/>
                    </a:lnTo>
                    <a:lnTo>
                      <a:pt x="3422" y="1900"/>
                    </a:lnTo>
                    <a:lnTo>
                      <a:pt x="3429" y="1883"/>
                    </a:lnTo>
                    <a:lnTo>
                      <a:pt x="3432" y="1862"/>
                    </a:lnTo>
                    <a:lnTo>
                      <a:pt x="3429" y="1842"/>
                    </a:lnTo>
                    <a:lnTo>
                      <a:pt x="3422" y="1825"/>
                    </a:lnTo>
                    <a:lnTo>
                      <a:pt x="3411" y="1810"/>
                    </a:lnTo>
                    <a:lnTo>
                      <a:pt x="3396" y="1799"/>
                    </a:lnTo>
                    <a:lnTo>
                      <a:pt x="3378" y="1791"/>
                    </a:lnTo>
                    <a:lnTo>
                      <a:pt x="3358" y="1786"/>
                    </a:lnTo>
                    <a:lnTo>
                      <a:pt x="3336" y="1785"/>
                    </a:lnTo>
                    <a:lnTo>
                      <a:pt x="2801" y="1785"/>
                    </a:lnTo>
                    <a:close/>
                    <a:moveTo>
                      <a:pt x="1238" y="1785"/>
                    </a:moveTo>
                    <a:lnTo>
                      <a:pt x="1217" y="1786"/>
                    </a:lnTo>
                    <a:lnTo>
                      <a:pt x="1198" y="1789"/>
                    </a:lnTo>
                    <a:lnTo>
                      <a:pt x="1181" y="1795"/>
                    </a:lnTo>
                    <a:lnTo>
                      <a:pt x="1166" y="1803"/>
                    </a:lnTo>
                    <a:lnTo>
                      <a:pt x="1153" y="1814"/>
                    </a:lnTo>
                    <a:lnTo>
                      <a:pt x="1143" y="1828"/>
                    </a:lnTo>
                    <a:lnTo>
                      <a:pt x="1135" y="1847"/>
                    </a:lnTo>
                    <a:lnTo>
                      <a:pt x="1131" y="1868"/>
                    </a:lnTo>
                    <a:lnTo>
                      <a:pt x="1130" y="1893"/>
                    </a:lnTo>
                    <a:lnTo>
                      <a:pt x="1130" y="2490"/>
                    </a:lnTo>
                    <a:lnTo>
                      <a:pt x="1131" y="2516"/>
                    </a:lnTo>
                    <a:lnTo>
                      <a:pt x="1135" y="2538"/>
                    </a:lnTo>
                    <a:lnTo>
                      <a:pt x="1143" y="2555"/>
                    </a:lnTo>
                    <a:lnTo>
                      <a:pt x="1153" y="2570"/>
                    </a:lnTo>
                    <a:lnTo>
                      <a:pt x="1166" y="2581"/>
                    </a:lnTo>
                    <a:lnTo>
                      <a:pt x="1181" y="2590"/>
                    </a:lnTo>
                    <a:lnTo>
                      <a:pt x="1198" y="2595"/>
                    </a:lnTo>
                    <a:lnTo>
                      <a:pt x="1217" y="2597"/>
                    </a:lnTo>
                    <a:lnTo>
                      <a:pt x="1238" y="2599"/>
                    </a:lnTo>
                    <a:lnTo>
                      <a:pt x="1681" y="2599"/>
                    </a:lnTo>
                    <a:lnTo>
                      <a:pt x="1701" y="2599"/>
                    </a:lnTo>
                    <a:lnTo>
                      <a:pt x="1719" y="2595"/>
                    </a:lnTo>
                    <a:lnTo>
                      <a:pt x="1736" y="2591"/>
                    </a:lnTo>
                    <a:lnTo>
                      <a:pt x="1749" y="2584"/>
                    </a:lnTo>
                    <a:lnTo>
                      <a:pt x="1760" y="2574"/>
                    </a:lnTo>
                    <a:lnTo>
                      <a:pt x="1769" y="2561"/>
                    </a:lnTo>
                    <a:lnTo>
                      <a:pt x="1773" y="2544"/>
                    </a:lnTo>
                    <a:lnTo>
                      <a:pt x="1775" y="2524"/>
                    </a:lnTo>
                    <a:lnTo>
                      <a:pt x="1773" y="2504"/>
                    </a:lnTo>
                    <a:lnTo>
                      <a:pt x="1769" y="2488"/>
                    </a:lnTo>
                    <a:lnTo>
                      <a:pt x="1760" y="2475"/>
                    </a:lnTo>
                    <a:lnTo>
                      <a:pt x="1749" y="2465"/>
                    </a:lnTo>
                    <a:lnTo>
                      <a:pt x="1736" y="2458"/>
                    </a:lnTo>
                    <a:lnTo>
                      <a:pt x="1719" y="2454"/>
                    </a:lnTo>
                    <a:lnTo>
                      <a:pt x="1701" y="2450"/>
                    </a:lnTo>
                    <a:lnTo>
                      <a:pt x="1681" y="2450"/>
                    </a:lnTo>
                    <a:lnTo>
                      <a:pt x="1314" y="2450"/>
                    </a:lnTo>
                    <a:lnTo>
                      <a:pt x="1314" y="2253"/>
                    </a:lnTo>
                    <a:lnTo>
                      <a:pt x="1628" y="2253"/>
                    </a:lnTo>
                    <a:lnTo>
                      <a:pt x="1646" y="2252"/>
                    </a:lnTo>
                    <a:lnTo>
                      <a:pt x="1663" y="2250"/>
                    </a:lnTo>
                    <a:lnTo>
                      <a:pt x="1677" y="2245"/>
                    </a:lnTo>
                    <a:lnTo>
                      <a:pt x="1690" y="2239"/>
                    </a:lnTo>
                    <a:lnTo>
                      <a:pt x="1701" y="2230"/>
                    </a:lnTo>
                    <a:lnTo>
                      <a:pt x="1709" y="2217"/>
                    </a:lnTo>
                    <a:lnTo>
                      <a:pt x="1713" y="2201"/>
                    </a:lnTo>
                    <a:lnTo>
                      <a:pt x="1716" y="2181"/>
                    </a:lnTo>
                    <a:lnTo>
                      <a:pt x="1713" y="2162"/>
                    </a:lnTo>
                    <a:lnTo>
                      <a:pt x="1709" y="2146"/>
                    </a:lnTo>
                    <a:lnTo>
                      <a:pt x="1701" y="2134"/>
                    </a:lnTo>
                    <a:lnTo>
                      <a:pt x="1690" y="2125"/>
                    </a:lnTo>
                    <a:lnTo>
                      <a:pt x="1677" y="2118"/>
                    </a:lnTo>
                    <a:lnTo>
                      <a:pt x="1663" y="2114"/>
                    </a:lnTo>
                    <a:lnTo>
                      <a:pt x="1646" y="2111"/>
                    </a:lnTo>
                    <a:lnTo>
                      <a:pt x="1628" y="2110"/>
                    </a:lnTo>
                    <a:lnTo>
                      <a:pt x="1314" y="2110"/>
                    </a:lnTo>
                    <a:lnTo>
                      <a:pt x="1314" y="1934"/>
                    </a:lnTo>
                    <a:lnTo>
                      <a:pt x="1673" y="1934"/>
                    </a:lnTo>
                    <a:lnTo>
                      <a:pt x="1692" y="1933"/>
                    </a:lnTo>
                    <a:lnTo>
                      <a:pt x="1710" y="1931"/>
                    </a:lnTo>
                    <a:lnTo>
                      <a:pt x="1726" y="1925"/>
                    </a:lnTo>
                    <a:lnTo>
                      <a:pt x="1740" y="1919"/>
                    </a:lnTo>
                    <a:lnTo>
                      <a:pt x="1751" y="1909"/>
                    </a:lnTo>
                    <a:lnTo>
                      <a:pt x="1760" y="1896"/>
                    </a:lnTo>
                    <a:lnTo>
                      <a:pt x="1764" y="1879"/>
                    </a:lnTo>
                    <a:lnTo>
                      <a:pt x="1767" y="1859"/>
                    </a:lnTo>
                    <a:lnTo>
                      <a:pt x="1764" y="1839"/>
                    </a:lnTo>
                    <a:lnTo>
                      <a:pt x="1760" y="1822"/>
                    </a:lnTo>
                    <a:lnTo>
                      <a:pt x="1751" y="1810"/>
                    </a:lnTo>
                    <a:lnTo>
                      <a:pt x="1740" y="1800"/>
                    </a:lnTo>
                    <a:lnTo>
                      <a:pt x="1726" y="1793"/>
                    </a:lnTo>
                    <a:lnTo>
                      <a:pt x="1710" y="1788"/>
                    </a:lnTo>
                    <a:lnTo>
                      <a:pt x="1692" y="1786"/>
                    </a:lnTo>
                    <a:lnTo>
                      <a:pt x="1673" y="1785"/>
                    </a:lnTo>
                    <a:lnTo>
                      <a:pt x="1238" y="1785"/>
                    </a:lnTo>
                    <a:close/>
                    <a:moveTo>
                      <a:pt x="397" y="1785"/>
                    </a:moveTo>
                    <a:lnTo>
                      <a:pt x="376" y="1786"/>
                    </a:lnTo>
                    <a:lnTo>
                      <a:pt x="357" y="1789"/>
                    </a:lnTo>
                    <a:lnTo>
                      <a:pt x="339" y="1795"/>
                    </a:lnTo>
                    <a:lnTo>
                      <a:pt x="325" y="1803"/>
                    </a:lnTo>
                    <a:lnTo>
                      <a:pt x="312" y="1814"/>
                    </a:lnTo>
                    <a:lnTo>
                      <a:pt x="302" y="1828"/>
                    </a:lnTo>
                    <a:lnTo>
                      <a:pt x="294" y="1847"/>
                    </a:lnTo>
                    <a:lnTo>
                      <a:pt x="290" y="1868"/>
                    </a:lnTo>
                    <a:lnTo>
                      <a:pt x="289" y="1893"/>
                    </a:lnTo>
                    <a:lnTo>
                      <a:pt x="289" y="2521"/>
                    </a:lnTo>
                    <a:lnTo>
                      <a:pt x="291" y="2543"/>
                    </a:lnTo>
                    <a:lnTo>
                      <a:pt x="297" y="2563"/>
                    </a:lnTo>
                    <a:lnTo>
                      <a:pt x="307" y="2581"/>
                    </a:lnTo>
                    <a:lnTo>
                      <a:pt x="321" y="2594"/>
                    </a:lnTo>
                    <a:lnTo>
                      <a:pt x="338" y="2605"/>
                    </a:lnTo>
                    <a:lnTo>
                      <a:pt x="358" y="2612"/>
                    </a:lnTo>
                    <a:lnTo>
                      <a:pt x="381" y="2614"/>
                    </a:lnTo>
                    <a:lnTo>
                      <a:pt x="403" y="2612"/>
                    </a:lnTo>
                    <a:lnTo>
                      <a:pt x="424" y="2605"/>
                    </a:lnTo>
                    <a:lnTo>
                      <a:pt x="441" y="2594"/>
                    </a:lnTo>
                    <a:lnTo>
                      <a:pt x="455" y="2581"/>
                    </a:lnTo>
                    <a:lnTo>
                      <a:pt x="465" y="2563"/>
                    </a:lnTo>
                    <a:lnTo>
                      <a:pt x="471" y="2543"/>
                    </a:lnTo>
                    <a:lnTo>
                      <a:pt x="473" y="2521"/>
                    </a:lnTo>
                    <a:lnTo>
                      <a:pt x="473" y="2282"/>
                    </a:lnTo>
                    <a:lnTo>
                      <a:pt x="657" y="2282"/>
                    </a:lnTo>
                    <a:lnTo>
                      <a:pt x="684" y="2284"/>
                    </a:lnTo>
                    <a:lnTo>
                      <a:pt x="709" y="2290"/>
                    </a:lnTo>
                    <a:lnTo>
                      <a:pt x="728" y="2299"/>
                    </a:lnTo>
                    <a:lnTo>
                      <a:pt x="745" y="2312"/>
                    </a:lnTo>
                    <a:lnTo>
                      <a:pt x="758" y="2328"/>
                    </a:lnTo>
                    <a:lnTo>
                      <a:pt x="768" y="2351"/>
                    </a:lnTo>
                    <a:lnTo>
                      <a:pt x="776" y="2376"/>
                    </a:lnTo>
                    <a:lnTo>
                      <a:pt x="780" y="2407"/>
                    </a:lnTo>
                    <a:lnTo>
                      <a:pt x="784" y="2442"/>
                    </a:lnTo>
                    <a:lnTo>
                      <a:pt x="784" y="2482"/>
                    </a:lnTo>
                    <a:lnTo>
                      <a:pt x="784" y="2492"/>
                    </a:lnTo>
                    <a:lnTo>
                      <a:pt x="785" y="2503"/>
                    </a:lnTo>
                    <a:lnTo>
                      <a:pt x="787" y="2517"/>
                    </a:lnTo>
                    <a:lnTo>
                      <a:pt x="790" y="2531"/>
                    </a:lnTo>
                    <a:lnTo>
                      <a:pt x="795" y="2545"/>
                    </a:lnTo>
                    <a:lnTo>
                      <a:pt x="800" y="2560"/>
                    </a:lnTo>
                    <a:lnTo>
                      <a:pt x="809" y="2574"/>
                    </a:lnTo>
                    <a:lnTo>
                      <a:pt x="820" y="2586"/>
                    </a:lnTo>
                    <a:lnTo>
                      <a:pt x="834" y="2597"/>
                    </a:lnTo>
                    <a:lnTo>
                      <a:pt x="850" y="2606"/>
                    </a:lnTo>
                    <a:lnTo>
                      <a:pt x="870" y="2612"/>
                    </a:lnTo>
                    <a:lnTo>
                      <a:pt x="893" y="2614"/>
                    </a:lnTo>
                    <a:lnTo>
                      <a:pt x="912" y="2612"/>
                    </a:lnTo>
                    <a:lnTo>
                      <a:pt x="930" y="2606"/>
                    </a:lnTo>
                    <a:lnTo>
                      <a:pt x="946" y="2599"/>
                    </a:lnTo>
                    <a:lnTo>
                      <a:pt x="960" y="2588"/>
                    </a:lnTo>
                    <a:lnTo>
                      <a:pt x="971" y="2574"/>
                    </a:lnTo>
                    <a:lnTo>
                      <a:pt x="978" y="2559"/>
                    </a:lnTo>
                    <a:lnTo>
                      <a:pt x="981" y="2541"/>
                    </a:lnTo>
                    <a:lnTo>
                      <a:pt x="979" y="2527"/>
                    </a:lnTo>
                    <a:lnTo>
                      <a:pt x="976" y="2512"/>
                    </a:lnTo>
                    <a:lnTo>
                      <a:pt x="973" y="2497"/>
                    </a:lnTo>
                    <a:lnTo>
                      <a:pt x="968" y="2478"/>
                    </a:lnTo>
                    <a:lnTo>
                      <a:pt x="964" y="2458"/>
                    </a:lnTo>
                    <a:lnTo>
                      <a:pt x="960" y="2435"/>
                    </a:lnTo>
                    <a:lnTo>
                      <a:pt x="957" y="2406"/>
                    </a:lnTo>
                    <a:lnTo>
                      <a:pt x="956" y="2374"/>
                    </a:lnTo>
                    <a:lnTo>
                      <a:pt x="955" y="2349"/>
                    </a:lnTo>
                    <a:lnTo>
                      <a:pt x="953" y="2326"/>
                    </a:lnTo>
                    <a:lnTo>
                      <a:pt x="950" y="2304"/>
                    </a:lnTo>
                    <a:lnTo>
                      <a:pt x="944" y="2284"/>
                    </a:lnTo>
                    <a:lnTo>
                      <a:pt x="935" y="2265"/>
                    </a:lnTo>
                    <a:lnTo>
                      <a:pt x="924" y="2249"/>
                    </a:lnTo>
                    <a:lnTo>
                      <a:pt x="910" y="2234"/>
                    </a:lnTo>
                    <a:lnTo>
                      <a:pt x="892" y="2223"/>
                    </a:lnTo>
                    <a:lnTo>
                      <a:pt x="870" y="2214"/>
                    </a:lnTo>
                    <a:lnTo>
                      <a:pt x="843" y="2209"/>
                    </a:lnTo>
                    <a:lnTo>
                      <a:pt x="843" y="2207"/>
                    </a:lnTo>
                    <a:lnTo>
                      <a:pt x="872" y="2198"/>
                    </a:lnTo>
                    <a:lnTo>
                      <a:pt x="898" y="2183"/>
                    </a:lnTo>
                    <a:lnTo>
                      <a:pt x="920" y="2167"/>
                    </a:lnTo>
                    <a:lnTo>
                      <a:pt x="939" y="2146"/>
                    </a:lnTo>
                    <a:lnTo>
                      <a:pt x="954" y="2123"/>
                    </a:lnTo>
                    <a:lnTo>
                      <a:pt x="967" y="2096"/>
                    </a:lnTo>
                    <a:lnTo>
                      <a:pt x="976" y="2069"/>
                    </a:lnTo>
                    <a:lnTo>
                      <a:pt x="982" y="2041"/>
                    </a:lnTo>
                    <a:lnTo>
                      <a:pt x="984" y="2011"/>
                    </a:lnTo>
                    <a:lnTo>
                      <a:pt x="983" y="1989"/>
                    </a:lnTo>
                    <a:lnTo>
                      <a:pt x="979" y="1965"/>
                    </a:lnTo>
                    <a:lnTo>
                      <a:pt x="975" y="1942"/>
                    </a:lnTo>
                    <a:lnTo>
                      <a:pt x="967" y="1920"/>
                    </a:lnTo>
                    <a:lnTo>
                      <a:pt x="956" y="1899"/>
                    </a:lnTo>
                    <a:lnTo>
                      <a:pt x="943" y="1878"/>
                    </a:lnTo>
                    <a:lnTo>
                      <a:pt x="927" y="1858"/>
                    </a:lnTo>
                    <a:lnTo>
                      <a:pt x="908" y="1840"/>
                    </a:lnTo>
                    <a:lnTo>
                      <a:pt x="884" y="1825"/>
                    </a:lnTo>
                    <a:lnTo>
                      <a:pt x="857" y="1811"/>
                    </a:lnTo>
                    <a:lnTo>
                      <a:pt x="826" y="1800"/>
                    </a:lnTo>
                    <a:lnTo>
                      <a:pt x="789" y="1791"/>
                    </a:lnTo>
                    <a:lnTo>
                      <a:pt x="749" y="1787"/>
                    </a:lnTo>
                    <a:lnTo>
                      <a:pt x="705" y="1785"/>
                    </a:lnTo>
                    <a:lnTo>
                      <a:pt x="397" y="1785"/>
                    </a:lnTo>
                    <a:close/>
                    <a:moveTo>
                      <a:pt x="2012" y="1770"/>
                    </a:moveTo>
                    <a:lnTo>
                      <a:pt x="1984" y="1772"/>
                    </a:lnTo>
                    <a:lnTo>
                      <a:pt x="1960" y="1776"/>
                    </a:lnTo>
                    <a:lnTo>
                      <a:pt x="1940" y="1784"/>
                    </a:lnTo>
                    <a:lnTo>
                      <a:pt x="1923" y="1796"/>
                    </a:lnTo>
                    <a:lnTo>
                      <a:pt x="1911" y="1810"/>
                    </a:lnTo>
                    <a:lnTo>
                      <a:pt x="1902" y="1829"/>
                    </a:lnTo>
                    <a:lnTo>
                      <a:pt x="1897" y="1852"/>
                    </a:lnTo>
                    <a:lnTo>
                      <a:pt x="1895" y="1879"/>
                    </a:lnTo>
                    <a:lnTo>
                      <a:pt x="1895" y="2524"/>
                    </a:lnTo>
                    <a:lnTo>
                      <a:pt x="1897" y="2548"/>
                    </a:lnTo>
                    <a:lnTo>
                      <a:pt x="1904" y="2569"/>
                    </a:lnTo>
                    <a:lnTo>
                      <a:pt x="1912" y="2584"/>
                    </a:lnTo>
                    <a:lnTo>
                      <a:pt x="1926" y="2597"/>
                    </a:lnTo>
                    <a:lnTo>
                      <a:pt x="1942" y="2606"/>
                    </a:lnTo>
                    <a:lnTo>
                      <a:pt x="1962" y="2612"/>
                    </a:lnTo>
                    <a:lnTo>
                      <a:pt x="1984" y="2614"/>
                    </a:lnTo>
                    <a:lnTo>
                      <a:pt x="2006" y="2612"/>
                    </a:lnTo>
                    <a:lnTo>
                      <a:pt x="2026" y="2606"/>
                    </a:lnTo>
                    <a:lnTo>
                      <a:pt x="2043" y="2597"/>
                    </a:lnTo>
                    <a:lnTo>
                      <a:pt x="2056" y="2584"/>
                    </a:lnTo>
                    <a:lnTo>
                      <a:pt x="2066" y="2569"/>
                    </a:lnTo>
                    <a:lnTo>
                      <a:pt x="2072" y="2548"/>
                    </a:lnTo>
                    <a:lnTo>
                      <a:pt x="2074" y="2524"/>
                    </a:lnTo>
                    <a:lnTo>
                      <a:pt x="2074" y="2055"/>
                    </a:lnTo>
                    <a:lnTo>
                      <a:pt x="2076" y="2055"/>
                    </a:lnTo>
                    <a:lnTo>
                      <a:pt x="2398" y="2564"/>
                    </a:lnTo>
                    <a:lnTo>
                      <a:pt x="2409" y="2581"/>
                    </a:lnTo>
                    <a:lnTo>
                      <a:pt x="2421" y="2593"/>
                    </a:lnTo>
                    <a:lnTo>
                      <a:pt x="2435" y="2603"/>
                    </a:lnTo>
                    <a:lnTo>
                      <a:pt x="2452" y="2609"/>
                    </a:lnTo>
                    <a:lnTo>
                      <a:pt x="2473" y="2613"/>
                    </a:lnTo>
                    <a:lnTo>
                      <a:pt x="2499" y="2614"/>
                    </a:lnTo>
                    <a:lnTo>
                      <a:pt x="2526" y="2612"/>
                    </a:lnTo>
                    <a:lnTo>
                      <a:pt x="2549" y="2606"/>
                    </a:lnTo>
                    <a:lnTo>
                      <a:pt x="2568" y="2596"/>
                    </a:lnTo>
                    <a:lnTo>
                      <a:pt x="2583" y="2583"/>
                    </a:lnTo>
                    <a:lnTo>
                      <a:pt x="2595" y="2568"/>
                    </a:lnTo>
                    <a:lnTo>
                      <a:pt x="2602" y="2548"/>
                    </a:lnTo>
                    <a:lnTo>
                      <a:pt x="2608" y="2524"/>
                    </a:lnTo>
                    <a:lnTo>
                      <a:pt x="2609" y="2498"/>
                    </a:lnTo>
                    <a:lnTo>
                      <a:pt x="2609" y="1859"/>
                    </a:lnTo>
                    <a:lnTo>
                      <a:pt x="2607" y="1836"/>
                    </a:lnTo>
                    <a:lnTo>
                      <a:pt x="2601" y="1816"/>
                    </a:lnTo>
                    <a:lnTo>
                      <a:pt x="2591" y="1799"/>
                    </a:lnTo>
                    <a:lnTo>
                      <a:pt x="2578" y="1786"/>
                    </a:lnTo>
                    <a:lnTo>
                      <a:pt x="2561" y="1777"/>
                    </a:lnTo>
                    <a:lnTo>
                      <a:pt x="2543" y="1772"/>
                    </a:lnTo>
                    <a:lnTo>
                      <a:pt x="2519" y="1770"/>
                    </a:lnTo>
                    <a:lnTo>
                      <a:pt x="2497" y="1772"/>
                    </a:lnTo>
                    <a:lnTo>
                      <a:pt x="2477" y="1777"/>
                    </a:lnTo>
                    <a:lnTo>
                      <a:pt x="2461" y="1786"/>
                    </a:lnTo>
                    <a:lnTo>
                      <a:pt x="2449" y="1799"/>
                    </a:lnTo>
                    <a:lnTo>
                      <a:pt x="2439" y="1816"/>
                    </a:lnTo>
                    <a:lnTo>
                      <a:pt x="2432" y="1836"/>
                    </a:lnTo>
                    <a:lnTo>
                      <a:pt x="2431" y="1859"/>
                    </a:lnTo>
                    <a:lnTo>
                      <a:pt x="2431" y="2342"/>
                    </a:lnTo>
                    <a:lnTo>
                      <a:pt x="2428" y="2342"/>
                    </a:lnTo>
                    <a:lnTo>
                      <a:pt x="2104" y="1819"/>
                    </a:lnTo>
                    <a:lnTo>
                      <a:pt x="2090" y="1800"/>
                    </a:lnTo>
                    <a:lnTo>
                      <a:pt x="2074" y="1787"/>
                    </a:lnTo>
                    <a:lnTo>
                      <a:pt x="2055" y="1777"/>
                    </a:lnTo>
                    <a:lnTo>
                      <a:pt x="2034" y="1772"/>
                    </a:lnTo>
                    <a:lnTo>
                      <a:pt x="2012" y="1770"/>
                    </a:lnTo>
                    <a:close/>
                    <a:moveTo>
                      <a:pt x="1731" y="414"/>
                    </a:moveTo>
                    <a:lnTo>
                      <a:pt x="753" y="1266"/>
                    </a:lnTo>
                    <a:lnTo>
                      <a:pt x="2895" y="1266"/>
                    </a:lnTo>
                    <a:lnTo>
                      <a:pt x="1917" y="414"/>
                    </a:lnTo>
                    <a:lnTo>
                      <a:pt x="1887" y="425"/>
                    </a:lnTo>
                    <a:lnTo>
                      <a:pt x="1856" y="433"/>
                    </a:lnTo>
                    <a:lnTo>
                      <a:pt x="1823" y="435"/>
                    </a:lnTo>
                    <a:lnTo>
                      <a:pt x="1792" y="433"/>
                    </a:lnTo>
                    <a:lnTo>
                      <a:pt x="1761" y="425"/>
                    </a:lnTo>
                    <a:lnTo>
                      <a:pt x="1731" y="414"/>
                    </a:lnTo>
                    <a:close/>
                    <a:moveTo>
                      <a:pt x="1823" y="0"/>
                    </a:moveTo>
                    <a:lnTo>
                      <a:pt x="1859" y="3"/>
                    </a:lnTo>
                    <a:lnTo>
                      <a:pt x="1893" y="11"/>
                    </a:lnTo>
                    <a:lnTo>
                      <a:pt x="1923" y="25"/>
                    </a:lnTo>
                    <a:lnTo>
                      <a:pt x="1952" y="42"/>
                    </a:lnTo>
                    <a:lnTo>
                      <a:pt x="1978" y="64"/>
                    </a:lnTo>
                    <a:lnTo>
                      <a:pt x="2000" y="89"/>
                    </a:lnTo>
                    <a:lnTo>
                      <a:pt x="2016" y="118"/>
                    </a:lnTo>
                    <a:lnTo>
                      <a:pt x="2030" y="149"/>
                    </a:lnTo>
                    <a:lnTo>
                      <a:pt x="2038" y="183"/>
                    </a:lnTo>
                    <a:lnTo>
                      <a:pt x="2041" y="217"/>
                    </a:lnTo>
                    <a:lnTo>
                      <a:pt x="2038" y="250"/>
                    </a:lnTo>
                    <a:lnTo>
                      <a:pt x="2031" y="282"/>
                    </a:lnTo>
                    <a:lnTo>
                      <a:pt x="3160" y="1266"/>
                    </a:lnTo>
                    <a:lnTo>
                      <a:pt x="3561" y="1266"/>
                    </a:lnTo>
                    <a:lnTo>
                      <a:pt x="3584" y="1269"/>
                    </a:lnTo>
                    <a:lnTo>
                      <a:pt x="3605" y="1278"/>
                    </a:lnTo>
                    <a:lnTo>
                      <a:pt x="3623" y="1291"/>
                    </a:lnTo>
                    <a:lnTo>
                      <a:pt x="3636" y="1309"/>
                    </a:lnTo>
                    <a:lnTo>
                      <a:pt x="3645" y="1330"/>
                    </a:lnTo>
                    <a:lnTo>
                      <a:pt x="3648" y="1353"/>
                    </a:lnTo>
                    <a:lnTo>
                      <a:pt x="3648" y="3092"/>
                    </a:lnTo>
                    <a:lnTo>
                      <a:pt x="3645" y="3116"/>
                    </a:lnTo>
                    <a:lnTo>
                      <a:pt x="3636" y="3137"/>
                    </a:lnTo>
                    <a:lnTo>
                      <a:pt x="3623" y="3154"/>
                    </a:lnTo>
                    <a:lnTo>
                      <a:pt x="3605" y="3168"/>
                    </a:lnTo>
                    <a:lnTo>
                      <a:pt x="3584" y="3177"/>
                    </a:lnTo>
                    <a:lnTo>
                      <a:pt x="3561" y="3180"/>
                    </a:lnTo>
                    <a:lnTo>
                      <a:pt x="87" y="3180"/>
                    </a:lnTo>
                    <a:lnTo>
                      <a:pt x="64" y="3177"/>
                    </a:lnTo>
                    <a:lnTo>
                      <a:pt x="43" y="3168"/>
                    </a:lnTo>
                    <a:lnTo>
                      <a:pt x="25" y="3154"/>
                    </a:lnTo>
                    <a:lnTo>
                      <a:pt x="12" y="3137"/>
                    </a:lnTo>
                    <a:lnTo>
                      <a:pt x="3" y="3116"/>
                    </a:lnTo>
                    <a:lnTo>
                      <a:pt x="0" y="3092"/>
                    </a:lnTo>
                    <a:lnTo>
                      <a:pt x="0" y="1353"/>
                    </a:lnTo>
                    <a:lnTo>
                      <a:pt x="3" y="1330"/>
                    </a:lnTo>
                    <a:lnTo>
                      <a:pt x="12" y="1309"/>
                    </a:lnTo>
                    <a:lnTo>
                      <a:pt x="25" y="1291"/>
                    </a:lnTo>
                    <a:lnTo>
                      <a:pt x="43" y="1278"/>
                    </a:lnTo>
                    <a:lnTo>
                      <a:pt x="64" y="1269"/>
                    </a:lnTo>
                    <a:lnTo>
                      <a:pt x="87" y="1266"/>
                    </a:lnTo>
                    <a:lnTo>
                      <a:pt x="488" y="1266"/>
                    </a:lnTo>
                    <a:lnTo>
                      <a:pt x="1617" y="282"/>
                    </a:lnTo>
                    <a:lnTo>
                      <a:pt x="1610" y="250"/>
                    </a:lnTo>
                    <a:lnTo>
                      <a:pt x="1607" y="217"/>
                    </a:lnTo>
                    <a:lnTo>
                      <a:pt x="1610" y="183"/>
                    </a:lnTo>
                    <a:lnTo>
                      <a:pt x="1618" y="149"/>
                    </a:lnTo>
                    <a:lnTo>
                      <a:pt x="1632" y="118"/>
                    </a:lnTo>
                    <a:lnTo>
                      <a:pt x="1648" y="89"/>
                    </a:lnTo>
                    <a:lnTo>
                      <a:pt x="1670" y="64"/>
                    </a:lnTo>
                    <a:lnTo>
                      <a:pt x="1696" y="42"/>
                    </a:lnTo>
                    <a:lnTo>
                      <a:pt x="1725" y="25"/>
                    </a:lnTo>
                    <a:lnTo>
                      <a:pt x="1755" y="11"/>
                    </a:lnTo>
                    <a:lnTo>
                      <a:pt x="1789" y="3"/>
                    </a:lnTo>
                    <a:lnTo>
                      <a:pt x="182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51" name="Group 50">
              <a:extLst>
                <a:ext uri="{FF2B5EF4-FFF2-40B4-BE49-F238E27FC236}">
                  <a16:creationId xmlns:a16="http://schemas.microsoft.com/office/drawing/2014/main" id="{90844486-1782-684E-83EF-027184CEDA15}"/>
                </a:ext>
              </a:extLst>
            </p:cNvPr>
            <p:cNvGrpSpPr/>
            <p:nvPr/>
          </p:nvGrpSpPr>
          <p:grpSpPr>
            <a:xfrm rot="16200000">
              <a:off x="7098941" y="3762661"/>
              <a:ext cx="357886" cy="357668"/>
              <a:chOff x="8936038" y="-620713"/>
              <a:chExt cx="5207000" cy="5203826"/>
            </a:xfrm>
            <a:solidFill>
              <a:schemeClr val="accent6"/>
            </a:solidFill>
          </p:grpSpPr>
          <p:sp>
            <p:nvSpPr>
              <p:cNvPr id="146" name="Freeform 106">
                <a:extLst>
                  <a:ext uri="{FF2B5EF4-FFF2-40B4-BE49-F238E27FC236}">
                    <a16:creationId xmlns:a16="http://schemas.microsoft.com/office/drawing/2014/main" id="{74EDEDED-E629-F64B-99E2-E8141C891471}"/>
                  </a:ext>
                </a:extLst>
              </p:cNvPr>
              <p:cNvSpPr>
                <a:spLocks/>
              </p:cNvSpPr>
              <p:nvPr/>
            </p:nvSpPr>
            <p:spPr bwMode="auto">
              <a:xfrm>
                <a:off x="11539538" y="-620713"/>
                <a:ext cx="2603500" cy="2603500"/>
              </a:xfrm>
              <a:custGeom>
                <a:avLst/>
                <a:gdLst>
                  <a:gd name="T0" fmla="*/ 0 w 3281"/>
                  <a:gd name="T1" fmla="*/ 0 h 3279"/>
                  <a:gd name="T2" fmla="*/ 0 w 3281"/>
                  <a:gd name="T3" fmla="*/ 0 h 3279"/>
                  <a:gd name="T4" fmla="*/ 199 w 3281"/>
                  <a:gd name="T5" fmla="*/ 6 h 3279"/>
                  <a:gd name="T6" fmla="*/ 397 w 3281"/>
                  <a:gd name="T7" fmla="*/ 24 h 3279"/>
                  <a:gd name="T8" fmla="*/ 590 w 3281"/>
                  <a:gd name="T9" fmla="*/ 54 h 3279"/>
                  <a:gd name="T10" fmla="*/ 778 w 3281"/>
                  <a:gd name="T11" fmla="*/ 94 h 3279"/>
                  <a:gd name="T12" fmla="*/ 963 w 3281"/>
                  <a:gd name="T13" fmla="*/ 144 h 3279"/>
                  <a:gd name="T14" fmla="*/ 1145 w 3281"/>
                  <a:gd name="T15" fmla="*/ 205 h 3279"/>
                  <a:gd name="T16" fmla="*/ 1320 w 3281"/>
                  <a:gd name="T17" fmla="*/ 277 h 3279"/>
                  <a:gd name="T18" fmla="*/ 1490 w 3281"/>
                  <a:gd name="T19" fmla="*/ 359 h 3279"/>
                  <a:gd name="T20" fmla="*/ 1655 w 3281"/>
                  <a:gd name="T21" fmla="*/ 448 h 3279"/>
                  <a:gd name="T22" fmla="*/ 1813 w 3281"/>
                  <a:gd name="T23" fmla="*/ 548 h 3279"/>
                  <a:gd name="T24" fmla="*/ 1967 w 3281"/>
                  <a:gd name="T25" fmla="*/ 656 h 3279"/>
                  <a:gd name="T26" fmla="*/ 2112 w 3281"/>
                  <a:gd name="T27" fmla="*/ 771 h 3279"/>
                  <a:gd name="T28" fmla="*/ 2252 w 3281"/>
                  <a:gd name="T29" fmla="*/ 897 h 3279"/>
                  <a:gd name="T30" fmla="*/ 2383 w 3281"/>
                  <a:gd name="T31" fmla="*/ 1029 h 3279"/>
                  <a:gd name="T32" fmla="*/ 2509 w 3281"/>
                  <a:gd name="T33" fmla="*/ 1168 h 3279"/>
                  <a:gd name="T34" fmla="*/ 2625 w 3281"/>
                  <a:gd name="T35" fmla="*/ 1314 h 3279"/>
                  <a:gd name="T36" fmla="*/ 2733 w 3281"/>
                  <a:gd name="T37" fmla="*/ 1467 h 3279"/>
                  <a:gd name="T38" fmla="*/ 2832 w 3281"/>
                  <a:gd name="T39" fmla="*/ 1625 h 3279"/>
                  <a:gd name="T40" fmla="*/ 2922 w 3281"/>
                  <a:gd name="T41" fmla="*/ 1790 h 3279"/>
                  <a:gd name="T42" fmla="*/ 3004 w 3281"/>
                  <a:gd name="T43" fmla="*/ 1959 h 3279"/>
                  <a:gd name="T44" fmla="*/ 3076 w 3281"/>
                  <a:gd name="T45" fmla="*/ 2135 h 3279"/>
                  <a:gd name="T46" fmla="*/ 3137 w 3281"/>
                  <a:gd name="T47" fmla="*/ 2316 h 3279"/>
                  <a:gd name="T48" fmla="*/ 3187 w 3281"/>
                  <a:gd name="T49" fmla="*/ 2502 h 3279"/>
                  <a:gd name="T50" fmla="*/ 3227 w 3281"/>
                  <a:gd name="T51" fmla="*/ 2689 h 3279"/>
                  <a:gd name="T52" fmla="*/ 3257 w 3281"/>
                  <a:gd name="T53" fmla="*/ 2882 h 3279"/>
                  <a:gd name="T54" fmla="*/ 3275 w 3281"/>
                  <a:gd name="T55" fmla="*/ 3080 h 3279"/>
                  <a:gd name="T56" fmla="*/ 3281 w 3281"/>
                  <a:gd name="T57" fmla="*/ 3279 h 3279"/>
                  <a:gd name="T58" fmla="*/ 820 w 3281"/>
                  <a:gd name="T59" fmla="*/ 3279 h 3279"/>
                  <a:gd name="T60" fmla="*/ 814 w 3281"/>
                  <a:gd name="T61" fmla="*/ 3175 h 3279"/>
                  <a:gd name="T62" fmla="*/ 796 w 3281"/>
                  <a:gd name="T63" fmla="*/ 3078 h 3279"/>
                  <a:gd name="T64" fmla="*/ 766 w 3281"/>
                  <a:gd name="T65" fmla="*/ 2984 h 3279"/>
                  <a:gd name="T66" fmla="*/ 726 w 3281"/>
                  <a:gd name="T67" fmla="*/ 2894 h 3279"/>
                  <a:gd name="T68" fmla="*/ 674 w 3281"/>
                  <a:gd name="T69" fmla="*/ 2813 h 3279"/>
                  <a:gd name="T70" fmla="*/ 616 w 3281"/>
                  <a:gd name="T71" fmla="*/ 2737 h 3279"/>
                  <a:gd name="T72" fmla="*/ 549 w 3281"/>
                  <a:gd name="T73" fmla="*/ 2669 h 3279"/>
                  <a:gd name="T74" fmla="*/ 473 w 3281"/>
                  <a:gd name="T75" fmla="*/ 2609 h 3279"/>
                  <a:gd name="T76" fmla="*/ 391 w 3281"/>
                  <a:gd name="T77" fmla="*/ 2557 h 3279"/>
                  <a:gd name="T78" fmla="*/ 301 w 3281"/>
                  <a:gd name="T79" fmla="*/ 2516 h 3279"/>
                  <a:gd name="T80" fmla="*/ 207 w 3281"/>
                  <a:gd name="T81" fmla="*/ 2486 h 3279"/>
                  <a:gd name="T82" fmla="*/ 110 w 3281"/>
                  <a:gd name="T83" fmla="*/ 2466 h 3279"/>
                  <a:gd name="T84" fmla="*/ 8 w 3281"/>
                  <a:gd name="T85" fmla="*/ 2460 h 3279"/>
                  <a:gd name="T86" fmla="*/ 0 w 3281"/>
                  <a:gd name="T87" fmla="*/ 0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81" h="3279">
                    <a:moveTo>
                      <a:pt x="0" y="0"/>
                    </a:moveTo>
                    <a:lnTo>
                      <a:pt x="0" y="0"/>
                    </a:lnTo>
                    <a:lnTo>
                      <a:pt x="199" y="6"/>
                    </a:lnTo>
                    <a:lnTo>
                      <a:pt x="397" y="24"/>
                    </a:lnTo>
                    <a:lnTo>
                      <a:pt x="590" y="54"/>
                    </a:lnTo>
                    <a:lnTo>
                      <a:pt x="778" y="94"/>
                    </a:lnTo>
                    <a:lnTo>
                      <a:pt x="963" y="144"/>
                    </a:lnTo>
                    <a:lnTo>
                      <a:pt x="1145" y="205"/>
                    </a:lnTo>
                    <a:lnTo>
                      <a:pt x="1320" y="277"/>
                    </a:lnTo>
                    <a:lnTo>
                      <a:pt x="1490" y="359"/>
                    </a:lnTo>
                    <a:lnTo>
                      <a:pt x="1655" y="448"/>
                    </a:lnTo>
                    <a:lnTo>
                      <a:pt x="1813" y="548"/>
                    </a:lnTo>
                    <a:lnTo>
                      <a:pt x="1967" y="656"/>
                    </a:lnTo>
                    <a:lnTo>
                      <a:pt x="2112" y="771"/>
                    </a:lnTo>
                    <a:lnTo>
                      <a:pt x="2252" y="897"/>
                    </a:lnTo>
                    <a:lnTo>
                      <a:pt x="2383" y="1029"/>
                    </a:lnTo>
                    <a:lnTo>
                      <a:pt x="2509" y="1168"/>
                    </a:lnTo>
                    <a:lnTo>
                      <a:pt x="2625" y="1314"/>
                    </a:lnTo>
                    <a:lnTo>
                      <a:pt x="2733" y="1467"/>
                    </a:lnTo>
                    <a:lnTo>
                      <a:pt x="2832" y="1625"/>
                    </a:lnTo>
                    <a:lnTo>
                      <a:pt x="2922" y="1790"/>
                    </a:lnTo>
                    <a:lnTo>
                      <a:pt x="3004" y="1959"/>
                    </a:lnTo>
                    <a:lnTo>
                      <a:pt x="3076" y="2135"/>
                    </a:lnTo>
                    <a:lnTo>
                      <a:pt x="3137" y="2316"/>
                    </a:lnTo>
                    <a:lnTo>
                      <a:pt x="3187" y="2502"/>
                    </a:lnTo>
                    <a:lnTo>
                      <a:pt x="3227" y="2689"/>
                    </a:lnTo>
                    <a:lnTo>
                      <a:pt x="3257" y="2882"/>
                    </a:lnTo>
                    <a:lnTo>
                      <a:pt x="3275" y="3080"/>
                    </a:lnTo>
                    <a:lnTo>
                      <a:pt x="3281" y="3279"/>
                    </a:lnTo>
                    <a:lnTo>
                      <a:pt x="820" y="3279"/>
                    </a:lnTo>
                    <a:lnTo>
                      <a:pt x="814" y="3175"/>
                    </a:lnTo>
                    <a:lnTo>
                      <a:pt x="796" y="3078"/>
                    </a:lnTo>
                    <a:lnTo>
                      <a:pt x="766" y="2984"/>
                    </a:lnTo>
                    <a:lnTo>
                      <a:pt x="726" y="2894"/>
                    </a:lnTo>
                    <a:lnTo>
                      <a:pt x="674" y="2813"/>
                    </a:lnTo>
                    <a:lnTo>
                      <a:pt x="616" y="2737"/>
                    </a:lnTo>
                    <a:lnTo>
                      <a:pt x="549" y="2669"/>
                    </a:lnTo>
                    <a:lnTo>
                      <a:pt x="473" y="2609"/>
                    </a:lnTo>
                    <a:lnTo>
                      <a:pt x="391" y="2557"/>
                    </a:lnTo>
                    <a:lnTo>
                      <a:pt x="301" y="2516"/>
                    </a:lnTo>
                    <a:lnTo>
                      <a:pt x="207" y="2486"/>
                    </a:lnTo>
                    <a:lnTo>
                      <a:pt x="110" y="2466"/>
                    </a:lnTo>
                    <a:lnTo>
                      <a:pt x="8" y="2460"/>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47" name="Freeform 107">
                <a:extLst>
                  <a:ext uri="{FF2B5EF4-FFF2-40B4-BE49-F238E27FC236}">
                    <a16:creationId xmlns:a16="http://schemas.microsoft.com/office/drawing/2014/main" id="{F1ADAF0C-3D4B-2345-ABFD-C4261DDBE140}"/>
                  </a:ext>
                </a:extLst>
              </p:cNvPr>
              <p:cNvSpPr>
                <a:spLocks/>
              </p:cNvSpPr>
              <p:nvPr/>
            </p:nvSpPr>
            <p:spPr bwMode="auto">
              <a:xfrm>
                <a:off x="8936038" y="-287338"/>
                <a:ext cx="2278063" cy="4035426"/>
              </a:xfrm>
              <a:custGeom>
                <a:avLst/>
                <a:gdLst>
                  <a:gd name="T0" fmla="*/ 2870 w 2870"/>
                  <a:gd name="T1" fmla="*/ 1648 h 5083"/>
                  <a:gd name="T2" fmla="*/ 2617 w 2870"/>
                  <a:gd name="T3" fmla="*/ 1710 h 5083"/>
                  <a:gd name="T4" fmla="*/ 2385 w 2870"/>
                  <a:gd name="T5" fmla="*/ 1812 h 5083"/>
                  <a:gd name="T6" fmla="*/ 2176 w 2870"/>
                  <a:gd name="T7" fmla="*/ 1951 h 5083"/>
                  <a:gd name="T8" fmla="*/ 1995 w 2870"/>
                  <a:gd name="T9" fmla="*/ 2122 h 5083"/>
                  <a:gd name="T10" fmla="*/ 1847 w 2870"/>
                  <a:gd name="T11" fmla="*/ 2324 h 5083"/>
                  <a:gd name="T12" fmla="*/ 1735 w 2870"/>
                  <a:gd name="T13" fmla="*/ 2551 h 5083"/>
                  <a:gd name="T14" fmla="*/ 1663 w 2870"/>
                  <a:gd name="T15" fmla="*/ 2798 h 5083"/>
                  <a:gd name="T16" fmla="*/ 1640 w 2870"/>
                  <a:gd name="T17" fmla="*/ 3061 h 5083"/>
                  <a:gd name="T18" fmla="*/ 1659 w 2870"/>
                  <a:gd name="T19" fmla="*/ 3299 h 5083"/>
                  <a:gd name="T20" fmla="*/ 1717 w 2870"/>
                  <a:gd name="T21" fmla="*/ 3520 h 5083"/>
                  <a:gd name="T22" fmla="*/ 1809 w 2870"/>
                  <a:gd name="T23" fmla="*/ 3727 h 5083"/>
                  <a:gd name="T24" fmla="*/ 1931 w 2870"/>
                  <a:gd name="T25" fmla="*/ 3916 h 5083"/>
                  <a:gd name="T26" fmla="*/ 648 w 2870"/>
                  <a:gd name="T27" fmla="*/ 4945 h 5083"/>
                  <a:gd name="T28" fmla="*/ 443 w 2870"/>
                  <a:gd name="T29" fmla="*/ 4648 h 5083"/>
                  <a:gd name="T30" fmla="*/ 275 w 2870"/>
                  <a:gd name="T31" fmla="*/ 4329 h 5083"/>
                  <a:gd name="T32" fmla="*/ 144 w 2870"/>
                  <a:gd name="T33" fmla="*/ 3988 h 5083"/>
                  <a:gd name="T34" fmla="*/ 52 w 2870"/>
                  <a:gd name="T35" fmla="*/ 3629 h 5083"/>
                  <a:gd name="T36" fmla="*/ 6 w 2870"/>
                  <a:gd name="T37" fmla="*/ 3255 h 5083"/>
                  <a:gd name="T38" fmla="*/ 6 w 2870"/>
                  <a:gd name="T39" fmla="*/ 2868 h 5083"/>
                  <a:gd name="T40" fmla="*/ 54 w 2870"/>
                  <a:gd name="T41" fmla="*/ 2491 h 5083"/>
                  <a:gd name="T42" fmla="*/ 146 w 2870"/>
                  <a:gd name="T43" fmla="*/ 2128 h 5083"/>
                  <a:gd name="T44" fmla="*/ 277 w 2870"/>
                  <a:gd name="T45" fmla="*/ 1786 h 5083"/>
                  <a:gd name="T46" fmla="*/ 449 w 2870"/>
                  <a:gd name="T47" fmla="*/ 1463 h 5083"/>
                  <a:gd name="T48" fmla="*/ 656 w 2870"/>
                  <a:gd name="T49" fmla="*/ 1166 h 5083"/>
                  <a:gd name="T50" fmla="*/ 898 w 2870"/>
                  <a:gd name="T51" fmla="*/ 895 h 5083"/>
                  <a:gd name="T52" fmla="*/ 1167 w 2870"/>
                  <a:gd name="T53" fmla="*/ 655 h 5083"/>
                  <a:gd name="T54" fmla="*/ 1466 w 2870"/>
                  <a:gd name="T55" fmla="*/ 446 h 5083"/>
                  <a:gd name="T56" fmla="*/ 1787 w 2870"/>
                  <a:gd name="T57" fmla="*/ 275 h 5083"/>
                  <a:gd name="T58" fmla="*/ 2130 w 2870"/>
                  <a:gd name="T59" fmla="*/ 141 h 5083"/>
                  <a:gd name="T60" fmla="*/ 2493 w 2870"/>
                  <a:gd name="T61" fmla="*/ 47 h 5083"/>
                  <a:gd name="T62" fmla="*/ 2870 w 2870"/>
                  <a:gd name="T63" fmla="*/ 0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0" h="5083">
                    <a:moveTo>
                      <a:pt x="2870" y="0"/>
                    </a:moveTo>
                    <a:lnTo>
                      <a:pt x="2870" y="1648"/>
                    </a:lnTo>
                    <a:lnTo>
                      <a:pt x="2742" y="1674"/>
                    </a:lnTo>
                    <a:lnTo>
                      <a:pt x="2617" y="1710"/>
                    </a:lnTo>
                    <a:lnTo>
                      <a:pt x="2499" y="1756"/>
                    </a:lnTo>
                    <a:lnTo>
                      <a:pt x="2385" y="1812"/>
                    </a:lnTo>
                    <a:lnTo>
                      <a:pt x="2278" y="1875"/>
                    </a:lnTo>
                    <a:lnTo>
                      <a:pt x="2176" y="1951"/>
                    </a:lnTo>
                    <a:lnTo>
                      <a:pt x="2082" y="2033"/>
                    </a:lnTo>
                    <a:lnTo>
                      <a:pt x="1995" y="2122"/>
                    </a:lnTo>
                    <a:lnTo>
                      <a:pt x="1917" y="2220"/>
                    </a:lnTo>
                    <a:lnTo>
                      <a:pt x="1847" y="2324"/>
                    </a:lnTo>
                    <a:lnTo>
                      <a:pt x="1785" y="2435"/>
                    </a:lnTo>
                    <a:lnTo>
                      <a:pt x="1735" y="2551"/>
                    </a:lnTo>
                    <a:lnTo>
                      <a:pt x="1693" y="2673"/>
                    </a:lnTo>
                    <a:lnTo>
                      <a:pt x="1663" y="2798"/>
                    </a:lnTo>
                    <a:lnTo>
                      <a:pt x="1645" y="2928"/>
                    </a:lnTo>
                    <a:lnTo>
                      <a:pt x="1640" y="3061"/>
                    </a:lnTo>
                    <a:lnTo>
                      <a:pt x="1645" y="3181"/>
                    </a:lnTo>
                    <a:lnTo>
                      <a:pt x="1659" y="3299"/>
                    </a:lnTo>
                    <a:lnTo>
                      <a:pt x="1683" y="3410"/>
                    </a:lnTo>
                    <a:lnTo>
                      <a:pt x="1717" y="3520"/>
                    </a:lnTo>
                    <a:lnTo>
                      <a:pt x="1759" y="3625"/>
                    </a:lnTo>
                    <a:lnTo>
                      <a:pt x="1809" y="3727"/>
                    </a:lnTo>
                    <a:lnTo>
                      <a:pt x="1865" y="3825"/>
                    </a:lnTo>
                    <a:lnTo>
                      <a:pt x="1931" y="3916"/>
                    </a:lnTo>
                    <a:lnTo>
                      <a:pt x="762" y="5083"/>
                    </a:lnTo>
                    <a:lnTo>
                      <a:pt x="648" y="4945"/>
                    </a:lnTo>
                    <a:lnTo>
                      <a:pt x="543" y="4800"/>
                    </a:lnTo>
                    <a:lnTo>
                      <a:pt x="443" y="4648"/>
                    </a:lnTo>
                    <a:lnTo>
                      <a:pt x="355" y="4491"/>
                    </a:lnTo>
                    <a:lnTo>
                      <a:pt x="275" y="4329"/>
                    </a:lnTo>
                    <a:lnTo>
                      <a:pt x="203" y="4160"/>
                    </a:lnTo>
                    <a:lnTo>
                      <a:pt x="144" y="3988"/>
                    </a:lnTo>
                    <a:lnTo>
                      <a:pt x="92" y="3811"/>
                    </a:lnTo>
                    <a:lnTo>
                      <a:pt x="52" y="3629"/>
                    </a:lnTo>
                    <a:lnTo>
                      <a:pt x="24" y="3444"/>
                    </a:lnTo>
                    <a:lnTo>
                      <a:pt x="6" y="3255"/>
                    </a:lnTo>
                    <a:lnTo>
                      <a:pt x="0" y="3061"/>
                    </a:lnTo>
                    <a:lnTo>
                      <a:pt x="6" y="2868"/>
                    </a:lnTo>
                    <a:lnTo>
                      <a:pt x="24" y="2679"/>
                    </a:lnTo>
                    <a:lnTo>
                      <a:pt x="54" y="2491"/>
                    </a:lnTo>
                    <a:lnTo>
                      <a:pt x="94" y="2308"/>
                    </a:lnTo>
                    <a:lnTo>
                      <a:pt x="146" y="2128"/>
                    </a:lnTo>
                    <a:lnTo>
                      <a:pt x="205" y="1955"/>
                    </a:lnTo>
                    <a:lnTo>
                      <a:pt x="277" y="1786"/>
                    </a:lnTo>
                    <a:lnTo>
                      <a:pt x="359" y="1622"/>
                    </a:lnTo>
                    <a:lnTo>
                      <a:pt x="449" y="1463"/>
                    </a:lnTo>
                    <a:lnTo>
                      <a:pt x="549" y="1311"/>
                    </a:lnTo>
                    <a:lnTo>
                      <a:pt x="656" y="1166"/>
                    </a:lnTo>
                    <a:lnTo>
                      <a:pt x="774" y="1026"/>
                    </a:lnTo>
                    <a:lnTo>
                      <a:pt x="898" y="895"/>
                    </a:lnTo>
                    <a:lnTo>
                      <a:pt x="1029" y="771"/>
                    </a:lnTo>
                    <a:lnTo>
                      <a:pt x="1167" y="655"/>
                    </a:lnTo>
                    <a:lnTo>
                      <a:pt x="1312" y="546"/>
                    </a:lnTo>
                    <a:lnTo>
                      <a:pt x="1466" y="446"/>
                    </a:lnTo>
                    <a:lnTo>
                      <a:pt x="1624" y="356"/>
                    </a:lnTo>
                    <a:lnTo>
                      <a:pt x="1787" y="275"/>
                    </a:lnTo>
                    <a:lnTo>
                      <a:pt x="1957" y="203"/>
                    </a:lnTo>
                    <a:lnTo>
                      <a:pt x="2130" y="141"/>
                    </a:lnTo>
                    <a:lnTo>
                      <a:pt x="2310" y="89"/>
                    </a:lnTo>
                    <a:lnTo>
                      <a:pt x="2493" y="47"/>
                    </a:lnTo>
                    <a:lnTo>
                      <a:pt x="2679" y="18"/>
                    </a:lnTo>
                    <a:lnTo>
                      <a:pt x="28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48" name="Freeform 108">
                <a:extLst>
                  <a:ext uri="{FF2B5EF4-FFF2-40B4-BE49-F238E27FC236}">
                    <a16:creationId xmlns:a16="http://schemas.microsoft.com/office/drawing/2014/main" id="{F0004702-73E1-7842-A560-D06AC2F4C68C}"/>
                  </a:ext>
                </a:extLst>
              </p:cNvPr>
              <p:cNvSpPr>
                <a:spLocks/>
              </p:cNvSpPr>
              <p:nvPr/>
            </p:nvSpPr>
            <p:spPr bwMode="auto">
              <a:xfrm>
                <a:off x="9772650" y="2306638"/>
                <a:ext cx="4037013" cy="2276475"/>
              </a:xfrm>
              <a:custGeom>
                <a:avLst/>
                <a:gdLst>
                  <a:gd name="T0" fmla="*/ 5086 w 5086"/>
                  <a:gd name="T1" fmla="*/ 0 h 2868"/>
                  <a:gd name="T2" fmla="*/ 5038 w 5086"/>
                  <a:gd name="T3" fmla="*/ 376 h 2868"/>
                  <a:gd name="T4" fmla="*/ 4945 w 5086"/>
                  <a:gd name="T5" fmla="*/ 739 h 2868"/>
                  <a:gd name="T6" fmla="*/ 4811 w 5086"/>
                  <a:gd name="T7" fmla="*/ 1082 h 2868"/>
                  <a:gd name="T8" fmla="*/ 4639 w 5086"/>
                  <a:gd name="T9" fmla="*/ 1403 h 2868"/>
                  <a:gd name="T10" fmla="*/ 4430 w 5086"/>
                  <a:gd name="T11" fmla="*/ 1702 h 2868"/>
                  <a:gd name="T12" fmla="*/ 4191 w 5086"/>
                  <a:gd name="T13" fmla="*/ 1971 h 2868"/>
                  <a:gd name="T14" fmla="*/ 3919 w 5086"/>
                  <a:gd name="T15" fmla="*/ 2212 h 2868"/>
                  <a:gd name="T16" fmla="*/ 3622 w 5086"/>
                  <a:gd name="T17" fmla="*/ 2420 h 2868"/>
                  <a:gd name="T18" fmla="*/ 3299 w 5086"/>
                  <a:gd name="T19" fmla="*/ 2591 h 2868"/>
                  <a:gd name="T20" fmla="*/ 2956 w 5086"/>
                  <a:gd name="T21" fmla="*/ 2723 h 2868"/>
                  <a:gd name="T22" fmla="*/ 2593 w 5086"/>
                  <a:gd name="T23" fmla="*/ 2814 h 2868"/>
                  <a:gd name="T24" fmla="*/ 2216 w 5086"/>
                  <a:gd name="T25" fmla="*/ 2862 h 2868"/>
                  <a:gd name="T26" fmla="*/ 1829 w 5086"/>
                  <a:gd name="T27" fmla="*/ 2862 h 2868"/>
                  <a:gd name="T28" fmla="*/ 1454 w 5086"/>
                  <a:gd name="T29" fmla="*/ 2816 h 2868"/>
                  <a:gd name="T30" fmla="*/ 1095 w 5086"/>
                  <a:gd name="T31" fmla="*/ 2725 h 2868"/>
                  <a:gd name="T32" fmla="*/ 754 w 5086"/>
                  <a:gd name="T33" fmla="*/ 2593 h 2868"/>
                  <a:gd name="T34" fmla="*/ 435 w 5086"/>
                  <a:gd name="T35" fmla="*/ 2426 h 2868"/>
                  <a:gd name="T36" fmla="*/ 138 w 5086"/>
                  <a:gd name="T37" fmla="*/ 2220 h 2868"/>
                  <a:gd name="T38" fmla="*/ 1167 w 5086"/>
                  <a:gd name="T39" fmla="*/ 939 h 2868"/>
                  <a:gd name="T40" fmla="*/ 1356 w 5086"/>
                  <a:gd name="T41" fmla="*/ 1060 h 2868"/>
                  <a:gd name="T42" fmla="*/ 1564 w 5086"/>
                  <a:gd name="T43" fmla="*/ 1152 h 2868"/>
                  <a:gd name="T44" fmla="*/ 1785 w 5086"/>
                  <a:gd name="T45" fmla="*/ 1210 h 2868"/>
                  <a:gd name="T46" fmla="*/ 2023 w 5086"/>
                  <a:gd name="T47" fmla="*/ 1230 h 2868"/>
                  <a:gd name="T48" fmla="*/ 2286 w 5086"/>
                  <a:gd name="T49" fmla="*/ 1206 h 2868"/>
                  <a:gd name="T50" fmla="*/ 2533 w 5086"/>
                  <a:gd name="T51" fmla="*/ 1134 h 2868"/>
                  <a:gd name="T52" fmla="*/ 2761 w 5086"/>
                  <a:gd name="T53" fmla="*/ 1022 h 2868"/>
                  <a:gd name="T54" fmla="*/ 2962 w 5086"/>
                  <a:gd name="T55" fmla="*/ 875 h 2868"/>
                  <a:gd name="T56" fmla="*/ 3134 w 5086"/>
                  <a:gd name="T57" fmla="*/ 693 h 2868"/>
                  <a:gd name="T58" fmla="*/ 3273 w 5086"/>
                  <a:gd name="T59" fmla="*/ 484 h 2868"/>
                  <a:gd name="T60" fmla="*/ 3377 w 5086"/>
                  <a:gd name="T61" fmla="*/ 251 h 2868"/>
                  <a:gd name="T62" fmla="*/ 3437 w 5086"/>
                  <a:gd name="T63" fmla="*/ 0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86" h="2868">
                    <a:moveTo>
                      <a:pt x="3437" y="0"/>
                    </a:moveTo>
                    <a:lnTo>
                      <a:pt x="5086" y="0"/>
                    </a:lnTo>
                    <a:lnTo>
                      <a:pt x="5068" y="191"/>
                    </a:lnTo>
                    <a:lnTo>
                      <a:pt x="5038" y="376"/>
                    </a:lnTo>
                    <a:lnTo>
                      <a:pt x="4996" y="560"/>
                    </a:lnTo>
                    <a:lnTo>
                      <a:pt x="4945" y="739"/>
                    </a:lnTo>
                    <a:lnTo>
                      <a:pt x="4883" y="913"/>
                    </a:lnTo>
                    <a:lnTo>
                      <a:pt x="4811" y="1082"/>
                    </a:lnTo>
                    <a:lnTo>
                      <a:pt x="4729" y="1245"/>
                    </a:lnTo>
                    <a:lnTo>
                      <a:pt x="4639" y="1403"/>
                    </a:lnTo>
                    <a:lnTo>
                      <a:pt x="4540" y="1556"/>
                    </a:lnTo>
                    <a:lnTo>
                      <a:pt x="4430" y="1702"/>
                    </a:lnTo>
                    <a:lnTo>
                      <a:pt x="4314" y="1839"/>
                    </a:lnTo>
                    <a:lnTo>
                      <a:pt x="4191" y="1971"/>
                    </a:lnTo>
                    <a:lnTo>
                      <a:pt x="4059" y="2095"/>
                    </a:lnTo>
                    <a:lnTo>
                      <a:pt x="3919" y="2212"/>
                    </a:lnTo>
                    <a:lnTo>
                      <a:pt x="3774" y="2320"/>
                    </a:lnTo>
                    <a:lnTo>
                      <a:pt x="3622" y="2420"/>
                    </a:lnTo>
                    <a:lnTo>
                      <a:pt x="3463" y="2509"/>
                    </a:lnTo>
                    <a:lnTo>
                      <a:pt x="3299" y="2591"/>
                    </a:lnTo>
                    <a:lnTo>
                      <a:pt x="3130" y="2663"/>
                    </a:lnTo>
                    <a:lnTo>
                      <a:pt x="2956" y="2723"/>
                    </a:lnTo>
                    <a:lnTo>
                      <a:pt x="2777" y="2774"/>
                    </a:lnTo>
                    <a:lnTo>
                      <a:pt x="2593" y="2814"/>
                    </a:lnTo>
                    <a:lnTo>
                      <a:pt x="2406" y="2844"/>
                    </a:lnTo>
                    <a:lnTo>
                      <a:pt x="2216" y="2862"/>
                    </a:lnTo>
                    <a:lnTo>
                      <a:pt x="2023" y="2868"/>
                    </a:lnTo>
                    <a:lnTo>
                      <a:pt x="1829" y="2862"/>
                    </a:lnTo>
                    <a:lnTo>
                      <a:pt x="1640" y="2844"/>
                    </a:lnTo>
                    <a:lnTo>
                      <a:pt x="1454" y="2816"/>
                    </a:lnTo>
                    <a:lnTo>
                      <a:pt x="1273" y="2776"/>
                    </a:lnTo>
                    <a:lnTo>
                      <a:pt x="1095" y="2725"/>
                    </a:lnTo>
                    <a:lnTo>
                      <a:pt x="924" y="2665"/>
                    </a:lnTo>
                    <a:lnTo>
                      <a:pt x="754" y="2593"/>
                    </a:lnTo>
                    <a:lnTo>
                      <a:pt x="592" y="2513"/>
                    </a:lnTo>
                    <a:lnTo>
                      <a:pt x="435" y="2426"/>
                    </a:lnTo>
                    <a:lnTo>
                      <a:pt x="283" y="2326"/>
                    </a:lnTo>
                    <a:lnTo>
                      <a:pt x="138" y="2220"/>
                    </a:lnTo>
                    <a:lnTo>
                      <a:pt x="0" y="2107"/>
                    </a:lnTo>
                    <a:lnTo>
                      <a:pt x="1167" y="939"/>
                    </a:lnTo>
                    <a:lnTo>
                      <a:pt x="1259" y="1004"/>
                    </a:lnTo>
                    <a:lnTo>
                      <a:pt x="1356" y="1060"/>
                    </a:lnTo>
                    <a:lnTo>
                      <a:pt x="1458" y="1110"/>
                    </a:lnTo>
                    <a:lnTo>
                      <a:pt x="1564" y="1152"/>
                    </a:lnTo>
                    <a:lnTo>
                      <a:pt x="1674" y="1186"/>
                    </a:lnTo>
                    <a:lnTo>
                      <a:pt x="1785" y="1210"/>
                    </a:lnTo>
                    <a:lnTo>
                      <a:pt x="1903" y="1224"/>
                    </a:lnTo>
                    <a:lnTo>
                      <a:pt x="2023" y="1230"/>
                    </a:lnTo>
                    <a:lnTo>
                      <a:pt x="2156" y="1224"/>
                    </a:lnTo>
                    <a:lnTo>
                      <a:pt x="2286" y="1206"/>
                    </a:lnTo>
                    <a:lnTo>
                      <a:pt x="2412" y="1176"/>
                    </a:lnTo>
                    <a:lnTo>
                      <a:pt x="2533" y="1134"/>
                    </a:lnTo>
                    <a:lnTo>
                      <a:pt x="2649" y="1084"/>
                    </a:lnTo>
                    <a:lnTo>
                      <a:pt x="2761" y="1022"/>
                    </a:lnTo>
                    <a:lnTo>
                      <a:pt x="2864" y="952"/>
                    </a:lnTo>
                    <a:lnTo>
                      <a:pt x="2962" y="875"/>
                    </a:lnTo>
                    <a:lnTo>
                      <a:pt x="3052" y="787"/>
                    </a:lnTo>
                    <a:lnTo>
                      <a:pt x="3134" y="693"/>
                    </a:lnTo>
                    <a:lnTo>
                      <a:pt x="3209" y="592"/>
                    </a:lnTo>
                    <a:lnTo>
                      <a:pt x="3273" y="484"/>
                    </a:lnTo>
                    <a:lnTo>
                      <a:pt x="3331" y="370"/>
                    </a:lnTo>
                    <a:lnTo>
                      <a:pt x="3377" y="251"/>
                    </a:lnTo>
                    <a:lnTo>
                      <a:pt x="3411" y="127"/>
                    </a:lnTo>
                    <a:lnTo>
                      <a:pt x="343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sp>
          <p:nvSpPr>
            <p:cNvPr id="52" name="Freeform 83">
              <a:extLst>
                <a:ext uri="{FF2B5EF4-FFF2-40B4-BE49-F238E27FC236}">
                  <a16:creationId xmlns:a16="http://schemas.microsoft.com/office/drawing/2014/main" id="{BEE0E9D3-05AC-B541-9F87-ACA046B114CD}"/>
                </a:ext>
              </a:extLst>
            </p:cNvPr>
            <p:cNvSpPr>
              <a:spLocks noEditPoints="1"/>
            </p:cNvSpPr>
            <p:nvPr/>
          </p:nvSpPr>
          <p:spPr bwMode="auto">
            <a:xfrm flipH="1">
              <a:off x="7335198" y="4520917"/>
              <a:ext cx="289419" cy="293317"/>
            </a:xfrm>
            <a:custGeom>
              <a:avLst/>
              <a:gdLst>
                <a:gd name="T0" fmla="*/ 4625 w 5346"/>
                <a:gd name="T1" fmla="*/ 4527 h 5418"/>
                <a:gd name="T2" fmla="*/ 4730 w 5346"/>
                <a:gd name="T3" fmla="*/ 4555 h 5418"/>
                <a:gd name="T4" fmla="*/ 4808 w 5346"/>
                <a:gd name="T5" fmla="*/ 4476 h 5418"/>
                <a:gd name="T6" fmla="*/ 4780 w 5346"/>
                <a:gd name="T7" fmla="*/ 4371 h 5418"/>
                <a:gd name="T8" fmla="*/ 981 w 5346"/>
                <a:gd name="T9" fmla="*/ 654 h 5418"/>
                <a:gd name="T10" fmla="*/ 771 w 5346"/>
                <a:gd name="T11" fmla="*/ 774 h 5418"/>
                <a:gd name="T12" fmla="*/ 651 w 5346"/>
                <a:gd name="T13" fmla="*/ 982 h 5418"/>
                <a:gd name="T14" fmla="*/ 651 w 5346"/>
                <a:gd name="T15" fmla="*/ 1215 h 5418"/>
                <a:gd name="T16" fmla="*/ 771 w 5346"/>
                <a:gd name="T17" fmla="*/ 1424 h 5418"/>
                <a:gd name="T18" fmla="*/ 981 w 5346"/>
                <a:gd name="T19" fmla="*/ 1545 h 5418"/>
                <a:gd name="T20" fmla="*/ 1214 w 5346"/>
                <a:gd name="T21" fmla="*/ 1545 h 5418"/>
                <a:gd name="T22" fmla="*/ 1422 w 5346"/>
                <a:gd name="T23" fmla="*/ 1424 h 5418"/>
                <a:gd name="T24" fmla="*/ 1542 w 5346"/>
                <a:gd name="T25" fmla="*/ 1215 h 5418"/>
                <a:gd name="T26" fmla="*/ 1542 w 5346"/>
                <a:gd name="T27" fmla="*/ 982 h 5418"/>
                <a:gd name="T28" fmla="*/ 1422 w 5346"/>
                <a:gd name="T29" fmla="*/ 774 h 5418"/>
                <a:gd name="T30" fmla="*/ 1214 w 5346"/>
                <a:gd name="T31" fmla="*/ 654 h 5418"/>
                <a:gd name="T32" fmla="*/ 1617 w 5346"/>
                <a:gd name="T33" fmla="*/ 0 h 5418"/>
                <a:gd name="T34" fmla="*/ 2075 w 5346"/>
                <a:gd name="T35" fmla="*/ 66 h 5418"/>
                <a:gd name="T36" fmla="*/ 2491 w 5346"/>
                <a:gd name="T37" fmla="*/ 256 h 5418"/>
                <a:gd name="T38" fmla="*/ 2840 w 5346"/>
                <a:gd name="T39" fmla="*/ 560 h 5418"/>
                <a:gd name="T40" fmla="*/ 3090 w 5346"/>
                <a:gd name="T41" fmla="*/ 948 h 5418"/>
                <a:gd name="T42" fmla="*/ 3218 w 5346"/>
                <a:gd name="T43" fmla="*/ 1388 h 5418"/>
                <a:gd name="T44" fmla="*/ 3221 w 5346"/>
                <a:gd name="T45" fmla="*/ 1839 h 5418"/>
                <a:gd name="T46" fmla="*/ 3106 w 5346"/>
                <a:gd name="T47" fmla="*/ 2253 h 5418"/>
                <a:gd name="T48" fmla="*/ 5281 w 5346"/>
                <a:gd name="T49" fmla="*/ 4478 h 5418"/>
                <a:gd name="T50" fmla="*/ 5323 w 5346"/>
                <a:gd name="T51" fmla="*/ 5287 h 5418"/>
                <a:gd name="T52" fmla="*/ 5217 w 5346"/>
                <a:gd name="T53" fmla="*/ 5353 h 5418"/>
                <a:gd name="T54" fmla="*/ 4544 w 5346"/>
                <a:gd name="T55" fmla="*/ 5400 h 5418"/>
                <a:gd name="T56" fmla="*/ 4470 w 5346"/>
                <a:gd name="T57" fmla="*/ 5299 h 5418"/>
                <a:gd name="T58" fmla="*/ 4067 w 5346"/>
                <a:gd name="T59" fmla="*/ 4895 h 5418"/>
                <a:gd name="T60" fmla="*/ 3972 w 5346"/>
                <a:gd name="T61" fmla="*/ 4831 h 5418"/>
                <a:gd name="T62" fmla="*/ 3962 w 5346"/>
                <a:gd name="T63" fmla="*/ 4363 h 5418"/>
                <a:gd name="T64" fmla="*/ 3493 w 5346"/>
                <a:gd name="T65" fmla="*/ 4353 h 5418"/>
                <a:gd name="T66" fmla="*/ 3431 w 5346"/>
                <a:gd name="T67" fmla="*/ 4256 h 5418"/>
                <a:gd name="T68" fmla="*/ 3029 w 5346"/>
                <a:gd name="T69" fmla="*/ 3854 h 5418"/>
                <a:gd name="T70" fmla="*/ 2250 w 5346"/>
                <a:gd name="T71" fmla="*/ 3112 h 5418"/>
                <a:gd name="T72" fmla="*/ 1748 w 5346"/>
                <a:gd name="T73" fmla="*/ 3235 h 5418"/>
                <a:gd name="T74" fmla="*/ 1271 w 5346"/>
                <a:gd name="T75" fmla="*/ 3204 h 5418"/>
                <a:gd name="T76" fmla="*/ 843 w 5346"/>
                <a:gd name="T77" fmla="*/ 3043 h 5418"/>
                <a:gd name="T78" fmla="*/ 474 w 5346"/>
                <a:gd name="T79" fmla="*/ 2765 h 5418"/>
                <a:gd name="T80" fmla="*/ 192 w 5346"/>
                <a:gd name="T81" fmla="*/ 2386 h 5418"/>
                <a:gd name="T82" fmla="*/ 35 w 5346"/>
                <a:gd name="T83" fmla="*/ 1957 h 5418"/>
                <a:gd name="T84" fmla="*/ 3 w 5346"/>
                <a:gd name="T85" fmla="*/ 1508 h 5418"/>
                <a:gd name="T86" fmla="*/ 99 w 5346"/>
                <a:gd name="T87" fmla="*/ 1064 h 5418"/>
                <a:gd name="T88" fmla="*/ 317 w 5346"/>
                <a:gd name="T89" fmla="*/ 655 h 5418"/>
                <a:gd name="T90" fmla="*/ 650 w 5346"/>
                <a:gd name="T91" fmla="*/ 322 h 5418"/>
                <a:gd name="T92" fmla="*/ 1051 w 5346"/>
                <a:gd name="T93" fmla="*/ 102 h 5418"/>
                <a:gd name="T94" fmla="*/ 1501 w 5346"/>
                <a:gd name="T95" fmla="*/ 5 h 5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46" h="5418">
                  <a:moveTo>
                    <a:pt x="2949" y="2539"/>
                  </a:moveTo>
                  <a:lnTo>
                    <a:pt x="2883" y="2626"/>
                  </a:lnTo>
                  <a:lnTo>
                    <a:pt x="2811" y="2711"/>
                  </a:lnTo>
                  <a:lnTo>
                    <a:pt x="4625" y="4527"/>
                  </a:lnTo>
                  <a:lnTo>
                    <a:pt x="4648" y="4545"/>
                  </a:lnTo>
                  <a:lnTo>
                    <a:pt x="4674" y="4555"/>
                  </a:lnTo>
                  <a:lnTo>
                    <a:pt x="4702" y="4558"/>
                  </a:lnTo>
                  <a:lnTo>
                    <a:pt x="4730" y="4555"/>
                  </a:lnTo>
                  <a:lnTo>
                    <a:pt x="4757" y="4545"/>
                  </a:lnTo>
                  <a:lnTo>
                    <a:pt x="4780" y="4527"/>
                  </a:lnTo>
                  <a:lnTo>
                    <a:pt x="4798" y="4502"/>
                  </a:lnTo>
                  <a:lnTo>
                    <a:pt x="4808" y="4476"/>
                  </a:lnTo>
                  <a:lnTo>
                    <a:pt x="4812" y="4448"/>
                  </a:lnTo>
                  <a:lnTo>
                    <a:pt x="4808" y="4420"/>
                  </a:lnTo>
                  <a:lnTo>
                    <a:pt x="4798" y="4394"/>
                  </a:lnTo>
                  <a:lnTo>
                    <a:pt x="4780" y="4371"/>
                  </a:lnTo>
                  <a:lnTo>
                    <a:pt x="2949" y="2539"/>
                  </a:lnTo>
                  <a:close/>
                  <a:moveTo>
                    <a:pt x="1097" y="639"/>
                  </a:moveTo>
                  <a:lnTo>
                    <a:pt x="1038" y="642"/>
                  </a:lnTo>
                  <a:lnTo>
                    <a:pt x="981" y="654"/>
                  </a:lnTo>
                  <a:lnTo>
                    <a:pt x="923" y="672"/>
                  </a:lnTo>
                  <a:lnTo>
                    <a:pt x="869" y="698"/>
                  </a:lnTo>
                  <a:lnTo>
                    <a:pt x="818" y="733"/>
                  </a:lnTo>
                  <a:lnTo>
                    <a:pt x="771" y="774"/>
                  </a:lnTo>
                  <a:lnTo>
                    <a:pt x="730" y="821"/>
                  </a:lnTo>
                  <a:lnTo>
                    <a:pt x="697" y="872"/>
                  </a:lnTo>
                  <a:lnTo>
                    <a:pt x="671" y="926"/>
                  </a:lnTo>
                  <a:lnTo>
                    <a:pt x="651" y="982"/>
                  </a:lnTo>
                  <a:lnTo>
                    <a:pt x="640" y="1040"/>
                  </a:lnTo>
                  <a:lnTo>
                    <a:pt x="636" y="1099"/>
                  </a:lnTo>
                  <a:lnTo>
                    <a:pt x="640" y="1158"/>
                  </a:lnTo>
                  <a:lnTo>
                    <a:pt x="651" y="1215"/>
                  </a:lnTo>
                  <a:lnTo>
                    <a:pt x="671" y="1273"/>
                  </a:lnTo>
                  <a:lnTo>
                    <a:pt x="697" y="1327"/>
                  </a:lnTo>
                  <a:lnTo>
                    <a:pt x="730" y="1378"/>
                  </a:lnTo>
                  <a:lnTo>
                    <a:pt x="771" y="1424"/>
                  </a:lnTo>
                  <a:lnTo>
                    <a:pt x="818" y="1467"/>
                  </a:lnTo>
                  <a:lnTo>
                    <a:pt x="869" y="1499"/>
                  </a:lnTo>
                  <a:lnTo>
                    <a:pt x="923" y="1526"/>
                  </a:lnTo>
                  <a:lnTo>
                    <a:pt x="981" y="1545"/>
                  </a:lnTo>
                  <a:lnTo>
                    <a:pt x="1038" y="1555"/>
                  </a:lnTo>
                  <a:lnTo>
                    <a:pt x="1097" y="1560"/>
                  </a:lnTo>
                  <a:lnTo>
                    <a:pt x="1155" y="1555"/>
                  </a:lnTo>
                  <a:lnTo>
                    <a:pt x="1214" y="1545"/>
                  </a:lnTo>
                  <a:lnTo>
                    <a:pt x="1269" y="1526"/>
                  </a:lnTo>
                  <a:lnTo>
                    <a:pt x="1324" y="1499"/>
                  </a:lnTo>
                  <a:lnTo>
                    <a:pt x="1374" y="1467"/>
                  </a:lnTo>
                  <a:lnTo>
                    <a:pt x="1422" y="1424"/>
                  </a:lnTo>
                  <a:lnTo>
                    <a:pt x="1463" y="1378"/>
                  </a:lnTo>
                  <a:lnTo>
                    <a:pt x="1497" y="1327"/>
                  </a:lnTo>
                  <a:lnTo>
                    <a:pt x="1524" y="1273"/>
                  </a:lnTo>
                  <a:lnTo>
                    <a:pt x="1542" y="1215"/>
                  </a:lnTo>
                  <a:lnTo>
                    <a:pt x="1553" y="1158"/>
                  </a:lnTo>
                  <a:lnTo>
                    <a:pt x="1556" y="1099"/>
                  </a:lnTo>
                  <a:lnTo>
                    <a:pt x="1553" y="1040"/>
                  </a:lnTo>
                  <a:lnTo>
                    <a:pt x="1542" y="982"/>
                  </a:lnTo>
                  <a:lnTo>
                    <a:pt x="1524" y="926"/>
                  </a:lnTo>
                  <a:lnTo>
                    <a:pt x="1497" y="872"/>
                  </a:lnTo>
                  <a:lnTo>
                    <a:pt x="1463" y="821"/>
                  </a:lnTo>
                  <a:lnTo>
                    <a:pt x="1422" y="774"/>
                  </a:lnTo>
                  <a:lnTo>
                    <a:pt x="1374" y="733"/>
                  </a:lnTo>
                  <a:lnTo>
                    <a:pt x="1324" y="698"/>
                  </a:lnTo>
                  <a:lnTo>
                    <a:pt x="1269" y="672"/>
                  </a:lnTo>
                  <a:lnTo>
                    <a:pt x="1214" y="654"/>
                  </a:lnTo>
                  <a:lnTo>
                    <a:pt x="1155" y="642"/>
                  </a:lnTo>
                  <a:lnTo>
                    <a:pt x="1097" y="639"/>
                  </a:lnTo>
                  <a:close/>
                  <a:moveTo>
                    <a:pt x="1617" y="0"/>
                  </a:moveTo>
                  <a:lnTo>
                    <a:pt x="1617" y="0"/>
                  </a:lnTo>
                  <a:lnTo>
                    <a:pt x="1735" y="5"/>
                  </a:lnTo>
                  <a:lnTo>
                    <a:pt x="1850" y="17"/>
                  </a:lnTo>
                  <a:lnTo>
                    <a:pt x="1963" y="38"/>
                  </a:lnTo>
                  <a:lnTo>
                    <a:pt x="2075" y="66"/>
                  </a:lnTo>
                  <a:lnTo>
                    <a:pt x="2185" y="102"/>
                  </a:lnTo>
                  <a:lnTo>
                    <a:pt x="2289" y="146"/>
                  </a:lnTo>
                  <a:lnTo>
                    <a:pt x="2391" y="197"/>
                  </a:lnTo>
                  <a:lnTo>
                    <a:pt x="2491" y="256"/>
                  </a:lnTo>
                  <a:lnTo>
                    <a:pt x="2585" y="322"/>
                  </a:lnTo>
                  <a:lnTo>
                    <a:pt x="2675" y="394"/>
                  </a:lnTo>
                  <a:lnTo>
                    <a:pt x="2762" y="475"/>
                  </a:lnTo>
                  <a:lnTo>
                    <a:pt x="2840" y="560"/>
                  </a:lnTo>
                  <a:lnTo>
                    <a:pt x="2914" y="651"/>
                  </a:lnTo>
                  <a:lnTo>
                    <a:pt x="2980" y="746"/>
                  </a:lnTo>
                  <a:lnTo>
                    <a:pt x="3039" y="844"/>
                  </a:lnTo>
                  <a:lnTo>
                    <a:pt x="3090" y="948"/>
                  </a:lnTo>
                  <a:lnTo>
                    <a:pt x="3134" y="1053"/>
                  </a:lnTo>
                  <a:lnTo>
                    <a:pt x="3170" y="1163"/>
                  </a:lnTo>
                  <a:lnTo>
                    <a:pt x="3198" y="1273"/>
                  </a:lnTo>
                  <a:lnTo>
                    <a:pt x="3218" y="1388"/>
                  </a:lnTo>
                  <a:lnTo>
                    <a:pt x="3231" y="1503"/>
                  </a:lnTo>
                  <a:lnTo>
                    <a:pt x="3236" y="1621"/>
                  </a:lnTo>
                  <a:lnTo>
                    <a:pt x="3231" y="1731"/>
                  </a:lnTo>
                  <a:lnTo>
                    <a:pt x="3221" y="1839"/>
                  </a:lnTo>
                  <a:lnTo>
                    <a:pt x="3203" y="1946"/>
                  </a:lnTo>
                  <a:lnTo>
                    <a:pt x="3177" y="2051"/>
                  </a:lnTo>
                  <a:lnTo>
                    <a:pt x="3145" y="2153"/>
                  </a:lnTo>
                  <a:lnTo>
                    <a:pt x="3106" y="2253"/>
                  </a:lnTo>
                  <a:lnTo>
                    <a:pt x="5238" y="4387"/>
                  </a:lnTo>
                  <a:lnTo>
                    <a:pt x="5259" y="4414"/>
                  </a:lnTo>
                  <a:lnTo>
                    <a:pt x="5274" y="4445"/>
                  </a:lnTo>
                  <a:lnTo>
                    <a:pt x="5281" y="4478"/>
                  </a:lnTo>
                  <a:lnTo>
                    <a:pt x="5346" y="5193"/>
                  </a:lnTo>
                  <a:lnTo>
                    <a:pt x="5345" y="5228"/>
                  </a:lnTo>
                  <a:lnTo>
                    <a:pt x="5336" y="5259"/>
                  </a:lnTo>
                  <a:lnTo>
                    <a:pt x="5323" y="5287"/>
                  </a:lnTo>
                  <a:lnTo>
                    <a:pt x="5302" y="5312"/>
                  </a:lnTo>
                  <a:lnTo>
                    <a:pt x="5277" y="5331"/>
                  </a:lnTo>
                  <a:lnTo>
                    <a:pt x="5248" y="5344"/>
                  </a:lnTo>
                  <a:lnTo>
                    <a:pt x="5217" y="5353"/>
                  </a:lnTo>
                  <a:lnTo>
                    <a:pt x="4630" y="5418"/>
                  </a:lnTo>
                  <a:lnTo>
                    <a:pt x="4615" y="5418"/>
                  </a:lnTo>
                  <a:lnTo>
                    <a:pt x="4579" y="5413"/>
                  </a:lnTo>
                  <a:lnTo>
                    <a:pt x="4544" y="5400"/>
                  </a:lnTo>
                  <a:lnTo>
                    <a:pt x="4515" y="5379"/>
                  </a:lnTo>
                  <a:lnTo>
                    <a:pt x="4493" y="5356"/>
                  </a:lnTo>
                  <a:lnTo>
                    <a:pt x="4479" y="5328"/>
                  </a:lnTo>
                  <a:lnTo>
                    <a:pt x="4470" y="5299"/>
                  </a:lnTo>
                  <a:lnTo>
                    <a:pt x="4469" y="5267"/>
                  </a:lnTo>
                  <a:lnTo>
                    <a:pt x="4482" y="4885"/>
                  </a:lnTo>
                  <a:lnTo>
                    <a:pt x="4100" y="4898"/>
                  </a:lnTo>
                  <a:lnTo>
                    <a:pt x="4067" y="4895"/>
                  </a:lnTo>
                  <a:lnTo>
                    <a:pt x="4039" y="4888"/>
                  </a:lnTo>
                  <a:lnTo>
                    <a:pt x="4013" y="4873"/>
                  </a:lnTo>
                  <a:lnTo>
                    <a:pt x="3990" y="4855"/>
                  </a:lnTo>
                  <a:lnTo>
                    <a:pt x="3972" y="4831"/>
                  </a:lnTo>
                  <a:lnTo>
                    <a:pt x="3959" y="4804"/>
                  </a:lnTo>
                  <a:lnTo>
                    <a:pt x="3951" y="4776"/>
                  </a:lnTo>
                  <a:lnTo>
                    <a:pt x="3947" y="4745"/>
                  </a:lnTo>
                  <a:lnTo>
                    <a:pt x="3962" y="4363"/>
                  </a:lnTo>
                  <a:lnTo>
                    <a:pt x="3578" y="4376"/>
                  </a:lnTo>
                  <a:lnTo>
                    <a:pt x="3549" y="4374"/>
                  </a:lnTo>
                  <a:lnTo>
                    <a:pt x="3519" y="4366"/>
                  </a:lnTo>
                  <a:lnTo>
                    <a:pt x="3493" y="4353"/>
                  </a:lnTo>
                  <a:lnTo>
                    <a:pt x="3470" y="4333"/>
                  </a:lnTo>
                  <a:lnTo>
                    <a:pt x="3452" y="4310"/>
                  </a:lnTo>
                  <a:lnTo>
                    <a:pt x="3437" y="4284"/>
                  </a:lnTo>
                  <a:lnTo>
                    <a:pt x="3431" y="4256"/>
                  </a:lnTo>
                  <a:lnTo>
                    <a:pt x="3428" y="4225"/>
                  </a:lnTo>
                  <a:lnTo>
                    <a:pt x="3441" y="3842"/>
                  </a:lnTo>
                  <a:lnTo>
                    <a:pt x="3059" y="3855"/>
                  </a:lnTo>
                  <a:lnTo>
                    <a:pt x="3029" y="3854"/>
                  </a:lnTo>
                  <a:lnTo>
                    <a:pt x="3000" y="3845"/>
                  </a:lnTo>
                  <a:lnTo>
                    <a:pt x="2973" y="3832"/>
                  </a:lnTo>
                  <a:lnTo>
                    <a:pt x="2950" y="3813"/>
                  </a:lnTo>
                  <a:lnTo>
                    <a:pt x="2250" y="3112"/>
                  </a:lnTo>
                  <a:lnTo>
                    <a:pt x="2129" y="3158"/>
                  </a:lnTo>
                  <a:lnTo>
                    <a:pt x="2006" y="3194"/>
                  </a:lnTo>
                  <a:lnTo>
                    <a:pt x="1878" y="3220"/>
                  </a:lnTo>
                  <a:lnTo>
                    <a:pt x="1748" y="3235"/>
                  </a:lnTo>
                  <a:lnTo>
                    <a:pt x="1617" y="3240"/>
                  </a:lnTo>
                  <a:lnTo>
                    <a:pt x="1501" y="3236"/>
                  </a:lnTo>
                  <a:lnTo>
                    <a:pt x="1384" y="3223"/>
                  </a:lnTo>
                  <a:lnTo>
                    <a:pt x="1271" y="3204"/>
                  </a:lnTo>
                  <a:lnTo>
                    <a:pt x="1160" y="3176"/>
                  </a:lnTo>
                  <a:lnTo>
                    <a:pt x="1051" y="3138"/>
                  </a:lnTo>
                  <a:lnTo>
                    <a:pt x="945" y="3095"/>
                  </a:lnTo>
                  <a:lnTo>
                    <a:pt x="843" y="3043"/>
                  </a:lnTo>
                  <a:lnTo>
                    <a:pt x="745" y="2985"/>
                  </a:lnTo>
                  <a:lnTo>
                    <a:pt x="650" y="2918"/>
                  </a:lnTo>
                  <a:lnTo>
                    <a:pt x="559" y="2846"/>
                  </a:lnTo>
                  <a:lnTo>
                    <a:pt x="474" y="2765"/>
                  </a:lnTo>
                  <a:lnTo>
                    <a:pt x="390" y="2677"/>
                  </a:lnTo>
                  <a:lnTo>
                    <a:pt x="317" y="2585"/>
                  </a:lnTo>
                  <a:lnTo>
                    <a:pt x="251" y="2486"/>
                  </a:lnTo>
                  <a:lnTo>
                    <a:pt x="192" y="2386"/>
                  </a:lnTo>
                  <a:lnTo>
                    <a:pt x="141" y="2282"/>
                  </a:lnTo>
                  <a:lnTo>
                    <a:pt x="97" y="2176"/>
                  </a:lnTo>
                  <a:lnTo>
                    <a:pt x="63" y="2067"/>
                  </a:lnTo>
                  <a:lnTo>
                    <a:pt x="35" y="1957"/>
                  </a:lnTo>
                  <a:lnTo>
                    <a:pt x="15" y="1846"/>
                  </a:lnTo>
                  <a:lnTo>
                    <a:pt x="3" y="1732"/>
                  </a:lnTo>
                  <a:lnTo>
                    <a:pt x="0" y="1619"/>
                  </a:lnTo>
                  <a:lnTo>
                    <a:pt x="3" y="1508"/>
                  </a:lnTo>
                  <a:lnTo>
                    <a:pt x="15" y="1394"/>
                  </a:lnTo>
                  <a:lnTo>
                    <a:pt x="35" y="1283"/>
                  </a:lnTo>
                  <a:lnTo>
                    <a:pt x="63" y="1173"/>
                  </a:lnTo>
                  <a:lnTo>
                    <a:pt x="99" y="1064"/>
                  </a:lnTo>
                  <a:lnTo>
                    <a:pt x="141" y="958"/>
                  </a:lnTo>
                  <a:lnTo>
                    <a:pt x="192" y="854"/>
                  </a:lnTo>
                  <a:lnTo>
                    <a:pt x="251" y="754"/>
                  </a:lnTo>
                  <a:lnTo>
                    <a:pt x="317" y="655"/>
                  </a:lnTo>
                  <a:lnTo>
                    <a:pt x="390" y="564"/>
                  </a:lnTo>
                  <a:lnTo>
                    <a:pt x="474" y="475"/>
                  </a:lnTo>
                  <a:lnTo>
                    <a:pt x="559" y="394"/>
                  </a:lnTo>
                  <a:lnTo>
                    <a:pt x="650" y="322"/>
                  </a:lnTo>
                  <a:lnTo>
                    <a:pt x="745" y="256"/>
                  </a:lnTo>
                  <a:lnTo>
                    <a:pt x="843" y="197"/>
                  </a:lnTo>
                  <a:lnTo>
                    <a:pt x="945" y="146"/>
                  </a:lnTo>
                  <a:lnTo>
                    <a:pt x="1051" y="102"/>
                  </a:lnTo>
                  <a:lnTo>
                    <a:pt x="1160" y="66"/>
                  </a:lnTo>
                  <a:lnTo>
                    <a:pt x="1271" y="38"/>
                  </a:lnTo>
                  <a:lnTo>
                    <a:pt x="1384" y="17"/>
                  </a:lnTo>
                  <a:lnTo>
                    <a:pt x="1501" y="5"/>
                  </a:lnTo>
                  <a:lnTo>
                    <a:pt x="1617"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53" name="Freeform 83">
              <a:extLst>
                <a:ext uri="{FF2B5EF4-FFF2-40B4-BE49-F238E27FC236}">
                  <a16:creationId xmlns:a16="http://schemas.microsoft.com/office/drawing/2014/main" id="{0D491D4E-460B-6042-9B79-86733C182F3A}"/>
                </a:ext>
              </a:extLst>
            </p:cNvPr>
            <p:cNvSpPr>
              <a:spLocks noEditPoints="1"/>
            </p:cNvSpPr>
            <p:nvPr/>
          </p:nvSpPr>
          <p:spPr bwMode="auto">
            <a:xfrm>
              <a:off x="4228711" y="2743988"/>
              <a:ext cx="217533" cy="220463"/>
            </a:xfrm>
            <a:custGeom>
              <a:avLst/>
              <a:gdLst>
                <a:gd name="T0" fmla="*/ 4625 w 5346"/>
                <a:gd name="T1" fmla="*/ 4527 h 5418"/>
                <a:gd name="T2" fmla="*/ 4730 w 5346"/>
                <a:gd name="T3" fmla="*/ 4555 h 5418"/>
                <a:gd name="T4" fmla="*/ 4808 w 5346"/>
                <a:gd name="T5" fmla="*/ 4476 h 5418"/>
                <a:gd name="T6" fmla="*/ 4780 w 5346"/>
                <a:gd name="T7" fmla="*/ 4371 h 5418"/>
                <a:gd name="T8" fmla="*/ 981 w 5346"/>
                <a:gd name="T9" fmla="*/ 654 h 5418"/>
                <a:gd name="T10" fmla="*/ 771 w 5346"/>
                <a:gd name="T11" fmla="*/ 774 h 5418"/>
                <a:gd name="T12" fmla="*/ 651 w 5346"/>
                <a:gd name="T13" fmla="*/ 982 h 5418"/>
                <a:gd name="T14" fmla="*/ 651 w 5346"/>
                <a:gd name="T15" fmla="*/ 1215 h 5418"/>
                <a:gd name="T16" fmla="*/ 771 w 5346"/>
                <a:gd name="T17" fmla="*/ 1424 h 5418"/>
                <a:gd name="T18" fmla="*/ 981 w 5346"/>
                <a:gd name="T19" fmla="*/ 1545 h 5418"/>
                <a:gd name="T20" fmla="*/ 1214 w 5346"/>
                <a:gd name="T21" fmla="*/ 1545 h 5418"/>
                <a:gd name="T22" fmla="*/ 1422 w 5346"/>
                <a:gd name="T23" fmla="*/ 1424 h 5418"/>
                <a:gd name="T24" fmla="*/ 1542 w 5346"/>
                <a:gd name="T25" fmla="*/ 1215 h 5418"/>
                <a:gd name="T26" fmla="*/ 1542 w 5346"/>
                <a:gd name="T27" fmla="*/ 982 h 5418"/>
                <a:gd name="T28" fmla="*/ 1422 w 5346"/>
                <a:gd name="T29" fmla="*/ 774 h 5418"/>
                <a:gd name="T30" fmla="*/ 1214 w 5346"/>
                <a:gd name="T31" fmla="*/ 654 h 5418"/>
                <a:gd name="T32" fmla="*/ 1617 w 5346"/>
                <a:gd name="T33" fmla="*/ 0 h 5418"/>
                <a:gd name="T34" fmla="*/ 2075 w 5346"/>
                <a:gd name="T35" fmla="*/ 66 h 5418"/>
                <a:gd name="T36" fmla="*/ 2491 w 5346"/>
                <a:gd name="T37" fmla="*/ 256 h 5418"/>
                <a:gd name="T38" fmla="*/ 2840 w 5346"/>
                <a:gd name="T39" fmla="*/ 560 h 5418"/>
                <a:gd name="T40" fmla="*/ 3090 w 5346"/>
                <a:gd name="T41" fmla="*/ 948 h 5418"/>
                <a:gd name="T42" fmla="*/ 3218 w 5346"/>
                <a:gd name="T43" fmla="*/ 1388 h 5418"/>
                <a:gd name="T44" fmla="*/ 3221 w 5346"/>
                <a:gd name="T45" fmla="*/ 1839 h 5418"/>
                <a:gd name="T46" fmla="*/ 3106 w 5346"/>
                <a:gd name="T47" fmla="*/ 2253 h 5418"/>
                <a:gd name="T48" fmla="*/ 5281 w 5346"/>
                <a:gd name="T49" fmla="*/ 4478 h 5418"/>
                <a:gd name="T50" fmla="*/ 5323 w 5346"/>
                <a:gd name="T51" fmla="*/ 5287 h 5418"/>
                <a:gd name="T52" fmla="*/ 5217 w 5346"/>
                <a:gd name="T53" fmla="*/ 5353 h 5418"/>
                <a:gd name="T54" fmla="*/ 4544 w 5346"/>
                <a:gd name="T55" fmla="*/ 5400 h 5418"/>
                <a:gd name="T56" fmla="*/ 4470 w 5346"/>
                <a:gd name="T57" fmla="*/ 5299 h 5418"/>
                <a:gd name="T58" fmla="*/ 4067 w 5346"/>
                <a:gd name="T59" fmla="*/ 4895 h 5418"/>
                <a:gd name="T60" fmla="*/ 3972 w 5346"/>
                <a:gd name="T61" fmla="*/ 4831 h 5418"/>
                <a:gd name="T62" fmla="*/ 3962 w 5346"/>
                <a:gd name="T63" fmla="*/ 4363 h 5418"/>
                <a:gd name="T64" fmla="*/ 3493 w 5346"/>
                <a:gd name="T65" fmla="*/ 4353 h 5418"/>
                <a:gd name="T66" fmla="*/ 3431 w 5346"/>
                <a:gd name="T67" fmla="*/ 4256 h 5418"/>
                <a:gd name="T68" fmla="*/ 3029 w 5346"/>
                <a:gd name="T69" fmla="*/ 3854 h 5418"/>
                <a:gd name="T70" fmla="*/ 2250 w 5346"/>
                <a:gd name="T71" fmla="*/ 3112 h 5418"/>
                <a:gd name="T72" fmla="*/ 1748 w 5346"/>
                <a:gd name="T73" fmla="*/ 3235 h 5418"/>
                <a:gd name="T74" fmla="*/ 1271 w 5346"/>
                <a:gd name="T75" fmla="*/ 3204 h 5418"/>
                <a:gd name="T76" fmla="*/ 843 w 5346"/>
                <a:gd name="T77" fmla="*/ 3043 h 5418"/>
                <a:gd name="T78" fmla="*/ 474 w 5346"/>
                <a:gd name="T79" fmla="*/ 2765 h 5418"/>
                <a:gd name="T80" fmla="*/ 192 w 5346"/>
                <a:gd name="T81" fmla="*/ 2386 h 5418"/>
                <a:gd name="T82" fmla="*/ 35 w 5346"/>
                <a:gd name="T83" fmla="*/ 1957 h 5418"/>
                <a:gd name="T84" fmla="*/ 3 w 5346"/>
                <a:gd name="T85" fmla="*/ 1508 h 5418"/>
                <a:gd name="T86" fmla="*/ 99 w 5346"/>
                <a:gd name="T87" fmla="*/ 1064 h 5418"/>
                <a:gd name="T88" fmla="*/ 317 w 5346"/>
                <a:gd name="T89" fmla="*/ 655 h 5418"/>
                <a:gd name="T90" fmla="*/ 650 w 5346"/>
                <a:gd name="T91" fmla="*/ 322 h 5418"/>
                <a:gd name="T92" fmla="*/ 1051 w 5346"/>
                <a:gd name="T93" fmla="*/ 102 h 5418"/>
                <a:gd name="T94" fmla="*/ 1501 w 5346"/>
                <a:gd name="T95" fmla="*/ 5 h 5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46" h="5418">
                  <a:moveTo>
                    <a:pt x="2949" y="2539"/>
                  </a:moveTo>
                  <a:lnTo>
                    <a:pt x="2883" y="2626"/>
                  </a:lnTo>
                  <a:lnTo>
                    <a:pt x="2811" y="2711"/>
                  </a:lnTo>
                  <a:lnTo>
                    <a:pt x="4625" y="4527"/>
                  </a:lnTo>
                  <a:lnTo>
                    <a:pt x="4648" y="4545"/>
                  </a:lnTo>
                  <a:lnTo>
                    <a:pt x="4674" y="4555"/>
                  </a:lnTo>
                  <a:lnTo>
                    <a:pt x="4702" y="4558"/>
                  </a:lnTo>
                  <a:lnTo>
                    <a:pt x="4730" y="4555"/>
                  </a:lnTo>
                  <a:lnTo>
                    <a:pt x="4757" y="4545"/>
                  </a:lnTo>
                  <a:lnTo>
                    <a:pt x="4780" y="4527"/>
                  </a:lnTo>
                  <a:lnTo>
                    <a:pt x="4798" y="4502"/>
                  </a:lnTo>
                  <a:lnTo>
                    <a:pt x="4808" y="4476"/>
                  </a:lnTo>
                  <a:lnTo>
                    <a:pt x="4812" y="4448"/>
                  </a:lnTo>
                  <a:lnTo>
                    <a:pt x="4808" y="4420"/>
                  </a:lnTo>
                  <a:lnTo>
                    <a:pt x="4798" y="4394"/>
                  </a:lnTo>
                  <a:lnTo>
                    <a:pt x="4780" y="4371"/>
                  </a:lnTo>
                  <a:lnTo>
                    <a:pt x="2949" y="2539"/>
                  </a:lnTo>
                  <a:close/>
                  <a:moveTo>
                    <a:pt x="1097" y="639"/>
                  </a:moveTo>
                  <a:lnTo>
                    <a:pt x="1038" y="642"/>
                  </a:lnTo>
                  <a:lnTo>
                    <a:pt x="981" y="654"/>
                  </a:lnTo>
                  <a:lnTo>
                    <a:pt x="923" y="672"/>
                  </a:lnTo>
                  <a:lnTo>
                    <a:pt x="869" y="698"/>
                  </a:lnTo>
                  <a:lnTo>
                    <a:pt x="818" y="733"/>
                  </a:lnTo>
                  <a:lnTo>
                    <a:pt x="771" y="774"/>
                  </a:lnTo>
                  <a:lnTo>
                    <a:pt x="730" y="821"/>
                  </a:lnTo>
                  <a:lnTo>
                    <a:pt x="697" y="872"/>
                  </a:lnTo>
                  <a:lnTo>
                    <a:pt x="671" y="926"/>
                  </a:lnTo>
                  <a:lnTo>
                    <a:pt x="651" y="982"/>
                  </a:lnTo>
                  <a:lnTo>
                    <a:pt x="640" y="1040"/>
                  </a:lnTo>
                  <a:lnTo>
                    <a:pt x="636" y="1099"/>
                  </a:lnTo>
                  <a:lnTo>
                    <a:pt x="640" y="1158"/>
                  </a:lnTo>
                  <a:lnTo>
                    <a:pt x="651" y="1215"/>
                  </a:lnTo>
                  <a:lnTo>
                    <a:pt x="671" y="1273"/>
                  </a:lnTo>
                  <a:lnTo>
                    <a:pt x="697" y="1327"/>
                  </a:lnTo>
                  <a:lnTo>
                    <a:pt x="730" y="1378"/>
                  </a:lnTo>
                  <a:lnTo>
                    <a:pt x="771" y="1424"/>
                  </a:lnTo>
                  <a:lnTo>
                    <a:pt x="818" y="1467"/>
                  </a:lnTo>
                  <a:lnTo>
                    <a:pt x="869" y="1499"/>
                  </a:lnTo>
                  <a:lnTo>
                    <a:pt x="923" y="1526"/>
                  </a:lnTo>
                  <a:lnTo>
                    <a:pt x="981" y="1545"/>
                  </a:lnTo>
                  <a:lnTo>
                    <a:pt x="1038" y="1555"/>
                  </a:lnTo>
                  <a:lnTo>
                    <a:pt x="1097" y="1560"/>
                  </a:lnTo>
                  <a:lnTo>
                    <a:pt x="1155" y="1555"/>
                  </a:lnTo>
                  <a:lnTo>
                    <a:pt x="1214" y="1545"/>
                  </a:lnTo>
                  <a:lnTo>
                    <a:pt x="1269" y="1526"/>
                  </a:lnTo>
                  <a:lnTo>
                    <a:pt x="1324" y="1499"/>
                  </a:lnTo>
                  <a:lnTo>
                    <a:pt x="1374" y="1467"/>
                  </a:lnTo>
                  <a:lnTo>
                    <a:pt x="1422" y="1424"/>
                  </a:lnTo>
                  <a:lnTo>
                    <a:pt x="1463" y="1378"/>
                  </a:lnTo>
                  <a:lnTo>
                    <a:pt x="1497" y="1327"/>
                  </a:lnTo>
                  <a:lnTo>
                    <a:pt x="1524" y="1273"/>
                  </a:lnTo>
                  <a:lnTo>
                    <a:pt x="1542" y="1215"/>
                  </a:lnTo>
                  <a:lnTo>
                    <a:pt x="1553" y="1158"/>
                  </a:lnTo>
                  <a:lnTo>
                    <a:pt x="1556" y="1099"/>
                  </a:lnTo>
                  <a:lnTo>
                    <a:pt x="1553" y="1040"/>
                  </a:lnTo>
                  <a:lnTo>
                    <a:pt x="1542" y="982"/>
                  </a:lnTo>
                  <a:lnTo>
                    <a:pt x="1524" y="926"/>
                  </a:lnTo>
                  <a:lnTo>
                    <a:pt x="1497" y="872"/>
                  </a:lnTo>
                  <a:lnTo>
                    <a:pt x="1463" y="821"/>
                  </a:lnTo>
                  <a:lnTo>
                    <a:pt x="1422" y="774"/>
                  </a:lnTo>
                  <a:lnTo>
                    <a:pt x="1374" y="733"/>
                  </a:lnTo>
                  <a:lnTo>
                    <a:pt x="1324" y="698"/>
                  </a:lnTo>
                  <a:lnTo>
                    <a:pt x="1269" y="672"/>
                  </a:lnTo>
                  <a:lnTo>
                    <a:pt x="1214" y="654"/>
                  </a:lnTo>
                  <a:lnTo>
                    <a:pt x="1155" y="642"/>
                  </a:lnTo>
                  <a:lnTo>
                    <a:pt x="1097" y="639"/>
                  </a:lnTo>
                  <a:close/>
                  <a:moveTo>
                    <a:pt x="1617" y="0"/>
                  </a:moveTo>
                  <a:lnTo>
                    <a:pt x="1617" y="0"/>
                  </a:lnTo>
                  <a:lnTo>
                    <a:pt x="1735" y="5"/>
                  </a:lnTo>
                  <a:lnTo>
                    <a:pt x="1850" y="17"/>
                  </a:lnTo>
                  <a:lnTo>
                    <a:pt x="1963" y="38"/>
                  </a:lnTo>
                  <a:lnTo>
                    <a:pt x="2075" y="66"/>
                  </a:lnTo>
                  <a:lnTo>
                    <a:pt x="2185" y="102"/>
                  </a:lnTo>
                  <a:lnTo>
                    <a:pt x="2289" y="146"/>
                  </a:lnTo>
                  <a:lnTo>
                    <a:pt x="2391" y="197"/>
                  </a:lnTo>
                  <a:lnTo>
                    <a:pt x="2491" y="256"/>
                  </a:lnTo>
                  <a:lnTo>
                    <a:pt x="2585" y="322"/>
                  </a:lnTo>
                  <a:lnTo>
                    <a:pt x="2675" y="394"/>
                  </a:lnTo>
                  <a:lnTo>
                    <a:pt x="2762" y="475"/>
                  </a:lnTo>
                  <a:lnTo>
                    <a:pt x="2840" y="560"/>
                  </a:lnTo>
                  <a:lnTo>
                    <a:pt x="2914" y="651"/>
                  </a:lnTo>
                  <a:lnTo>
                    <a:pt x="2980" y="746"/>
                  </a:lnTo>
                  <a:lnTo>
                    <a:pt x="3039" y="844"/>
                  </a:lnTo>
                  <a:lnTo>
                    <a:pt x="3090" y="948"/>
                  </a:lnTo>
                  <a:lnTo>
                    <a:pt x="3134" y="1053"/>
                  </a:lnTo>
                  <a:lnTo>
                    <a:pt x="3170" y="1163"/>
                  </a:lnTo>
                  <a:lnTo>
                    <a:pt x="3198" y="1273"/>
                  </a:lnTo>
                  <a:lnTo>
                    <a:pt x="3218" y="1388"/>
                  </a:lnTo>
                  <a:lnTo>
                    <a:pt x="3231" y="1503"/>
                  </a:lnTo>
                  <a:lnTo>
                    <a:pt x="3236" y="1621"/>
                  </a:lnTo>
                  <a:lnTo>
                    <a:pt x="3231" y="1731"/>
                  </a:lnTo>
                  <a:lnTo>
                    <a:pt x="3221" y="1839"/>
                  </a:lnTo>
                  <a:lnTo>
                    <a:pt x="3203" y="1946"/>
                  </a:lnTo>
                  <a:lnTo>
                    <a:pt x="3177" y="2051"/>
                  </a:lnTo>
                  <a:lnTo>
                    <a:pt x="3145" y="2153"/>
                  </a:lnTo>
                  <a:lnTo>
                    <a:pt x="3106" y="2253"/>
                  </a:lnTo>
                  <a:lnTo>
                    <a:pt x="5238" y="4387"/>
                  </a:lnTo>
                  <a:lnTo>
                    <a:pt x="5259" y="4414"/>
                  </a:lnTo>
                  <a:lnTo>
                    <a:pt x="5274" y="4445"/>
                  </a:lnTo>
                  <a:lnTo>
                    <a:pt x="5281" y="4478"/>
                  </a:lnTo>
                  <a:lnTo>
                    <a:pt x="5346" y="5193"/>
                  </a:lnTo>
                  <a:lnTo>
                    <a:pt x="5345" y="5228"/>
                  </a:lnTo>
                  <a:lnTo>
                    <a:pt x="5336" y="5259"/>
                  </a:lnTo>
                  <a:lnTo>
                    <a:pt x="5323" y="5287"/>
                  </a:lnTo>
                  <a:lnTo>
                    <a:pt x="5302" y="5312"/>
                  </a:lnTo>
                  <a:lnTo>
                    <a:pt x="5277" y="5331"/>
                  </a:lnTo>
                  <a:lnTo>
                    <a:pt x="5248" y="5344"/>
                  </a:lnTo>
                  <a:lnTo>
                    <a:pt x="5217" y="5353"/>
                  </a:lnTo>
                  <a:lnTo>
                    <a:pt x="4630" y="5418"/>
                  </a:lnTo>
                  <a:lnTo>
                    <a:pt x="4615" y="5418"/>
                  </a:lnTo>
                  <a:lnTo>
                    <a:pt x="4579" y="5413"/>
                  </a:lnTo>
                  <a:lnTo>
                    <a:pt x="4544" y="5400"/>
                  </a:lnTo>
                  <a:lnTo>
                    <a:pt x="4515" y="5379"/>
                  </a:lnTo>
                  <a:lnTo>
                    <a:pt x="4493" y="5356"/>
                  </a:lnTo>
                  <a:lnTo>
                    <a:pt x="4479" y="5328"/>
                  </a:lnTo>
                  <a:lnTo>
                    <a:pt x="4470" y="5299"/>
                  </a:lnTo>
                  <a:lnTo>
                    <a:pt x="4469" y="5267"/>
                  </a:lnTo>
                  <a:lnTo>
                    <a:pt x="4482" y="4885"/>
                  </a:lnTo>
                  <a:lnTo>
                    <a:pt x="4100" y="4898"/>
                  </a:lnTo>
                  <a:lnTo>
                    <a:pt x="4067" y="4895"/>
                  </a:lnTo>
                  <a:lnTo>
                    <a:pt x="4039" y="4888"/>
                  </a:lnTo>
                  <a:lnTo>
                    <a:pt x="4013" y="4873"/>
                  </a:lnTo>
                  <a:lnTo>
                    <a:pt x="3990" y="4855"/>
                  </a:lnTo>
                  <a:lnTo>
                    <a:pt x="3972" y="4831"/>
                  </a:lnTo>
                  <a:lnTo>
                    <a:pt x="3959" y="4804"/>
                  </a:lnTo>
                  <a:lnTo>
                    <a:pt x="3951" y="4776"/>
                  </a:lnTo>
                  <a:lnTo>
                    <a:pt x="3947" y="4745"/>
                  </a:lnTo>
                  <a:lnTo>
                    <a:pt x="3962" y="4363"/>
                  </a:lnTo>
                  <a:lnTo>
                    <a:pt x="3578" y="4376"/>
                  </a:lnTo>
                  <a:lnTo>
                    <a:pt x="3549" y="4374"/>
                  </a:lnTo>
                  <a:lnTo>
                    <a:pt x="3519" y="4366"/>
                  </a:lnTo>
                  <a:lnTo>
                    <a:pt x="3493" y="4353"/>
                  </a:lnTo>
                  <a:lnTo>
                    <a:pt x="3470" y="4333"/>
                  </a:lnTo>
                  <a:lnTo>
                    <a:pt x="3452" y="4310"/>
                  </a:lnTo>
                  <a:lnTo>
                    <a:pt x="3437" y="4284"/>
                  </a:lnTo>
                  <a:lnTo>
                    <a:pt x="3431" y="4256"/>
                  </a:lnTo>
                  <a:lnTo>
                    <a:pt x="3428" y="4225"/>
                  </a:lnTo>
                  <a:lnTo>
                    <a:pt x="3441" y="3842"/>
                  </a:lnTo>
                  <a:lnTo>
                    <a:pt x="3059" y="3855"/>
                  </a:lnTo>
                  <a:lnTo>
                    <a:pt x="3029" y="3854"/>
                  </a:lnTo>
                  <a:lnTo>
                    <a:pt x="3000" y="3845"/>
                  </a:lnTo>
                  <a:lnTo>
                    <a:pt x="2973" y="3832"/>
                  </a:lnTo>
                  <a:lnTo>
                    <a:pt x="2950" y="3813"/>
                  </a:lnTo>
                  <a:lnTo>
                    <a:pt x="2250" y="3112"/>
                  </a:lnTo>
                  <a:lnTo>
                    <a:pt x="2129" y="3158"/>
                  </a:lnTo>
                  <a:lnTo>
                    <a:pt x="2006" y="3194"/>
                  </a:lnTo>
                  <a:lnTo>
                    <a:pt x="1878" y="3220"/>
                  </a:lnTo>
                  <a:lnTo>
                    <a:pt x="1748" y="3235"/>
                  </a:lnTo>
                  <a:lnTo>
                    <a:pt x="1617" y="3240"/>
                  </a:lnTo>
                  <a:lnTo>
                    <a:pt x="1501" y="3236"/>
                  </a:lnTo>
                  <a:lnTo>
                    <a:pt x="1384" y="3223"/>
                  </a:lnTo>
                  <a:lnTo>
                    <a:pt x="1271" y="3204"/>
                  </a:lnTo>
                  <a:lnTo>
                    <a:pt x="1160" y="3176"/>
                  </a:lnTo>
                  <a:lnTo>
                    <a:pt x="1051" y="3138"/>
                  </a:lnTo>
                  <a:lnTo>
                    <a:pt x="945" y="3095"/>
                  </a:lnTo>
                  <a:lnTo>
                    <a:pt x="843" y="3043"/>
                  </a:lnTo>
                  <a:lnTo>
                    <a:pt x="745" y="2985"/>
                  </a:lnTo>
                  <a:lnTo>
                    <a:pt x="650" y="2918"/>
                  </a:lnTo>
                  <a:lnTo>
                    <a:pt x="559" y="2846"/>
                  </a:lnTo>
                  <a:lnTo>
                    <a:pt x="474" y="2765"/>
                  </a:lnTo>
                  <a:lnTo>
                    <a:pt x="390" y="2677"/>
                  </a:lnTo>
                  <a:lnTo>
                    <a:pt x="317" y="2585"/>
                  </a:lnTo>
                  <a:lnTo>
                    <a:pt x="251" y="2486"/>
                  </a:lnTo>
                  <a:lnTo>
                    <a:pt x="192" y="2386"/>
                  </a:lnTo>
                  <a:lnTo>
                    <a:pt x="141" y="2282"/>
                  </a:lnTo>
                  <a:lnTo>
                    <a:pt x="97" y="2176"/>
                  </a:lnTo>
                  <a:lnTo>
                    <a:pt x="63" y="2067"/>
                  </a:lnTo>
                  <a:lnTo>
                    <a:pt x="35" y="1957"/>
                  </a:lnTo>
                  <a:lnTo>
                    <a:pt x="15" y="1846"/>
                  </a:lnTo>
                  <a:lnTo>
                    <a:pt x="3" y="1732"/>
                  </a:lnTo>
                  <a:lnTo>
                    <a:pt x="0" y="1619"/>
                  </a:lnTo>
                  <a:lnTo>
                    <a:pt x="3" y="1508"/>
                  </a:lnTo>
                  <a:lnTo>
                    <a:pt x="15" y="1394"/>
                  </a:lnTo>
                  <a:lnTo>
                    <a:pt x="35" y="1283"/>
                  </a:lnTo>
                  <a:lnTo>
                    <a:pt x="63" y="1173"/>
                  </a:lnTo>
                  <a:lnTo>
                    <a:pt x="99" y="1064"/>
                  </a:lnTo>
                  <a:lnTo>
                    <a:pt x="141" y="958"/>
                  </a:lnTo>
                  <a:lnTo>
                    <a:pt x="192" y="854"/>
                  </a:lnTo>
                  <a:lnTo>
                    <a:pt x="251" y="754"/>
                  </a:lnTo>
                  <a:lnTo>
                    <a:pt x="317" y="655"/>
                  </a:lnTo>
                  <a:lnTo>
                    <a:pt x="390" y="564"/>
                  </a:lnTo>
                  <a:lnTo>
                    <a:pt x="474" y="475"/>
                  </a:lnTo>
                  <a:lnTo>
                    <a:pt x="559" y="394"/>
                  </a:lnTo>
                  <a:lnTo>
                    <a:pt x="650" y="322"/>
                  </a:lnTo>
                  <a:lnTo>
                    <a:pt x="745" y="256"/>
                  </a:lnTo>
                  <a:lnTo>
                    <a:pt x="843" y="197"/>
                  </a:lnTo>
                  <a:lnTo>
                    <a:pt x="945" y="146"/>
                  </a:lnTo>
                  <a:lnTo>
                    <a:pt x="1051" y="102"/>
                  </a:lnTo>
                  <a:lnTo>
                    <a:pt x="1160" y="66"/>
                  </a:lnTo>
                  <a:lnTo>
                    <a:pt x="1271" y="38"/>
                  </a:lnTo>
                  <a:lnTo>
                    <a:pt x="1384" y="17"/>
                  </a:lnTo>
                  <a:lnTo>
                    <a:pt x="1501" y="5"/>
                  </a:lnTo>
                  <a:lnTo>
                    <a:pt x="1617"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nvGrpSpPr>
            <p:cNvPr id="54" name="Group 53">
              <a:extLst>
                <a:ext uri="{FF2B5EF4-FFF2-40B4-BE49-F238E27FC236}">
                  <a16:creationId xmlns:a16="http://schemas.microsoft.com/office/drawing/2014/main" id="{FAD32E82-2A32-7742-A5A4-88CC56117ED3}"/>
                </a:ext>
              </a:extLst>
            </p:cNvPr>
            <p:cNvGrpSpPr/>
            <p:nvPr/>
          </p:nvGrpSpPr>
          <p:grpSpPr>
            <a:xfrm rot="2404014">
              <a:off x="5952675" y="1740279"/>
              <a:ext cx="404770" cy="521668"/>
              <a:chOff x="-5780088" y="4638675"/>
              <a:chExt cx="2495550" cy="3216275"/>
            </a:xfrm>
            <a:solidFill>
              <a:schemeClr val="accent4"/>
            </a:solidFill>
          </p:grpSpPr>
          <p:sp>
            <p:nvSpPr>
              <p:cNvPr id="139" name="Freeform 6">
                <a:extLst>
                  <a:ext uri="{FF2B5EF4-FFF2-40B4-BE49-F238E27FC236}">
                    <a16:creationId xmlns:a16="http://schemas.microsoft.com/office/drawing/2014/main" id="{0AF1A955-4FA1-B346-AACD-2ECD3AE2397E}"/>
                  </a:ext>
                </a:extLst>
              </p:cNvPr>
              <p:cNvSpPr>
                <a:spLocks noEditPoints="1"/>
              </p:cNvSpPr>
              <p:nvPr/>
            </p:nvSpPr>
            <p:spPr bwMode="auto">
              <a:xfrm>
                <a:off x="-5780088" y="4638675"/>
                <a:ext cx="2495550" cy="3216275"/>
              </a:xfrm>
              <a:custGeom>
                <a:avLst/>
                <a:gdLst>
                  <a:gd name="T0" fmla="*/ 1695 w 3144"/>
                  <a:gd name="T1" fmla="*/ 3873 h 4052"/>
                  <a:gd name="T2" fmla="*/ 385 w 3144"/>
                  <a:gd name="T3" fmla="*/ 624 h 4052"/>
                  <a:gd name="T4" fmla="*/ 281 w 3144"/>
                  <a:gd name="T5" fmla="*/ 652 h 4052"/>
                  <a:gd name="T6" fmla="*/ 207 w 3144"/>
                  <a:gd name="T7" fmla="*/ 726 h 4052"/>
                  <a:gd name="T8" fmla="*/ 179 w 3144"/>
                  <a:gd name="T9" fmla="*/ 830 h 4052"/>
                  <a:gd name="T10" fmla="*/ 192 w 3144"/>
                  <a:gd name="T11" fmla="*/ 2097 h 4052"/>
                  <a:gd name="T12" fmla="*/ 253 w 3144"/>
                  <a:gd name="T13" fmla="*/ 2182 h 4052"/>
                  <a:gd name="T14" fmla="*/ 348 w 3144"/>
                  <a:gd name="T15" fmla="*/ 2228 h 4052"/>
                  <a:gd name="T16" fmla="*/ 2795 w 3144"/>
                  <a:gd name="T17" fmla="*/ 2228 h 4052"/>
                  <a:gd name="T18" fmla="*/ 2891 w 3144"/>
                  <a:gd name="T19" fmla="*/ 2182 h 4052"/>
                  <a:gd name="T20" fmla="*/ 2952 w 3144"/>
                  <a:gd name="T21" fmla="*/ 2097 h 4052"/>
                  <a:gd name="T22" fmla="*/ 2965 w 3144"/>
                  <a:gd name="T23" fmla="*/ 830 h 4052"/>
                  <a:gd name="T24" fmla="*/ 2936 w 3144"/>
                  <a:gd name="T25" fmla="*/ 726 h 4052"/>
                  <a:gd name="T26" fmla="*/ 2863 w 3144"/>
                  <a:gd name="T27" fmla="*/ 652 h 4052"/>
                  <a:gd name="T28" fmla="*/ 2759 w 3144"/>
                  <a:gd name="T29" fmla="*/ 624 h 4052"/>
                  <a:gd name="T30" fmla="*/ 1449 w 3144"/>
                  <a:gd name="T31" fmla="*/ 444 h 4052"/>
                  <a:gd name="T32" fmla="*/ 1449 w 3144"/>
                  <a:gd name="T33" fmla="*/ 178 h 4052"/>
                  <a:gd name="T34" fmla="*/ 1809 w 3144"/>
                  <a:gd name="T35" fmla="*/ 3 h 4052"/>
                  <a:gd name="T36" fmla="*/ 1863 w 3144"/>
                  <a:gd name="T37" fmla="*/ 44 h 4052"/>
                  <a:gd name="T38" fmla="*/ 1875 w 3144"/>
                  <a:gd name="T39" fmla="*/ 444 h 4052"/>
                  <a:gd name="T40" fmla="*/ 2861 w 3144"/>
                  <a:gd name="T41" fmla="*/ 458 h 4052"/>
                  <a:gd name="T42" fmla="*/ 2994 w 3144"/>
                  <a:gd name="T43" fmla="*/ 525 h 4052"/>
                  <a:gd name="T44" fmla="*/ 3091 w 3144"/>
                  <a:gd name="T45" fmla="*/ 636 h 4052"/>
                  <a:gd name="T46" fmla="*/ 3140 w 3144"/>
                  <a:gd name="T47" fmla="*/ 777 h 4052"/>
                  <a:gd name="T48" fmla="*/ 3140 w 3144"/>
                  <a:gd name="T49" fmla="*/ 2077 h 4052"/>
                  <a:gd name="T50" fmla="*/ 3091 w 3144"/>
                  <a:gd name="T51" fmla="*/ 2219 h 4052"/>
                  <a:gd name="T52" fmla="*/ 2994 w 3144"/>
                  <a:gd name="T53" fmla="*/ 2329 h 4052"/>
                  <a:gd name="T54" fmla="*/ 2861 w 3144"/>
                  <a:gd name="T55" fmla="*/ 2396 h 4052"/>
                  <a:gd name="T56" fmla="*/ 1875 w 3144"/>
                  <a:gd name="T57" fmla="*/ 2410 h 4052"/>
                  <a:gd name="T58" fmla="*/ 1863 w 3144"/>
                  <a:gd name="T59" fmla="*/ 4007 h 4052"/>
                  <a:gd name="T60" fmla="*/ 1809 w 3144"/>
                  <a:gd name="T61" fmla="*/ 4048 h 4052"/>
                  <a:gd name="T62" fmla="*/ 1335 w 3144"/>
                  <a:gd name="T63" fmla="*/ 4048 h 4052"/>
                  <a:gd name="T64" fmla="*/ 1282 w 3144"/>
                  <a:gd name="T65" fmla="*/ 4007 h 4052"/>
                  <a:gd name="T66" fmla="*/ 1270 w 3144"/>
                  <a:gd name="T67" fmla="*/ 2410 h 4052"/>
                  <a:gd name="T68" fmla="*/ 283 w 3144"/>
                  <a:gd name="T69" fmla="*/ 2396 h 4052"/>
                  <a:gd name="T70" fmla="*/ 150 w 3144"/>
                  <a:gd name="T71" fmla="*/ 2329 h 4052"/>
                  <a:gd name="T72" fmla="*/ 52 w 3144"/>
                  <a:gd name="T73" fmla="*/ 2219 h 4052"/>
                  <a:gd name="T74" fmla="*/ 3 w 3144"/>
                  <a:gd name="T75" fmla="*/ 2077 h 4052"/>
                  <a:gd name="T76" fmla="*/ 3 w 3144"/>
                  <a:gd name="T77" fmla="*/ 777 h 4052"/>
                  <a:gd name="T78" fmla="*/ 52 w 3144"/>
                  <a:gd name="T79" fmla="*/ 636 h 4052"/>
                  <a:gd name="T80" fmla="*/ 150 w 3144"/>
                  <a:gd name="T81" fmla="*/ 525 h 4052"/>
                  <a:gd name="T82" fmla="*/ 283 w 3144"/>
                  <a:gd name="T83" fmla="*/ 458 h 4052"/>
                  <a:gd name="T84" fmla="*/ 1270 w 3144"/>
                  <a:gd name="T85" fmla="*/ 444 h 4052"/>
                  <a:gd name="T86" fmla="*/ 1282 w 3144"/>
                  <a:gd name="T87" fmla="*/ 44 h 4052"/>
                  <a:gd name="T88" fmla="*/ 1335 w 3144"/>
                  <a:gd name="T89" fmla="*/ 3 h 4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44" h="4052">
                    <a:moveTo>
                      <a:pt x="1449" y="2410"/>
                    </a:moveTo>
                    <a:lnTo>
                      <a:pt x="1449" y="3873"/>
                    </a:lnTo>
                    <a:lnTo>
                      <a:pt x="1695" y="3873"/>
                    </a:lnTo>
                    <a:lnTo>
                      <a:pt x="1695" y="2410"/>
                    </a:lnTo>
                    <a:lnTo>
                      <a:pt x="1449" y="2410"/>
                    </a:lnTo>
                    <a:close/>
                    <a:moveTo>
                      <a:pt x="385" y="624"/>
                    </a:moveTo>
                    <a:lnTo>
                      <a:pt x="348" y="627"/>
                    </a:lnTo>
                    <a:lnTo>
                      <a:pt x="314" y="637"/>
                    </a:lnTo>
                    <a:lnTo>
                      <a:pt x="281" y="652"/>
                    </a:lnTo>
                    <a:lnTo>
                      <a:pt x="253" y="672"/>
                    </a:lnTo>
                    <a:lnTo>
                      <a:pt x="228" y="697"/>
                    </a:lnTo>
                    <a:lnTo>
                      <a:pt x="207" y="726"/>
                    </a:lnTo>
                    <a:lnTo>
                      <a:pt x="192" y="758"/>
                    </a:lnTo>
                    <a:lnTo>
                      <a:pt x="182" y="793"/>
                    </a:lnTo>
                    <a:lnTo>
                      <a:pt x="179" y="830"/>
                    </a:lnTo>
                    <a:lnTo>
                      <a:pt x="179" y="2025"/>
                    </a:lnTo>
                    <a:lnTo>
                      <a:pt x="182" y="2062"/>
                    </a:lnTo>
                    <a:lnTo>
                      <a:pt x="192" y="2097"/>
                    </a:lnTo>
                    <a:lnTo>
                      <a:pt x="207" y="2129"/>
                    </a:lnTo>
                    <a:lnTo>
                      <a:pt x="228" y="2157"/>
                    </a:lnTo>
                    <a:lnTo>
                      <a:pt x="253" y="2182"/>
                    </a:lnTo>
                    <a:lnTo>
                      <a:pt x="281" y="2203"/>
                    </a:lnTo>
                    <a:lnTo>
                      <a:pt x="314" y="2218"/>
                    </a:lnTo>
                    <a:lnTo>
                      <a:pt x="348" y="2228"/>
                    </a:lnTo>
                    <a:lnTo>
                      <a:pt x="385" y="2230"/>
                    </a:lnTo>
                    <a:lnTo>
                      <a:pt x="2759" y="2230"/>
                    </a:lnTo>
                    <a:lnTo>
                      <a:pt x="2795" y="2228"/>
                    </a:lnTo>
                    <a:lnTo>
                      <a:pt x="2831" y="2218"/>
                    </a:lnTo>
                    <a:lnTo>
                      <a:pt x="2863" y="2203"/>
                    </a:lnTo>
                    <a:lnTo>
                      <a:pt x="2891" y="2182"/>
                    </a:lnTo>
                    <a:lnTo>
                      <a:pt x="2916" y="2157"/>
                    </a:lnTo>
                    <a:lnTo>
                      <a:pt x="2936" y="2129"/>
                    </a:lnTo>
                    <a:lnTo>
                      <a:pt x="2952" y="2097"/>
                    </a:lnTo>
                    <a:lnTo>
                      <a:pt x="2961" y="2062"/>
                    </a:lnTo>
                    <a:lnTo>
                      <a:pt x="2965" y="2025"/>
                    </a:lnTo>
                    <a:lnTo>
                      <a:pt x="2965" y="830"/>
                    </a:lnTo>
                    <a:lnTo>
                      <a:pt x="2961" y="793"/>
                    </a:lnTo>
                    <a:lnTo>
                      <a:pt x="2952" y="758"/>
                    </a:lnTo>
                    <a:lnTo>
                      <a:pt x="2936" y="726"/>
                    </a:lnTo>
                    <a:lnTo>
                      <a:pt x="2916" y="697"/>
                    </a:lnTo>
                    <a:lnTo>
                      <a:pt x="2891" y="672"/>
                    </a:lnTo>
                    <a:lnTo>
                      <a:pt x="2863" y="652"/>
                    </a:lnTo>
                    <a:lnTo>
                      <a:pt x="2831" y="637"/>
                    </a:lnTo>
                    <a:lnTo>
                      <a:pt x="2795" y="627"/>
                    </a:lnTo>
                    <a:lnTo>
                      <a:pt x="2759" y="624"/>
                    </a:lnTo>
                    <a:lnTo>
                      <a:pt x="385" y="624"/>
                    </a:lnTo>
                    <a:close/>
                    <a:moveTo>
                      <a:pt x="1449" y="178"/>
                    </a:moveTo>
                    <a:lnTo>
                      <a:pt x="1449" y="444"/>
                    </a:lnTo>
                    <a:lnTo>
                      <a:pt x="1695" y="444"/>
                    </a:lnTo>
                    <a:lnTo>
                      <a:pt x="1695" y="178"/>
                    </a:lnTo>
                    <a:lnTo>
                      <a:pt x="1449" y="178"/>
                    </a:lnTo>
                    <a:close/>
                    <a:moveTo>
                      <a:pt x="1359" y="0"/>
                    </a:moveTo>
                    <a:lnTo>
                      <a:pt x="1785" y="0"/>
                    </a:lnTo>
                    <a:lnTo>
                      <a:pt x="1809" y="3"/>
                    </a:lnTo>
                    <a:lnTo>
                      <a:pt x="1830" y="11"/>
                    </a:lnTo>
                    <a:lnTo>
                      <a:pt x="1849" y="26"/>
                    </a:lnTo>
                    <a:lnTo>
                      <a:pt x="1863" y="44"/>
                    </a:lnTo>
                    <a:lnTo>
                      <a:pt x="1871" y="66"/>
                    </a:lnTo>
                    <a:lnTo>
                      <a:pt x="1875" y="89"/>
                    </a:lnTo>
                    <a:lnTo>
                      <a:pt x="1875" y="444"/>
                    </a:lnTo>
                    <a:lnTo>
                      <a:pt x="2759" y="444"/>
                    </a:lnTo>
                    <a:lnTo>
                      <a:pt x="2811" y="448"/>
                    </a:lnTo>
                    <a:lnTo>
                      <a:pt x="2861" y="458"/>
                    </a:lnTo>
                    <a:lnTo>
                      <a:pt x="2909" y="475"/>
                    </a:lnTo>
                    <a:lnTo>
                      <a:pt x="2953" y="498"/>
                    </a:lnTo>
                    <a:lnTo>
                      <a:pt x="2994" y="525"/>
                    </a:lnTo>
                    <a:lnTo>
                      <a:pt x="3031" y="557"/>
                    </a:lnTo>
                    <a:lnTo>
                      <a:pt x="3064" y="594"/>
                    </a:lnTo>
                    <a:lnTo>
                      <a:pt x="3091" y="636"/>
                    </a:lnTo>
                    <a:lnTo>
                      <a:pt x="3113" y="679"/>
                    </a:lnTo>
                    <a:lnTo>
                      <a:pt x="3130" y="728"/>
                    </a:lnTo>
                    <a:lnTo>
                      <a:pt x="3140" y="777"/>
                    </a:lnTo>
                    <a:lnTo>
                      <a:pt x="3144" y="830"/>
                    </a:lnTo>
                    <a:lnTo>
                      <a:pt x="3144" y="2025"/>
                    </a:lnTo>
                    <a:lnTo>
                      <a:pt x="3140" y="2077"/>
                    </a:lnTo>
                    <a:lnTo>
                      <a:pt x="3130" y="2128"/>
                    </a:lnTo>
                    <a:lnTo>
                      <a:pt x="3113" y="2175"/>
                    </a:lnTo>
                    <a:lnTo>
                      <a:pt x="3091" y="2219"/>
                    </a:lnTo>
                    <a:lnTo>
                      <a:pt x="3064" y="2260"/>
                    </a:lnTo>
                    <a:lnTo>
                      <a:pt x="3031" y="2297"/>
                    </a:lnTo>
                    <a:lnTo>
                      <a:pt x="2994" y="2329"/>
                    </a:lnTo>
                    <a:lnTo>
                      <a:pt x="2953" y="2358"/>
                    </a:lnTo>
                    <a:lnTo>
                      <a:pt x="2909" y="2380"/>
                    </a:lnTo>
                    <a:lnTo>
                      <a:pt x="2861" y="2396"/>
                    </a:lnTo>
                    <a:lnTo>
                      <a:pt x="2811" y="2407"/>
                    </a:lnTo>
                    <a:lnTo>
                      <a:pt x="2759" y="2410"/>
                    </a:lnTo>
                    <a:lnTo>
                      <a:pt x="1875" y="2410"/>
                    </a:lnTo>
                    <a:lnTo>
                      <a:pt x="1875" y="3963"/>
                    </a:lnTo>
                    <a:lnTo>
                      <a:pt x="1871" y="3986"/>
                    </a:lnTo>
                    <a:lnTo>
                      <a:pt x="1863" y="4007"/>
                    </a:lnTo>
                    <a:lnTo>
                      <a:pt x="1849" y="4026"/>
                    </a:lnTo>
                    <a:lnTo>
                      <a:pt x="1830" y="4040"/>
                    </a:lnTo>
                    <a:lnTo>
                      <a:pt x="1809" y="4048"/>
                    </a:lnTo>
                    <a:lnTo>
                      <a:pt x="1785" y="4052"/>
                    </a:lnTo>
                    <a:lnTo>
                      <a:pt x="1359" y="4052"/>
                    </a:lnTo>
                    <a:lnTo>
                      <a:pt x="1335" y="4048"/>
                    </a:lnTo>
                    <a:lnTo>
                      <a:pt x="1314" y="4040"/>
                    </a:lnTo>
                    <a:lnTo>
                      <a:pt x="1296" y="4026"/>
                    </a:lnTo>
                    <a:lnTo>
                      <a:pt x="1282" y="4007"/>
                    </a:lnTo>
                    <a:lnTo>
                      <a:pt x="1272" y="3986"/>
                    </a:lnTo>
                    <a:lnTo>
                      <a:pt x="1270" y="3963"/>
                    </a:lnTo>
                    <a:lnTo>
                      <a:pt x="1270" y="2410"/>
                    </a:lnTo>
                    <a:lnTo>
                      <a:pt x="385" y="2410"/>
                    </a:lnTo>
                    <a:lnTo>
                      <a:pt x="333" y="2407"/>
                    </a:lnTo>
                    <a:lnTo>
                      <a:pt x="283" y="2396"/>
                    </a:lnTo>
                    <a:lnTo>
                      <a:pt x="236" y="2380"/>
                    </a:lnTo>
                    <a:lnTo>
                      <a:pt x="191" y="2358"/>
                    </a:lnTo>
                    <a:lnTo>
                      <a:pt x="150" y="2329"/>
                    </a:lnTo>
                    <a:lnTo>
                      <a:pt x="113" y="2297"/>
                    </a:lnTo>
                    <a:lnTo>
                      <a:pt x="80" y="2260"/>
                    </a:lnTo>
                    <a:lnTo>
                      <a:pt x="52" y="2219"/>
                    </a:lnTo>
                    <a:lnTo>
                      <a:pt x="30" y="2175"/>
                    </a:lnTo>
                    <a:lnTo>
                      <a:pt x="14" y="2128"/>
                    </a:lnTo>
                    <a:lnTo>
                      <a:pt x="3" y="2077"/>
                    </a:lnTo>
                    <a:lnTo>
                      <a:pt x="0" y="2025"/>
                    </a:lnTo>
                    <a:lnTo>
                      <a:pt x="0" y="830"/>
                    </a:lnTo>
                    <a:lnTo>
                      <a:pt x="3" y="777"/>
                    </a:lnTo>
                    <a:lnTo>
                      <a:pt x="14" y="728"/>
                    </a:lnTo>
                    <a:lnTo>
                      <a:pt x="30" y="679"/>
                    </a:lnTo>
                    <a:lnTo>
                      <a:pt x="52" y="636"/>
                    </a:lnTo>
                    <a:lnTo>
                      <a:pt x="80" y="594"/>
                    </a:lnTo>
                    <a:lnTo>
                      <a:pt x="113" y="557"/>
                    </a:lnTo>
                    <a:lnTo>
                      <a:pt x="150" y="525"/>
                    </a:lnTo>
                    <a:lnTo>
                      <a:pt x="191" y="498"/>
                    </a:lnTo>
                    <a:lnTo>
                      <a:pt x="236" y="475"/>
                    </a:lnTo>
                    <a:lnTo>
                      <a:pt x="283" y="458"/>
                    </a:lnTo>
                    <a:lnTo>
                      <a:pt x="333" y="448"/>
                    </a:lnTo>
                    <a:lnTo>
                      <a:pt x="385" y="444"/>
                    </a:lnTo>
                    <a:lnTo>
                      <a:pt x="1270" y="444"/>
                    </a:lnTo>
                    <a:lnTo>
                      <a:pt x="1270" y="89"/>
                    </a:lnTo>
                    <a:lnTo>
                      <a:pt x="1272" y="66"/>
                    </a:lnTo>
                    <a:lnTo>
                      <a:pt x="1282" y="44"/>
                    </a:lnTo>
                    <a:lnTo>
                      <a:pt x="1296" y="26"/>
                    </a:lnTo>
                    <a:lnTo>
                      <a:pt x="1314" y="11"/>
                    </a:lnTo>
                    <a:lnTo>
                      <a:pt x="1335" y="3"/>
                    </a:lnTo>
                    <a:lnTo>
                      <a:pt x="135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40" name="Freeform 7">
                <a:extLst>
                  <a:ext uri="{FF2B5EF4-FFF2-40B4-BE49-F238E27FC236}">
                    <a16:creationId xmlns:a16="http://schemas.microsoft.com/office/drawing/2014/main" id="{56FA76A9-FFEE-4140-8052-09AA8EC4ECA1}"/>
                  </a:ext>
                </a:extLst>
              </p:cNvPr>
              <p:cNvSpPr>
                <a:spLocks/>
              </p:cNvSpPr>
              <p:nvPr/>
            </p:nvSpPr>
            <p:spPr bwMode="auto">
              <a:xfrm>
                <a:off x="-5578476" y="5187950"/>
                <a:ext cx="142875" cy="142875"/>
              </a:xfrm>
              <a:custGeom>
                <a:avLst/>
                <a:gdLst>
                  <a:gd name="T0" fmla="*/ 91 w 180"/>
                  <a:gd name="T1" fmla="*/ 0 h 179"/>
                  <a:gd name="T2" fmla="*/ 113 w 180"/>
                  <a:gd name="T3" fmla="*/ 4 h 179"/>
                  <a:gd name="T4" fmla="*/ 135 w 180"/>
                  <a:gd name="T5" fmla="*/ 12 h 179"/>
                  <a:gd name="T6" fmla="*/ 154 w 180"/>
                  <a:gd name="T7" fmla="*/ 27 h 179"/>
                  <a:gd name="T8" fmla="*/ 168 w 180"/>
                  <a:gd name="T9" fmla="*/ 46 h 179"/>
                  <a:gd name="T10" fmla="*/ 178 w 180"/>
                  <a:gd name="T11" fmla="*/ 67 h 179"/>
                  <a:gd name="T12" fmla="*/ 180 w 180"/>
                  <a:gd name="T13" fmla="*/ 90 h 179"/>
                  <a:gd name="T14" fmla="*/ 178 w 180"/>
                  <a:gd name="T15" fmla="*/ 114 h 179"/>
                  <a:gd name="T16" fmla="*/ 168 w 180"/>
                  <a:gd name="T17" fmla="*/ 135 h 179"/>
                  <a:gd name="T18" fmla="*/ 154 w 180"/>
                  <a:gd name="T19" fmla="*/ 153 h 179"/>
                  <a:gd name="T20" fmla="*/ 135 w 180"/>
                  <a:gd name="T21" fmla="*/ 168 h 179"/>
                  <a:gd name="T22" fmla="*/ 113 w 180"/>
                  <a:gd name="T23" fmla="*/ 177 h 179"/>
                  <a:gd name="T24" fmla="*/ 91 w 180"/>
                  <a:gd name="T25" fmla="*/ 179 h 179"/>
                  <a:gd name="T26" fmla="*/ 67 w 180"/>
                  <a:gd name="T27" fmla="*/ 177 h 179"/>
                  <a:gd name="T28" fmla="*/ 45 w 180"/>
                  <a:gd name="T29" fmla="*/ 168 h 179"/>
                  <a:gd name="T30" fmla="*/ 26 w 180"/>
                  <a:gd name="T31" fmla="*/ 153 h 179"/>
                  <a:gd name="T32" fmla="*/ 13 w 180"/>
                  <a:gd name="T33" fmla="*/ 135 h 179"/>
                  <a:gd name="T34" fmla="*/ 4 w 180"/>
                  <a:gd name="T35" fmla="*/ 114 h 179"/>
                  <a:gd name="T36" fmla="*/ 0 w 180"/>
                  <a:gd name="T37" fmla="*/ 90 h 179"/>
                  <a:gd name="T38" fmla="*/ 4 w 180"/>
                  <a:gd name="T39" fmla="*/ 67 h 179"/>
                  <a:gd name="T40" fmla="*/ 13 w 180"/>
                  <a:gd name="T41" fmla="*/ 46 h 179"/>
                  <a:gd name="T42" fmla="*/ 26 w 180"/>
                  <a:gd name="T43" fmla="*/ 27 h 179"/>
                  <a:gd name="T44" fmla="*/ 45 w 180"/>
                  <a:gd name="T45" fmla="*/ 12 h 179"/>
                  <a:gd name="T46" fmla="*/ 67 w 180"/>
                  <a:gd name="T47" fmla="*/ 4 h 179"/>
                  <a:gd name="T48" fmla="*/ 91 w 180"/>
                  <a:gd name="T4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79">
                    <a:moveTo>
                      <a:pt x="91" y="0"/>
                    </a:moveTo>
                    <a:lnTo>
                      <a:pt x="113" y="4"/>
                    </a:lnTo>
                    <a:lnTo>
                      <a:pt x="135" y="12"/>
                    </a:lnTo>
                    <a:lnTo>
                      <a:pt x="154" y="27"/>
                    </a:lnTo>
                    <a:lnTo>
                      <a:pt x="168" y="46"/>
                    </a:lnTo>
                    <a:lnTo>
                      <a:pt x="178" y="67"/>
                    </a:lnTo>
                    <a:lnTo>
                      <a:pt x="180" y="90"/>
                    </a:lnTo>
                    <a:lnTo>
                      <a:pt x="178" y="114"/>
                    </a:lnTo>
                    <a:lnTo>
                      <a:pt x="168" y="135"/>
                    </a:lnTo>
                    <a:lnTo>
                      <a:pt x="154" y="153"/>
                    </a:lnTo>
                    <a:lnTo>
                      <a:pt x="135" y="168"/>
                    </a:lnTo>
                    <a:lnTo>
                      <a:pt x="113" y="177"/>
                    </a:lnTo>
                    <a:lnTo>
                      <a:pt x="91" y="179"/>
                    </a:lnTo>
                    <a:lnTo>
                      <a:pt x="67" y="177"/>
                    </a:lnTo>
                    <a:lnTo>
                      <a:pt x="45" y="168"/>
                    </a:lnTo>
                    <a:lnTo>
                      <a:pt x="26" y="153"/>
                    </a:lnTo>
                    <a:lnTo>
                      <a:pt x="13" y="135"/>
                    </a:lnTo>
                    <a:lnTo>
                      <a:pt x="4" y="114"/>
                    </a:lnTo>
                    <a:lnTo>
                      <a:pt x="0" y="90"/>
                    </a:lnTo>
                    <a:lnTo>
                      <a:pt x="4" y="67"/>
                    </a:lnTo>
                    <a:lnTo>
                      <a:pt x="13" y="46"/>
                    </a:lnTo>
                    <a:lnTo>
                      <a:pt x="26" y="27"/>
                    </a:lnTo>
                    <a:lnTo>
                      <a:pt x="45" y="12"/>
                    </a:lnTo>
                    <a:lnTo>
                      <a:pt x="67" y="4"/>
                    </a:lnTo>
                    <a:lnTo>
                      <a:pt x="9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41" name="Freeform 8">
                <a:extLst>
                  <a:ext uri="{FF2B5EF4-FFF2-40B4-BE49-F238E27FC236}">
                    <a16:creationId xmlns:a16="http://schemas.microsoft.com/office/drawing/2014/main" id="{5AE4950E-BA1E-9B49-A069-33B434E7C53C}"/>
                  </a:ext>
                </a:extLst>
              </p:cNvPr>
              <p:cNvSpPr>
                <a:spLocks/>
              </p:cNvSpPr>
              <p:nvPr/>
            </p:nvSpPr>
            <p:spPr bwMode="auto">
              <a:xfrm>
                <a:off x="-3630613" y="5187950"/>
                <a:ext cx="141288" cy="142875"/>
              </a:xfrm>
              <a:custGeom>
                <a:avLst/>
                <a:gdLst>
                  <a:gd name="T0" fmla="*/ 91 w 180"/>
                  <a:gd name="T1" fmla="*/ 0 h 179"/>
                  <a:gd name="T2" fmla="*/ 114 w 180"/>
                  <a:gd name="T3" fmla="*/ 4 h 179"/>
                  <a:gd name="T4" fmla="*/ 135 w 180"/>
                  <a:gd name="T5" fmla="*/ 12 h 179"/>
                  <a:gd name="T6" fmla="*/ 154 w 180"/>
                  <a:gd name="T7" fmla="*/ 27 h 179"/>
                  <a:gd name="T8" fmla="*/ 169 w 180"/>
                  <a:gd name="T9" fmla="*/ 46 h 179"/>
                  <a:gd name="T10" fmla="*/ 177 w 180"/>
                  <a:gd name="T11" fmla="*/ 67 h 179"/>
                  <a:gd name="T12" fmla="*/ 180 w 180"/>
                  <a:gd name="T13" fmla="*/ 90 h 179"/>
                  <a:gd name="T14" fmla="*/ 177 w 180"/>
                  <a:gd name="T15" fmla="*/ 114 h 179"/>
                  <a:gd name="T16" fmla="*/ 169 w 180"/>
                  <a:gd name="T17" fmla="*/ 135 h 179"/>
                  <a:gd name="T18" fmla="*/ 154 w 180"/>
                  <a:gd name="T19" fmla="*/ 153 h 179"/>
                  <a:gd name="T20" fmla="*/ 135 w 180"/>
                  <a:gd name="T21" fmla="*/ 168 h 179"/>
                  <a:gd name="T22" fmla="*/ 114 w 180"/>
                  <a:gd name="T23" fmla="*/ 177 h 179"/>
                  <a:gd name="T24" fmla="*/ 91 w 180"/>
                  <a:gd name="T25" fmla="*/ 179 h 179"/>
                  <a:gd name="T26" fmla="*/ 67 w 180"/>
                  <a:gd name="T27" fmla="*/ 177 h 179"/>
                  <a:gd name="T28" fmla="*/ 46 w 180"/>
                  <a:gd name="T29" fmla="*/ 168 h 179"/>
                  <a:gd name="T30" fmla="*/ 27 w 180"/>
                  <a:gd name="T31" fmla="*/ 153 h 179"/>
                  <a:gd name="T32" fmla="*/ 13 w 180"/>
                  <a:gd name="T33" fmla="*/ 135 h 179"/>
                  <a:gd name="T34" fmla="*/ 4 w 180"/>
                  <a:gd name="T35" fmla="*/ 114 h 179"/>
                  <a:gd name="T36" fmla="*/ 0 w 180"/>
                  <a:gd name="T37" fmla="*/ 90 h 179"/>
                  <a:gd name="T38" fmla="*/ 4 w 180"/>
                  <a:gd name="T39" fmla="*/ 67 h 179"/>
                  <a:gd name="T40" fmla="*/ 13 w 180"/>
                  <a:gd name="T41" fmla="*/ 46 h 179"/>
                  <a:gd name="T42" fmla="*/ 27 w 180"/>
                  <a:gd name="T43" fmla="*/ 27 h 179"/>
                  <a:gd name="T44" fmla="*/ 46 w 180"/>
                  <a:gd name="T45" fmla="*/ 12 h 179"/>
                  <a:gd name="T46" fmla="*/ 67 w 180"/>
                  <a:gd name="T47" fmla="*/ 4 h 179"/>
                  <a:gd name="T48" fmla="*/ 91 w 180"/>
                  <a:gd name="T4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79">
                    <a:moveTo>
                      <a:pt x="91" y="0"/>
                    </a:moveTo>
                    <a:lnTo>
                      <a:pt x="114" y="4"/>
                    </a:lnTo>
                    <a:lnTo>
                      <a:pt x="135" y="12"/>
                    </a:lnTo>
                    <a:lnTo>
                      <a:pt x="154" y="27"/>
                    </a:lnTo>
                    <a:lnTo>
                      <a:pt x="169" y="46"/>
                    </a:lnTo>
                    <a:lnTo>
                      <a:pt x="177" y="67"/>
                    </a:lnTo>
                    <a:lnTo>
                      <a:pt x="180" y="90"/>
                    </a:lnTo>
                    <a:lnTo>
                      <a:pt x="177" y="114"/>
                    </a:lnTo>
                    <a:lnTo>
                      <a:pt x="169" y="135"/>
                    </a:lnTo>
                    <a:lnTo>
                      <a:pt x="154" y="153"/>
                    </a:lnTo>
                    <a:lnTo>
                      <a:pt x="135" y="168"/>
                    </a:lnTo>
                    <a:lnTo>
                      <a:pt x="114" y="177"/>
                    </a:lnTo>
                    <a:lnTo>
                      <a:pt x="91" y="179"/>
                    </a:lnTo>
                    <a:lnTo>
                      <a:pt x="67" y="177"/>
                    </a:lnTo>
                    <a:lnTo>
                      <a:pt x="46" y="168"/>
                    </a:lnTo>
                    <a:lnTo>
                      <a:pt x="27" y="153"/>
                    </a:lnTo>
                    <a:lnTo>
                      <a:pt x="13" y="135"/>
                    </a:lnTo>
                    <a:lnTo>
                      <a:pt x="4" y="114"/>
                    </a:lnTo>
                    <a:lnTo>
                      <a:pt x="0" y="90"/>
                    </a:lnTo>
                    <a:lnTo>
                      <a:pt x="4" y="67"/>
                    </a:lnTo>
                    <a:lnTo>
                      <a:pt x="13" y="46"/>
                    </a:lnTo>
                    <a:lnTo>
                      <a:pt x="27" y="27"/>
                    </a:lnTo>
                    <a:lnTo>
                      <a:pt x="46" y="12"/>
                    </a:lnTo>
                    <a:lnTo>
                      <a:pt x="67" y="4"/>
                    </a:lnTo>
                    <a:lnTo>
                      <a:pt x="9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42" name="Freeform 9">
                <a:extLst>
                  <a:ext uri="{FF2B5EF4-FFF2-40B4-BE49-F238E27FC236}">
                    <a16:creationId xmlns:a16="http://schemas.microsoft.com/office/drawing/2014/main" id="{BC0A8240-0593-4E4B-84CB-8A85E39DDD95}"/>
                  </a:ext>
                </a:extLst>
              </p:cNvPr>
              <p:cNvSpPr>
                <a:spLocks noEditPoints="1"/>
              </p:cNvSpPr>
              <p:nvPr/>
            </p:nvSpPr>
            <p:spPr bwMode="auto">
              <a:xfrm>
                <a:off x="-5416551" y="5472113"/>
                <a:ext cx="403225" cy="660400"/>
              </a:xfrm>
              <a:custGeom>
                <a:avLst/>
                <a:gdLst>
                  <a:gd name="T0" fmla="*/ 179 w 507"/>
                  <a:gd name="T1" fmla="*/ 327 h 834"/>
                  <a:gd name="T2" fmla="*/ 300 w 507"/>
                  <a:gd name="T3" fmla="*/ 324 h 834"/>
                  <a:gd name="T4" fmla="*/ 324 w 507"/>
                  <a:gd name="T5" fmla="*/ 301 h 834"/>
                  <a:gd name="T6" fmla="*/ 328 w 507"/>
                  <a:gd name="T7" fmla="*/ 223 h 834"/>
                  <a:gd name="T8" fmla="*/ 315 w 507"/>
                  <a:gd name="T9" fmla="*/ 192 h 834"/>
                  <a:gd name="T10" fmla="*/ 284 w 507"/>
                  <a:gd name="T11" fmla="*/ 179 h 834"/>
                  <a:gd name="T12" fmla="*/ 90 w 507"/>
                  <a:gd name="T13" fmla="*/ 0 h 834"/>
                  <a:gd name="T14" fmla="*/ 324 w 507"/>
                  <a:gd name="T15" fmla="*/ 4 h 834"/>
                  <a:gd name="T16" fmla="*/ 397 w 507"/>
                  <a:gd name="T17" fmla="*/ 30 h 834"/>
                  <a:gd name="T18" fmla="*/ 455 w 507"/>
                  <a:gd name="T19" fmla="*/ 79 h 834"/>
                  <a:gd name="T20" fmla="*/ 494 w 507"/>
                  <a:gd name="T21" fmla="*/ 145 h 834"/>
                  <a:gd name="T22" fmla="*/ 507 w 507"/>
                  <a:gd name="T23" fmla="*/ 223 h 834"/>
                  <a:gd name="T24" fmla="*/ 503 w 507"/>
                  <a:gd name="T25" fmla="*/ 320 h 834"/>
                  <a:gd name="T26" fmla="*/ 481 w 507"/>
                  <a:gd name="T27" fmla="*/ 388 h 834"/>
                  <a:gd name="T28" fmla="*/ 438 w 507"/>
                  <a:gd name="T29" fmla="*/ 444 h 834"/>
                  <a:gd name="T30" fmla="*/ 380 w 507"/>
                  <a:gd name="T31" fmla="*/ 485 h 834"/>
                  <a:gd name="T32" fmla="*/ 310 w 507"/>
                  <a:gd name="T33" fmla="*/ 505 h 834"/>
                  <a:gd name="T34" fmla="*/ 496 w 507"/>
                  <a:gd name="T35" fmla="*/ 701 h 834"/>
                  <a:gd name="T36" fmla="*/ 507 w 507"/>
                  <a:gd name="T37" fmla="*/ 746 h 834"/>
                  <a:gd name="T38" fmla="*/ 495 w 507"/>
                  <a:gd name="T39" fmla="*/ 790 h 834"/>
                  <a:gd name="T40" fmla="*/ 461 w 507"/>
                  <a:gd name="T41" fmla="*/ 823 h 834"/>
                  <a:gd name="T42" fmla="*/ 418 w 507"/>
                  <a:gd name="T43" fmla="*/ 834 h 834"/>
                  <a:gd name="T44" fmla="*/ 383 w 507"/>
                  <a:gd name="T45" fmla="*/ 827 h 834"/>
                  <a:gd name="T46" fmla="*/ 352 w 507"/>
                  <a:gd name="T47" fmla="*/ 806 h 834"/>
                  <a:gd name="T48" fmla="*/ 179 w 507"/>
                  <a:gd name="T49" fmla="*/ 745 h 834"/>
                  <a:gd name="T50" fmla="*/ 167 w 507"/>
                  <a:gd name="T51" fmla="*/ 789 h 834"/>
                  <a:gd name="T52" fmla="*/ 134 w 507"/>
                  <a:gd name="T53" fmla="*/ 821 h 834"/>
                  <a:gd name="T54" fmla="*/ 90 w 507"/>
                  <a:gd name="T55" fmla="*/ 834 h 834"/>
                  <a:gd name="T56" fmla="*/ 44 w 507"/>
                  <a:gd name="T57" fmla="*/ 821 h 834"/>
                  <a:gd name="T58" fmla="*/ 12 w 507"/>
                  <a:gd name="T59" fmla="*/ 789 h 834"/>
                  <a:gd name="T60" fmla="*/ 0 w 507"/>
                  <a:gd name="T61" fmla="*/ 745 h 834"/>
                  <a:gd name="T62" fmla="*/ 3 w 507"/>
                  <a:gd name="T63" fmla="*/ 66 h 834"/>
                  <a:gd name="T64" fmla="*/ 27 w 507"/>
                  <a:gd name="T65" fmla="*/ 26 h 834"/>
                  <a:gd name="T66" fmla="*/ 66 w 507"/>
                  <a:gd name="T67" fmla="*/ 3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834">
                    <a:moveTo>
                      <a:pt x="179" y="179"/>
                    </a:moveTo>
                    <a:lnTo>
                      <a:pt x="179" y="327"/>
                    </a:lnTo>
                    <a:lnTo>
                      <a:pt x="284" y="327"/>
                    </a:lnTo>
                    <a:lnTo>
                      <a:pt x="300" y="324"/>
                    </a:lnTo>
                    <a:lnTo>
                      <a:pt x="315" y="314"/>
                    </a:lnTo>
                    <a:lnTo>
                      <a:pt x="324" y="301"/>
                    </a:lnTo>
                    <a:lnTo>
                      <a:pt x="328" y="283"/>
                    </a:lnTo>
                    <a:lnTo>
                      <a:pt x="328" y="223"/>
                    </a:lnTo>
                    <a:lnTo>
                      <a:pt x="324" y="205"/>
                    </a:lnTo>
                    <a:lnTo>
                      <a:pt x="315" y="192"/>
                    </a:lnTo>
                    <a:lnTo>
                      <a:pt x="300" y="182"/>
                    </a:lnTo>
                    <a:lnTo>
                      <a:pt x="284" y="179"/>
                    </a:lnTo>
                    <a:lnTo>
                      <a:pt x="179" y="179"/>
                    </a:lnTo>
                    <a:close/>
                    <a:moveTo>
                      <a:pt x="90" y="0"/>
                    </a:moveTo>
                    <a:lnTo>
                      <a:pt x="284" y="0"/>
                    </a:lnTo>
                    <a:lnTo>
                      <a:pt x="324" y="4"/>
                    </a:lnTo>
                    <a:lnTo>
                      <a:pt x="362" y="14"/>
                    </a:lnTo>
                    <a:lnTo>
                      <a:pt x="397" y="30"/>
                    </a:lnTo>
                    <a:lnTo>
                      <a:pt x="428" y="52"/>
                    </a:lnTo>
                    <a:lnTo>
                      <a:pt x="455" y="79"/>
                    </a:lnTo>
                    <a:lnTo>
                      <a:pt x="476" y="110"/>
                    </a:lnTo>
                    <a:lnTo>
                      <a:pt x="494" y="145"/>
                    </a:lnTo>
                    <a:lnTo>
                      <a:pt x="503" y="183"/>
                    </a:lnTo>
                    <a:lnTo>
                      <a:pt x="507" y="223"/>
                    </a:lnTo>
                    <a:lnTo>
                      <a:pt x="507" y="283"/>
                    </a:lnTo>
                    <a:lnTo>
                      <a:pt x="503" y="320"/>
                    </a:lnTo>
                    <a:lnTo>
                      <a:pt x="495" y="356"/>
                    </a:lnTo>
                    <a:lnTo>
                      <a:pt x="481" y="388"/>
                    </a:lnTo>
                    <a:lnTo>
                      <a:pt x="461" y="418"/>
                    </a:lnTo>
                    <a:lnTo>
                      <a:pt x="438" y="444"/>
                    </a:lnTo>
                    <a:lnTo>
                      <a:pt x="411" y="466"/>
                    </a:lnTo>
                    <a:lnTo>
                      <a:pt x="380" y="485"/>
                    </a:lnTo>
                    <a:lnTo>
                      <a:pt x="346" y="497"/>
                    </a:lnTo>
                    <a:lnTo>
                      <a:pt x="310" y="505"/>
                    </a:lnTo>
                    <a:lnTo>
                      <a:pt x="482" y="682"/>
                    </a:lnTo>
                    <a:lnTo>
                      <a:pt x="496" y="701"/>
                    </a:lnTo>
                    <a:lnTo>
                      <a:pt x="505" y="722"/>
                    </a:lnTo>
                    <a:lnTo>
                      <a:pt x="507" y="746"/>
                    </a:lnTo>
                    <a:lnTo>
                      <a:pt x="503" y="768"/>
                    </a:lnTo>
                    <a:lnTo>
                      <a:pt x="495" y="790"/>
                    </a:lnTo>
                    <a:lnTo>
                      <a:pt x="480" y="809"/>
                    </a:lnTo>
                    <a:lnTo>
                      <a:pt x="461" y="823"/>
                    </a:lnTo>
                    <a:lnTo>
                      <a:pt x="439" y="831"/>
                    </a:lnTo>
                    <a:lnTo>
                      <a:pt x="418" y="834"/>
                    </a:lnTo>
                    <a:lnTo>
                      <a:pt x="399" y="832"/>
                    </a:lnTo>
                    <a:lnTo>
                      <a:pt x="383" y="827"/>
                    </a:lnTo>
                    <a:lnTo>
                      <a:pt x="367" y="819"/>
                    </a:lnTo>
                    <a:lnTo>
                      <a:pt x="352" y="806"/>
                    </a:lnTo>
                    <a:lnTo>
                      <a:pt x="179" y="627"/>
                    </a:lnTo>
                    <a:lnTo>
                      <a:pt x="179" y="745"/>
                    </a:lnTo>
                    <a:lnTo>
                      <a:pt x="177" y="768"/>
                    </a:lnTo>
                    <a:lnTo>
                      <a:pt x="167" y="789"/>
                    </a:lnTo>
                    <a:lnTo>
                      <a:pt x="153" y="808"/>
                    </a:lnTo>
                    <a:lnTo>
                      <a:pt x="134" y="821"/>
                    </a:lnTo>
                    <a:lnTo>
                      <a:pt x="113" y="830"/>
                    </a:lnTo>
                    <a:lnTo>
                      <a:pt x="90" y="834"/>
                    </a:lnTo>
                    <a:lnTo>
                      <a:pt x="66" y="830"/>
                    </a:lnTo>
                    <a:lnTo>
                      <a:pt x="44" y="821"/>
                    </a:lnTo>
                    <a:lnTo>
                      <a:pt x="27" y="808"/>
                    </a:lnTo>
                    <a:lnTo>
                      <a:pt x="12" y="789"/>
                    </a:lnTo>
                    <a:lnTo>
                      <a:pt x="3" y="768"/>
                    </a:lnTo>
                    <a:lnTo>
                      <a:pt x="0" y="745"/>
                    </a:lnTo>
                    <a:lnTo>
                      <a:pt x="0" y="89"/>
                    </a:lnTo>
                    <a:lnTo>
                      <a:pt x="3" y="66"/>
                    </a:lnTo>
                    <a:lnTo>
                      <a:pt x="12" y="45"/>
                    </a:lnTo>
                    <a:lnTo>
                      <a:pt x="27" y="26"/>
                    </a:lnTo>
                    <a:lnTo>
                      <a:pt x="44" y="12"/>
                    </a:lnTo>
                    <a:lnTo>
                      <a:pt x="66" y="3"/>
                    </a:lnTo>
                    <a:lnTo>
                      <a:pt x="9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43" name="Freeform 10">
                <a:extLst>
                  <a:ext uri="{FF2B5EF4-FFF2-40B4-BE49-F238E27FC236}">
                    <a16:creationId xmlns:a16="http://schemas.microsoft.com/office/drawing/2014/main" id="{BCFBCE0F-E593-1A42-B656-2B3630526DAA}"/>
                  </a:ext>
                </a:extLst>
              </p:cNvPr>
              <p:cNvSpPr>
                <a:spLocks/>
              </p:cNvSpPr>
              <p:nvPr/>
            </p:nvSpPr>
            <p:spPr bwMode="auto">
              <a:xfrm>
                <a:off x="-4948238" y="5472113"/>
                <a:ext cx="401638" cy="660400"/>
              </a:xfrm>
              <a:custGeom>
                <a:avLst/>
                <a:gdLst>
                  <a:gd name="T0" fmla="*/ 417 w 507"/>
                  <a:gd name="T1" fmla="*/ 0 h 834"/>
                  <a:gd name="T2" fmla="*/ 463 w 507"/>
                  <a:gd name="T3" fmla="*/ 12 h 834"/>
                  <a:gd name="T4" fmla="*/ 495 w 507"/>
                  <a:gd name="T5" fmla="*/ 45 h 834"/>
                  <a:gd name="T6" fmla="*/ 507 w 507"/>
                  <a:gd name="T7" fmla="*/ 89 h 834"/>
                  <a:gd name="T8" fmla="*/ 495 w 507"/>
                  <a:gd name="T9" fmla="*/ 135 h 834"/>
                  <a:gd name="T10" fmla="*/ 463 w 507"/>
                  <a:gd name="T11" fmla="*/ 167 h 834"/>
                  <a:gd name="T12" fmla="*/ 417 w 507"/>
                  <a:gd name="T13" fmla="*/ 179 h 834"/>
                  <a:gd name="T14" fmla="*/ 190 w 507"/>
                  <a:gd name="T15" fmla="*/ 179 h 834"/>
                  <a:gd name="T16" fmla="*/ 182 w 507"/>
                  <a:gd name="T17" fmla="*/ 184 h 834"/>
                  <a:gd name="T18" fmla="*/ 180 w 507"/>
                  <a:gd name="T19" fmla="*/ 193 h 834"/>
                  <a:gd name="T20" fmla="*/ 417 w 507"/>
                  <a:gd name="T21" fmla="*/ 327 h 834"/>
                  <a:gd name="T22" fmla="*/ 463 w 507"/>
                  <a:gd name="T23" fmla="*/ 339 h 834"/>
                  <a:gd name="T24" fmla="*/ 495 w 507"/>
                  <a:gd name="T25" fmla="*/ 371 h 834"/>
                  <a:gd name="T26" fmla="*/ 507 w 507"/>
                  <a:gd name="T27" fmla="*/ 417 h 834"/>
                  <a:gd name="T28" fmla="*/ 495 w 507"/>
                  <a:gd name="T29" fmla="*/ 461 h 834"/>
                  <a:gd name="T30" fmla="*/ 463 w 507"/>
                  <a:gd name="T31" fmla="*/ 494 h 834"/>
                  <a:gd name="T32" fmla="*/ 417 w 507"/>
                  <a:gd name="T33" fmla="*/ 506 h 834"/>
                  <a:gd name="T34" fmla="*/ 180 w 507"/>
                  <a:gd name="T35" fmla="*/ 640 h 834"/>
                  <a:gd name="T36" fmla="*/ 182 w 507"/>
                  <a:gd name="T37" fmla="*/ 648 h 834"/>
                  <a:gd name="T38" fmla="*/ 190 w 507"/>
                  <a:gd name="T39" fmla="*/ 654 h 834"/>
                  <a:gd name="T40" fmla="*/ 417 w 507"/>
                  <a:gd name="T41" fmla="*/ 654 h 834"/>
                  <a:gd name="T42" fmla="*/ 463 w 507"/>
                  <a:gd name="T43" fmla="*/ 667 h 834"/>
                  <a:gd name="T44" fmla="*/ 495 w 507"/>
                  <a:gd name="T45" fmla="*/ 699 h 834"/>
                  <a:gd name="T46" fmla="*/ 507 w 507"/>
                  <a:gd name="T47" fmla="*/ 745 h 834"/>
                  <a:gd name="T48" fmla="*/ 495 w 507"/>
                  <a:gd name="T49" fmla="*/ 789 h 834"/>
                  <a:gd name="T50" fmla="*/ 463 w 507"/>
                  <a:gd name="T51" fmla="*/ 821 h 834"/>
                  <a:gd name="T52" fmla="*/ 417 w 507"/>
                  <a:gd name="T53" fmla="*/ 834 h 834"/>
                  <a:gd name="T54" fmla="*/ 159 w 507"/>
                  <a:gd name="T55" fmla="*/ 831 h 834"/>
                  <a:gd name="T56" fmla="*/ 97 w 507"/>
                  <a:gd name="T57" fmla="*/ 808 h 834"/>
                  <a:gd name="T58" fmla="*/ 46 w 507"/>
                  <a:gd name="T59" fmla="*/ 764 h 834"/>
                  <a:gd name="T60" fmla="*/ 13 w 507"/>
                  <a:gd name="T61" fmla="*/ 708 h 834"/>
                  <a:gd name="T62" fmla="*/ 0 w 507"/>
                  <a:gd name="T63" fmla="*/ 640 h 834"/>
                  <a:gd name="T64" fmla="*/ 3 w 507"/>
                  <a:gd name="T65" fmla="*/ 158 h 834"/>
                  <a:gd name="T66" fmla="*/ 26 w 507"/>
                  <a:gd name="T67" fmla="*/ 95 h 834"/>
                  <a:gd name="T68" fmla="*/ 69 w 507"/>
                  <a:gd name="T69" fmla="*/ 46 h 834"/>
                  <a:gd name="T70" fmla="*/ 126 w 507"/>
                  <a:gd name="T71" fmla="*/ 11 h 834"/>
                  <a:gd name="T72" fmla="*/ 195 w 507"/>
                  <a:gd name="T73"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7" h="834">
                    <a:moveTo>
                      <a:pt x="195" y="0"/>
                    </a:moveTo>
                    <a:lnTo>
                      <a:pt x="417" y="0"/>
                    </a:lnTo>
                    <a:lnTo>
                      <a:pt x="441" y="3"/>
                    </a:lnTo>
                    <a:lnTo>
                      <a:pt x="463" y="12"/>
                    </a:lnTo>
                    <a:lnTo>
                      <a:pt x="481" y="26"/>
                    </a:lnTo>
                    <a:lnTo>
                      <a:pt x="495" y="45"/>
                    </a:lnTo>
                    <a:lnTo>
                      <a:pt x="504" y="66"/>
                    </a:lnTo>
                    <a:lnTo>
                      <a:pt x="507" y="89"/>
                    </a:lnTo>
                    <a:lnTo>
                      <a:pt x="504" y="113"/>
                    </a:lnTo>
                    <a:lnTo>
                      <a:pt x="495" y="135"/>
                    </a:lnTo>
                    <a:lnTo>
                      <a:pt x="481" y="152"/>
                    </a:lnTo>
                    <a:lnTo>
                      <a:pt x="463" y="167"/>
                    </a:lnTo>
                    <a:lnTo>
                      <a:pt x="441" y="176"/>
                    </a:lnTo>
                    <a:lnTo>
                      <a:pt x="417" y="179"/>
                    </a:lnTo>
                    <a:lnTo>
                      <a:pt x="195" y="179"/>
                    </a:lnTo>
                    <a:lnTo>
                      <a:pt x="190" y="179"/>
                    </a:lnTo>
                    <a:lnTo>
                      <a:pt x="186" y="182"/>
                    </a:lnTo>
                    <a:lnTo>
                      <a:pt x="182" y="184"/>
                    </a:lnTo>
                    <a:lnTo>
                      <a:pt x="180" y="189"/>
                    </a:lnTo>
                    <a:lnTo>
                      <a:pt x="180" y="193"/>
                    </a:lnTo>
                    <a:lnTo>
                      <a:pt x="180" y="327"/>
                    </a:lnTo>
                    <a:lnTo>
                      <a:pt x="417" y="327"/>
                    </a:lnTo>
                    <a:lnTo>
                      <a:pt x="441" y="330"/>
                    </a:lnTo>
                    <a:lnTo>
                      <a:pt x="463" y="339"/>
                    </a:lnTo>
                    <a:lnTo>
                      <a:pt x="481" y="354"/>
                    </a:lnTo>
                    <a:lnTo>
                      <a:pt x="495" y="371"/>
                    </a:lnTo>
                    <a:lnTo>
                      <a:pt x="504" y="393"/>
                    </a:lnTo>
                    <a:lnTo>
                      <a:pt x="507" y="417"/>
                    </a:lnTo>
                    <a:lnTo>
                      <a:pt x="504" y="440"/>
                    </a:lnTo>
                    <a:lnTo>
                      <a:pt x="495" y="461"/>
                    </a:lnTo>
                    <a:lnTo>
                      <a:pt x="481" y="480"/>
                    </a:lnTo>
                    <a:lnTo>
                      <a:pt x="463" y="494"/>
                    </a:lnTo>
                    <a:lnTo>
                      <a:pt x="441" y="503"/>
                    </a:lnTo>
                    <a:lnTo>
                      <a:pt x="417" y="506"/>
                    </a:lnTo>
                    <a:lnTo>
                      <a:pt x="180" y="506"/>
                    </a:lnTo>
                    <a:lnTo>
                      <a:pt x="180" y="640"/>
                    </a:lnTo>
                    <a:lnTo>
                      <a:pt x="180" y="644"/>
                    </a:lnTo>
                    <a:lnTo>
                      <a:pt x="182" y="648"/>
                    </a:lnTo>
                    <a:lnTo>
                      <a:pt x="186" y="652"/>
                    </a:lnTo>
                    <a:lnTo>
                      <a:pt x="190" y="654"/>
                    </a:lnTo>
                    <a:lnTo>
                      <a:pt x="195" y="654"/>
                    </a:lnTo>
                    <a:lnTo>
                      <a:pt x="417" y="654"/>
                    </a:lnTo>
                    <a:lnTo>
                      <a:pt x="441" y="658"/>
                    </a:lnTo>
                    <a:lnTo>
                      <a:pt x="463" y="667"/>
                    </a:lnTo>
                    <a:lnTo>
                      <a:pt x="481" y="680"/>
                    </a:lnTo>
                    <a:lnTo>
                      <a:pt x="495" y="699"/>
                    </a:lnTo>
                    <a:lnTo>
                      <a:pt x="504" y="720"/>
                    </a:lnTo>
                    <a:lnTo>
                      <a:pt x="507" y="745"/>
                    </a:lnTo>
                    <a:lnTo>
                      <a:pt x="504" y="768"/>
                    </a:lnTo>
                    <a:lnTo>
                      <a:pt x="495" y="789"/>
                    </a:lnTo>
                    <a:lnTo>
                      <a:pt x="481" y="808"/>
                    </a:lnTo>
                    <a:lnTo>
                      <a:pt x="463" y="821"/>
                    </a:lnTo>
                    <a:lnTo>
                      <a:pt x="441" y="830"/>
                    </a:lnTo>
                    <a:lnTo>
                      <a:pt x="417" y="834"/>
                    </a:lnTo>
                    <a:lnTo>
                      <a:pt x="195" y="834"/>
                    </a:lnTo>
                    <a:lnTo>
                      <a:pt x="159" y="831"/>
                    </a:lnTo>
                    <a:lnTo>
                      <a:pt x="126" y="821"/>
                    </a:lnTo>
                    <a:lnTo>
                      <a:pt x="97" y="808"/>
                    </a:lnTo>
                    <a:lnTo>
                      <a:pt x="69" y="788"/>
                    </a:lnTo>
                    <a:lnTo>
                      <a:pt x="46" y="764"/>
                    </a:lnTo>
                    <a:lnTo>
                      <a:pt x="26" y="737"/>
                    </a:lnTo>
                    <a:lnTo>
                      <a:pt x="13" y="708"/>
                    </a:lnTo>
                    <a:lnTo>
                      <a:pt x="3" y="674"/>
                    </a:lnTo>
                    <a:lnTo>
                      <a:pt x="0" y="640"/>
                    </a:lnTo>
                    <a:lnTo>
                      <a:pt x="0" y="193"/>
                    </a:lnTo>
                    <a:lnTo>
                      <a:pt x="3" y="158"/>
                    </a:lnTo>
                    <a:lnTo>
                      <a:pt x="13" y="126"/>
                    </a:lnTo>
                    <a:lnTo>
                      <a:pt x="26" y="95"/>
                    </a:lnTo>
                    <a:lnTo>
                      <a:pt x="46" y="68"/>
                    </a:lnTo>
                    <a:lnTo>
                      <a:pt x="69" y="46"/>
                    </a:lnTo>
                    <a:lnTo>
                      <a:pt x="97" y="26"/>
                    </a:lnTo>
                    <a:lnTo>
                      <a:pt x="126" y="11"/>
                    </a:lnTo>
                    <a:lnTo>
                      <a:pt x="159" y="3"/>
                    </a:lnTo>
                    <a:lnTo>
                      <a:pt x="19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44" name="Freeform 11">
                <a:extLst>
                  <a:ext uri="{FF2B5EF4-FFF2-40B4-BE49-F238E27FC236}">
                    <a16:creationId xmlns:a16="http://schemas.microsoft.com/office/drawing/2014/main" id="{F079B592-96AA-BE45-BA19-E536A541AC1D}"/>
                  </a:ext>
                </a:extLst>
              </p:cNvPr>
              <p:cNvSpPr>
                <a:spLocks/>
              </p:cNvSpPr>
              <p:nvPr/>
            </p:nvSpPr>
            <p:spPr bwMode="auto">
              <a:xfrm>
                <a:off x="-4011613" y="5472113"/>
                <a:ext cx="403225" cy="660400"/>
              </a:xfrm>
              <a:custGeom>
                <a:avLst/>
                <a:gdLst>
                  <a:gd name="T0" fmla="*/ 89 w 508"/>
                  <a:gd name="T1" fmla="*/ 0 h 834"/>
                  <a:gd name="T2" fmla="*/ 417 w 508"/>
                  <a:gd name="T3" fmla="*/ 0 h 834"/>
                  <a:gd name="T4" fmla="*/ 441 w 508"/>
                  <a:gd name="T5" fmla="*/ 3 h 834"/>
                  <a:gd name="T6" fmla="*/ 463 w 508"/>
                  <a:gd name="T7" fmla="*/ 12 h 834"/>
                  <a:gd name="T8" fmla="*/ 480 w 508"/>
                  <a:gd name="T9" fmla="*/ 26 h 834"/>
                  <a:gd name="T10" fmla="*/ 495 w 508"/>
                  <a:gd name="T11" fmla="*/ 45 h 834"/>
                  <a:gd name="T12" fmla="*/ 504 w 508"/>
                  <a:gd name="T13" fmla="*/ 66 h 834"/>
                  <a:gd name="T14" fmla="*/ 508 w 508"/>
                  <a:gd name="T15" fmla="*/ 89 h 834"/>
                  <a:gd name="T16" fmla="*/ 504 w 508"/>
                  <a:gd name="T17" fmla="*/ 113 h 834"/>
                  <a:gd name="T18" fmla="*/ 495 w 508"/>
                  <a:gd name="T19" fmla="*/ 135 h 834"/>
                  <a:gd name="T20" fmla="*/ 480 w 508"/>
                  <a:gd name="T21" fmla="*/ 152 h 834"/>
                  <a:gd name="T22" fmla="*/ 463 w 508"/>
                  <a:gd name="T23" fmla="*/ 167 h 834"/>
                  <a:gd name="T24" fmla="*/ 441 w 508"/>
                  <a:gd name="T25" fmla="*/ 176 h 834"/>
                  <a:gd name="T26" fmla="*/ 417 w 508"/>
                  <a:gd name="T27" fmla="*/ 179 h 834"/>
                  <a:gd name="T28" fmla="*/ 343 w 508"/>
                  <a:gd name="T29" fmla="*/ 179 h 834"/>
                  <a:gd name="T30" fmla="*/ 343 w 508"/>
                  <a:gd name="T31" fmla="*/ 745 h 834"/>
                  <a:gd name="T32" fmla="*/ 341 w 508"/>
                  <a:gd name="T33" fmla="*/ 768 h 834"/>
                  <a:gd name="T34" fmla="*/ 331 w 508"/>
                  <a:gd name="T35" fmla="*/ 789 h 834"/>
                  <a:gd name="T36" fmla="*/ 317 w 508"/>
                  <a:gd name="T37" fmla="*/ 808 h 834"/>
                  <a:gd name="T38" fmla="*/ 298 w 508"/>
                  <a:gd name="T39" fmla="*/ 821 h 834"/>
                  <a:gd name="T40" fmla="*/ 277 w 508"/>
                  <a:gd name="T41" fmla="*/ 830 h 834"/>
                  <a:gd name="T42" fmla="*/ 254 w 508"/>
                  <a:gd name="T43" fmla="*/ 834 h 834"/>
                  <a:gd name="T44" fmla="*/ 229 w 508"/>
                  <a:gd name="T45" fmla="*/ 830 h 834"/>
                  <a:gd name="T46" fmla="*/ 208 w 508"/>
                  <a:gd name="T47" fmla="*/ 821 h 834"/>
                  <a:gd name="T48" fmla="*/ 190 w 508"/>
                  <a:gd name="T49" fmla="*/ 808 h 834"/>
                  <a:gd name="T50" fmla="*/ 176 w 508"/>
                  <a:gd name="T51" fmla="*/ 789 h 834"/>
                  <a:gd name="T52" fmla="*/ 167 w 508"/>
                  <a:gd name="T53" fmla="*/ 768 h 834"/>
                  <a:gd name="T54" fmla="*/ 164 w 508"/>
                  <a:gd name="T55" fmla="*/ 745 h 834"/>
                  <a:gd name="T56" fmla="*/ 164 w 508"/>
                  <a:gd name="T57" fmla="*/ 179 h 834"/>
                  <a:gd name="T58" fmla="*/ 89 w 508"/>
                  <a:gd name="T59" fmla="*/ 179 h 834"/>
                  <a:gd name="T60" fmla="*/ 66 w 508"/>
                  <a:gd name="T61" fmla="*/ 176 h 834"/>
                  <a:gd name="T62" fmla="*/ 45 w 508"/>
                  <a:gd name="T63" fmla="*/ 167 h 834"/>
                  <a:gd name="T64" fmla="*/ 26 w 508"/>
                  <a:gd name="T65" fmla="*/ 152 h 834"/>
                  <a:gd name="T66" fmla="*/ 12 w 508"/>
                  <a:gd name="T67" fmla="*/ 135 h 834"/>
                  <a:gd name="T68" fmla="*/ 3 w 508"/>
                  <a:gd name="T69" fmla="*/ 113 h 834"/>
                  <a:gd name="T70" fmla="*/ 0 w 508"/>
                  <a:gd name="T71" fmla="*/ 89 h 834"/>
                  <a:gd name="T72" fmla="*/ 3 w 508"/>
                  <a:gd name="T73" fmla="*/ 66 h 834"/>
                  <a:gd name="T74" fmla="*/ 12 w 508"/>
                  <a:gd name="T75" fmla="*/ 45 h 834"/>
                  <a:gd name="T76" fmla="*/ 26 w 508"/>
                  <a:gd name="T77" fmla="*/ 26 h 834"/>
                  <a:gd name="T78" fmla="*/ 45 w 508"/>
                  <a:gd name="T79" fmla="*/ 12 h 834"/>
                  <a:gd name="T80" fmla="*/ 66 w 508"/>
                  <a:gd name="T81" fmla="*/ 3 h 834"/>
                  <a:gd name="T82" fmla="*/ 89 w 508"/>
                  <a:gd name="T83"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8" h="834">
                    <a:moveTo>
                      <a:pt x="89" y="0"/>
                    </a:moveTo>
                    <a:lnTo>
                      <a:pt x="417" y="0"/>
                    </a:lnTo>
                    <a:lnTo>
                      <a:pt x="441" y="3"/>
                    </a:lnTo>
                    <a:lnTo>
                      <a:pt x="463" y="12"/>
                    </a:lnTo>
                    <a:lnTo>
                      <a:pt x="480" y="26"/>
                    </a:lnTo>
                    <a:lnTo>
                      <a:pt x="495" y="45"/>
                    </a:lnTo>
                    <a:lnTo>
                      <a:pt x="504" y="66"/>
                    </a:lnTo>
                    <a:lnTo>
                      <a:pt x="508" y="89"/>
                    </a:lnTo>
                    <a:lnTo>
                      <a:pt x="504" y="113"/>
                    </a:lnTo>
                    <a:lnTo>
                      <a:pt x="495" y="135"/>
                    </a:lnTo>
                    <a:lnTo>
                      <a:pt x="480" y="152"/>
                    </a:lnTo>
                    <a:lnTo>
                      <a:pt x="463" y="167"/>
                    </a:lnTo>
                    <a:lnTo>
                      <a:pt x="441" y="176"/>
                    </a:lnTo>
                    <a:lnTo>
                      <a:pt x="417" y="179"/>
                    </a:lnTo>
                    <a:lnTo>
                      <a:pt x="343" y="179"/>
                    </a:lnTo>
                    <a:lnTo>
                      <a:pt x="343" y="745"/>
                    </a:lnTo>
                    <a:lnTo>
                      <a:pt x="341" y="768"/>
                    </a:lnTo>
                    <a:lnTo>
                      <a:pt x="331" y="789"/>
                    </a:lnTo>
                    <a:lnTo>
                      <a:pt x="317" y="808"/>
                    </a:lnTo>
                    <a:lnTo>
                      <a:pt x="298" y="821"/>
                    </a:lnTo>
                    <a:lnTo>
                      <a:pt x="277" y="830"/>
                    </a:lnTo>
                    <a:lnTo>
                      <a:pt x="254" y="834"/>
                    </a:lnTo>
                    <a:lnTo>
                      <a:pt x="229" y="830"/>
                    </a:lnTo>
                    <a:lnTo>
                      <a:pt x="208" y="821"/>
                    </a:lnTo>
                    <a:lnTo>
                      <a:pt x="190" y="808"/>
                    </a:lnTo>
                    <a:lnTo>
                      <a:pt x="176" y="789"/>
                    </a:lnTo>
                    <a:lnTo>
                      <a:pt x="167" y="768"/>
                    </a:lnTo>
                    <a:lnTo>
                      <a:pt x="164" y="745"/>
                    </a:lnTo>
                    <a:lnTo>
                      <a:pt x="164" y="179"/>
                    </a:lnTo>
                    <a:lnTo>
                      <a:pt x="89" y="179"/>
                    </a:lnTo>
                    <a:lnTo>
                      <a:pt x="66" y="176"/>
                    </a:lnTo>
                    <a:lnTo>
                      <a:pt x="45" y="167"/>
                    </a:lnTo>
                    <a:lnTo>
                      <a:pt x="26" y="152"/>
                    </a:lnTo>
                    <a:lnTo>
                      <a:pt x="12" y="135"/>
                    </a:lnTo>
                    <a:lnTo>
                      <a:pt x="3" y="113"/>
                    </a:lnTo>
                    <a:lnTo>
                      <a:pt x="0" y="89"/>
                    </a:lnTo>
                    <a:lnTo>
                      <a:pt x="3" y="66"/>
                    </a:lnTo>
                    <a:lnTo>
                      <a:pt x="12" y="45"/>
                    </a:lnTo>
                    <a:lnTo>
                      <a:pt x="26" y="26"/>
                    </a:lnTo>
                    <a:lnTo>
                      <a:pt x="45" y="12"/>
                    </a:lnTo>
                    <a:lnTo>
                      <a:pt x="66" y="3"/>
                    </a:lnTo>
                    <a:lnTo>
                      <a:pt x="8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45" name="Freeform 12">
                <a:extLst>
                  <a:ext uri="{FF2B5EF4-FFF2-40B4-BE49-F238E27FC236}">
                    <a16:creationId xmlns:a16="http://schemas.microsoft.com/office/drawing/2014/main" id="{55AF9976-B439-5C44-A5E7-89BCB78EDC22}"/>
                  </a:ext>
                </a:extLst>
              </p:cNvPr>
              <p:cNvSpPr>
                <a:spLocks/>
              </p:cNvSpPr>
              <p:nvPr/>
            </p:nvSpPr>
            <p:spPr bwMode="auto">
              <a:xfrm>
                <a:off x="-4479926" y="5472113"/>
                <a:ext cx="403225" cy="660400"/>
              </a:xfrm>
              <a:custGeom>
                <a:avLst/>
                <a:gdLst>
                  <a:gd name="T0" fmla="*/ 419 w 508"/>
                  <a:gd name="T1" fmla="*/ 0 h 834"/>
                  <a:gd name="T2" fmla="*/ 442 w 508"/>
                  <a:gd name="T3" fmla="*/ 3 h 834"/>
                  <a:gd name="T4" fmla="*/ 464 w 508"/>
                  <a:gd name="T5" fmla="*/ 12 h 834"/>
                  <a:gd name="T6" fmla="*/ 482 w 508"/>
                  <a:gd name="T7" fmla="*/ 26 h 834"/>
                  <a:gd name="T8" fmla="*/ 496 w 508"/>
                  <a:gd name="T9" fmla="*/ 45 h 834"/>
                  <a:gd name="T10" fmla="*/ 504 w 508"/>
                  <a:gd name="T11" fmla="*/ 66 h 834"/>
                  <a:gd name="T12" fmla="*/ 508 w 508"/>
                  <a:gd name="T13" fmla="*/ 89 h 834"/>
                  <a:gd name="T14" fmla="*/ 508 w 508"/>
                  <a:gd name="T15" fmla="*/ 745 h 834"/>
                  <a:gd name="T16" fmla="*/ 504 w 508"/>
                  <a:gd name="T17" fmla="*/ 768 h 834"/>
                  <a:gd name="T18" fmla="*/ 496 w 508"/>
                  <a:gd name="T19" fmla="*/ 790 h 834"/>
                  <a:gd name="T20" fmla="*/ 481 w 508"/>
                  <a:gd name="T21" fmla="*/ 809 h 834"/>
                  <a:gd name="T22" fmla="*/ 462 w 508"/>
                  <a:gd name="T23" fmla="*/ 823 h 834"/>
                  <a:gd name="T24" fmla="*/ 439 w 508"/>
                  <a:gd name="T25" fmla="*/ 831 h 834"/>
                  <a:gd name="T26" fmla="*/ 419 w 508"/>
                  <a:gd name="T27" fmla="*/ 834 h 834"/>
                  <a:gd name="T28" fmla="*/ 399 w 508"/>
                  <a:gd name="T29" fmla="*/ 831 h 834"/>
                  <a:gd name="T30" fmla="*/ 381 w 508"/>
                  <a:gd name="T31" fmla="*/ 825 h 834"/>
                  <a:gd name="T32" fmla="*/ 363 w 508"/>
                  <a:gd name="T33" fmla="*/ 815 h 834"/>
                  <a:gd name="T34" fmla="*/ 350 w 508"/>
                  <a:gd name="T35" fmla="*/ 802 h 834"/>
                  <a:gd name="T36" fmla="*/ 338 w 508"/>
                  <a:gd name="T37" fmla="*/ 784 h 834"/>
                  <a:gd name="T38" fmla="*/ 180 w 508"/>
                  <a:gd name="T39" fmla="*/ 469 h 834"/>
                  <a:gd name="T40" fmla="*/ 180 w 508"/>
                  <a:gd name="T41" fmla="*/ 745 h 834"/>
                  <a:gd name="T42" fmla="*/ 178 w 508"/>
                  <a:gd name="T43" fmla="*/ 768 h 834"/>
                  <a:gd name="T44" fmla="*/ 168 w 508"/>
                  <a:gd name="T45" fmla="*/ 789 h 834"/>
                  <a:gd name="T46" fmla="*/ 154 w 508"/>
                  <a:gd name="T47" fmla="*/ 808 h 834"/>
                  <a:gd name="T48" fmla="*/ 135 w 508"/>
                  <a:gd name="T49" fmla="*/ 821 h 834"/>
                  <a:gd name="T50" fmla="*/ 114 w 508"/>
                  <a:gd name="T51" fmla="*/ 830 h 834"/>
                  <a:gd name="T52" fmla="*/ 91 w 508"/>
                  <a:gd name="T53" fmla="*/ 834 h 834"/>
                  <a:gd name="T54" fmla="*/ 67 w 508"/>
                  <a:gd name="T55" fmla="*/ 830 h 834"/>
                  <a:gd name="T56" fmla="*/ 45 w 508"/>
                  <a:gd name="T57" fmla="*/ 821 h 834"/>
                  <a:gd name="T58" fmla="*/ 28 w 508"/>
                  <a:gd name="T59" fmla="*/ 808 h 834"/>
                  <a:gd name="T60" fmla="*/ 13 w 508"/>
                  <a:gd name="T61" fmla="*/ 789 h 834"/>
                  <a:gd name="T62" fmla="*/ 4 w 508"/>
                  <a:gd name="T63" fmla="*/ 768 h 834"/>
                  <a:gd name="T64" fmla="*/ 0 w 508"/>
                  <a:gd name="T65" fmla="*/ 745 h 834"/>
                  <a:gd name="T66" fmla="*/ 0 w 508"/>
                  <a:gd name="T67" fmla="*/ 89 h 834"/>
                  <a:gd name="T68" fmla="*/ 4 w 508"/>
                  <a:gd name="T69" fmla="*/ 66 h 834"/>
                  <a:gd name="T70" fmla="*/ 14 w 508"/>
                  <a:gd name="T71" fmla="*/ 43 h 834"/>
                  <a:gd name="T72" fmla="*/ 28 w 508"/>
                  <a:gd name="T73" fmla="*/ 25 h 834"/>
                  <a:gd name="T74" fmla="*/ 48 w 508"/>
                  <a:gd name="T75" fmla="*/ 11 h 834"/>
                  <a:gd name="T76" fmla="*/ 70 w 508"/>
                  <a:gd name="T77" fmla="*/ 3 h 834"/>
                  <a:gd name="T78" fmla="*/ 95 w 508"/>
                  <a:gd name="T79" fmla="*/ 0 h 834"/>
                  <a:gd name="T80" fmla="*/ 118 w 508"/>
                  <a:gd name="T81" fmla="*/ 4 h 834"/>
                  <a:gd name="T82" fmla="*/ 139 w 508"/>
                  <a:gd name="T83" fmla="*/ 14 h 834"/>
                  <a:gd name="T84" fmla="*/ 158 w 508"/>
                  <a:gd name="T85" fmla="*/ 29 h 834"/>
                  <a:gd name="T86" fmla="*/ 171 w 508"/>
                  <a:gd name="T87" fmla="*/ 50 h 834"/>
                  <a:gd name="T88" fmla="*/ 329 w 508"/>
                  <a:gd name="T89" fmla="*/ 365 h 834"/>
                  <a:gd name="T90" fmla="*/ 329 w 508"/>
                  <a:gd name="T91" fmla="*/ 89 h 834"/>
                  <a:gd name="T92" fmla="*/ 332 w 508"/>
                  <a:gd name="T93" fmla="*/ 66 h 834"/>
                  <a:gd name="T94" fmla="*/ 341 w 508"/>
                  <a:gd name="T95" fmla="*/ 45 h 834"/>
                  <a:gd name="T96" fmla="*/ 355 w 508"/>
                  <a:gd name="T97" fmla="*/ 26 h 834"/>
                  <a:gd name="T98" fmla="*/ 373 w 508"/>
                  <a:gd name="T99" fmla="*/ 12 h 834"/>
                  <a:gd name="T100" fmla="*/ 394 w 508"/>
                  <a:gd name="T101" fmla="*/ 3 h 834"/>
                  <a:gd name="T102" fmla="*/ 419 w 508"/>
                  <a:gd name="T103"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8" h="834">
                    <a:moveTo>
                      <a:pt x="419" y="0"/>
                    </a:moveTo>
                    <a:lnTo>
                      <a:pt x="442" y="3"/>
                    </a:lnTo>
                    <a:lnTo>
                      <a:pt x="464" y="12"/>
                    </a:lnTo>
                    <a:lnTo>
                      <a:pt x="482" y="26"/>
                    </a:lnTo>
                    <a:lnTo>
                      <a:pt x="496" y="45"/>
                    </a:lnTo>
                    <a:lnTo>
                      <a:pt x="504" y="66"/>
                    </a:lnTo>
                    <a:lnTo>
                      <a:pt x="508" y="89"/>
                    </a:lnTo>
                    <a:lnTo>
                      <a:pt x="508" y="745"/>
                    </a:lnTo>
                    <a:lnTo>
                      <a:pt x="504" y="768"/>
                    </a:lnTo>
                    <a:lnTo>
                      <a:pt x="496" y="790"/>
                    </a:lnTo>
                    <a:lnTo>
                      <a:pt x="481" y="809"/>
                    </a:lnTo>
                    <a:lnTo>
                      <a:pt x="462" y="823"/>
                    </a:lnTo>
                    <a:lnTo>
                      <a:pt x="439" y="831"/>
                    </a:lnTo>
                    <a:lnTo>
                      <a:pt x="419" y="834"/>
                    </a:lnTo>
                    <a:lnTo>
                      <a:pt x="399" y="831"/>
                    </a:lnTo>
                    <a:lnTo>
                      <a:pt x="381" y="825"/>
                    </a:lnTo>
                    <a:lnTo>
                      <a:pt x="363" y="815"/>
                    </a:lnTo>
                    <a:lnTo>
                      <a:pt x="350" y="802"/>
                    </a:lnTo>
                    <a:lnTo>
                      <a:pt x="338" y="784"/>
                    </a:lnTo>
                    <a:lnTo>
                      <a:pt x="180" y="469"/>
                    </a:lnTo>
                    <a:lnTo>
                      <a:pt x="180" y="745"/>
                    </a:lnTo>
                    <a:lnTo>
                      <a:pt x="178" y="768"/>
                    </a:lnTo>
                    <a:lnTo>
                      <a:pt x="168" y="789"/>
                    </a:lnTo>
                    <a:lnTo>
                      <a:pt x="154" y="808"/>
                    </a:lnTo>
                    <a:lnTo>
                      <a:pt x="135" y="821"/>
                    </a:lnTo>
                    <a:lnTo>
                      <a:pt x="114" y="830"/>
                    </a:lnTo>
                    <a:lnTo>
                      <a:pt x="91" y="834"/>
                    </a:lnTo>
                    <a:lnTo>
                      <a:pt x="67" y="830"/>
                    </a:lnTo>
                    <a:lnTo>
                      <a:pt x="45" y="821"/>
                    </a:lnTo>
                    <a:lnTo>
                      <a:pt x="28" y="808"/>
                    </a:lnTo>
                    <a:lnTo>
                      <a:pt x="13" y="789"/>
                    </a:lnTo>
                    <a:lnTo>
                      <a:pt x="4" y="768"/>
                    </a:lnTo>
                    <a:lnTo>
                      <a:pt x="0" y="745"/>
                    </a:lnTo>
                    <a:lnTo>
                      <a:pt x="0" y="89"/>
                    </a:lnTo>
                    <a:lnTo>
                      <a:pt x="4" y="66"/>
                    </a:lnTo>
                    <a:lnTo>
                      <a:pt x="14" y="43"/>
                    </a:lnTo>
                    <a:lnTo>
                      <a:pt x="28" y="25"/>
                    </a:lnTo>
                    <a:lnTo>
                      <a:pt x="48" y="11"/>
                    </a:lnTo>
                    <a:lnTo>
                      <a:pt x="70" y="3"/>
                    </a:lnTo>
                    <a:lnTo>
                      <a:pt x="95" y="0"/>
                    </a:lnTo>
                    <a:lnTo>
                      <a:pt x="118" y="4"/>
                    </a:lnTo>
                    <a:lnTo>
                      <a:pt x="139" y="14"/>
                    </a:lnTo>
                    <a:lnTo>
                      <a:pt x="158" y="29"/>
                    </a:lnTo>
                    <a:lnTo>
                      <a:pt x="171" y="50"/>
                    </a:lnTo>
                    <a:lnTo>
                      <a:pt x="329" y="365"/>
                    </a:lnTo>
                    <a:lnTo>
                      <a:pt x="329" y="89"/>
                    </a:lnTo>
                    <a:lnTo>
                      <a:pt x="332" y="66"/>
                    </a:lnTo>
                    <a:lnTo>
                      <a:pt x="341" y="45"/>
                    </a:lnTo>
                    <a:lnTo>
                      <a:pt x="355" y="26"/>
                    </a:lnTo>
                    <a:lnTo>
                      <a:pt x="373" y="12"/>
                    </a:lnTo>
                    <a:lnTo>
                      <a:pt x="394" y="3"/>
                    </a:lnTo>
                    <a:lnTo>
                      <a:pt x="41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55" name="Group 54">
              <a:extLst>
                <a:ext uri="{FF2B5EF4-FFF2-40B4-BE49-F238E27FC236}">
                  <a16:creationId xmlns:a16="http://schemas.microsoft.com/office/drawing/2014/main" id="{A9CAB169-7F3B-6F48-9030-04E72E986B66}"/>
                </a:ext>
              </a:extLst>
            </p:cNvPr>
            <p:cNvGrpSpPr/>
            <p:nvPr/>
          </p:nvGrpSpPr>
          <p:grpSpPr>
            <a:xfrm rot="19424734">
              <a:off x="5214901" y="4985246"/>
              <a:ext cx="473788" cy="602008"/>
              <a:chOff x="-5780088" y="4638675"/>
              <a:chExt cx="2495550" cy="3216275"/>
            </a:xfrm>
            <a:solidFill>
              <a:schemeClr val="accent6"/>
            </a:solidFill>
          </p:grpSpPr>
          <p:sp>
            <p:nvSpPr>
              <p:cNvPr id="132" name="Freeform 6">
                <a:extLst>
                  <a:ext uri="{FF2B5EF4-FFF2-40B4-BE49-F238E27FC236}">
                    <a16:creationId xmlns:a16="http://schemas.microsoft.com/office/drawing/2014/main" id="{3649C0C5-E1BF-9545-9C2E-0E9758296B78}"/>
                  </a:ext>
                </a:extLst>
              </p:cNvPr>
              <p:cNvSpPr>
                <a:spLocks noEditPoints="1"/>
              </p:cNvSpPr>
              <p:nvPr/>
            </p:nvSpPr>
            <p:spPr bwMode="auto">
              <a:xfrm>
                <a:off x="-5780088" y="4638675"/>
                <a:ext cx="2495550" cy="3216275"/>
              </a:xfrm>
              <a:custGeom>
                <a:avLst/>
                <a:gdLst>
                  <a:gd name="T0" fmla="*/ 1695 w 3144"/>
                  <a:gd name="T1" fmla="*/ 3873 h 4052"/>
                  <a:gd name="T2" fmla="*/ 385 w 3144"/>
                  <a:gd name="T3" fmla="*/ 624 h 4052"/>
                  <a:gd name="T4" fmla="*/ 281 w 3144"/>
                  <a:gd name="T5" fmla="*/ 652 h 4052"/>
                  <a:gd name="T6" fmla="*/ 207 w 3144"/>
                  <a:gd name="T7" fmla="*/ 726 h 4052"/>
                  <a:gd name="T8" fmla="*/ 179 w 3144"/>
                  <a:gd name="T9" fmla="*/ 830 h 4052"/>
                  <a:gd name="T10" fmla="*/ 192 w 3144"/>
                  <a:gd name="T11" fmla="*/ 2097 h 4052"/>
                  <a:gd name="T12" fmla="*/ 253 w 3144"/>
                  <a:gd name="T13" fmla="*/ 2182 h 4052"/>
                  <a:gd name="T14" fmla="*/ 348 w 3144"/>
                  <a:gd name="T15" fmla="*/ 2228 h 4052"/>
                  <a:gd name="T16" fmla="*/ 2795 w 3144"/>
                  <a:gd name="T17" fmla="*/ 2228 h 4052"/>
                  <a:gd name="T18" fmla="*/ 2891 w 3144"/>
                  <a:gd name="T19" fmla="*/ 2182 h 4052"/>
                  <a:gd name="T20" fmla="*/ 2952 w 3144"/>
                  <a:gd name="T21" fmla="*/ 2097 h 4052"/>
                  <a:gd name="T22" fmla="*/ 2965 w 3144"/>
                  <a:gd name="T23" fmla="*/ 830 h 4052"/>
                  <a:gd name="T24" fmla="*/ 2936 w 3144"/>
                  <a:gd name="T25" fmla="*/ 726 h 4052"/>
                  <a:gd name="T26" fmla="*/ 2863 w 3144"/>
                  <a:gd name="T27" fmla="*/ 652 h 4052"/>
                  <a:gd name="T28" fmla="*/ 2759 w 3144"/>
                  <a:gd name="T29" fmla="*/ 624 h 4052"/>
                  <a:gd name="T30" fmla="*/ 1449 w 3144"/>
                  <a:gd name="T31" fmla="*/ 444 h 4052"/>
                  <a:gd name="T32" fmla="*/ 1449 w 3144"/>
                  <a:gd name="T33" fmla="*/ 178 h 4052"/>
                  <a:gd name="T34" fmla="*/ 1809 w 3144"/>
                  <a:gd name="T35" fmla="*/ 3 h 4052"/>
                  <a:gd name="T36" fmla="*/ 1863 w 3144"/>
                  <a:gd name="T37" fmla="*/ 44 h 4052"/>
                  <a:gd name="T38" fmla="*/ 1875 w 3144"/>
                  <a:gd name="T39" fmla="*/ 444 h 4052"/>
                  <a:gd name="T40" fmla="*/ 2861 w 3144"/>
                  <a:gd name="T41" fmla="*/ 458 h 4052"/>
                  <a:gd name="T42" fmla="*/ 2994 w 3144"/>
                  <a:gd name="T43" fmla="*/ 525 h 4052"/>
                  <a:gd name="T44" fmla="*/ 3091 w 3144"/>
                  <a:gd name="T45" fmla="*/ 636 h 4052"/>
                  <a:gd name="T46" fmla="*/ 3140 w 3144"/>
                  <a:gd name="T47" fmla="*/ 777 h 4052"/>
                  <a:gd name="T48" fmla="*/ 3140 w 3144"/>
                  <a:gd name="T49" fmla="*/ 2077 h 4052"/>
                  <a:gd name="T50" fmla="*/ 3091 w 3144"/>
                  <a:gd name="T51" fmla="*/ 2219 h 4052"/>
                  <a:gd name="T52" fmla="*/ 2994 w 3144"/>
                  <a:gd name="T53" fmla="*/ 2329 h 4052"/>
                  <a:gd name="T54" fmla="*/ 2861 w 3144"/>
                  <a:gd name="T55" fmla="*/ 2396 h 4052"/>
                  <a:gd name="T56" fmla="*/ 1875 w 3144"/>
                  <a:gd name="T57" fmla="*/ 2410 h 4052"/>
                  <a:gd name="T58" fmla="*/ 1863 w 3144"/>
                  <a:gd name="T59" fmla="*/ 4007 h 4052"/>
                  <a:gd name="T60" fmla="*/ 1809 w 3144"/>
                  <a:gd name="T61" fmla="*/ 4048 h 4052"/>
                  <a:gd name="T62" fmla="*/ 1335 w 3144"/>
                  <a:gd name="T63" fmla="*/ 4048 h 4052"/>
                  <a:gd name="T64" fmla="*/ 1282 w 3144"/>
                  <a:gd name="T65" fmla="*/ 4007 h 4052"/>
                  <a:gd name="T66" fmla="*/ 1270 w 3144"/>
                  <a:gd name="T67" fmla="*/ 2410 h 4052"/>
                  <a:gd name="T68" fmla="*/ 283 w 3144"/>
                  <a:gd name="T69" fmla="*/ 2396 h 4052"/>
                  <a:gd name="T70" fmla="*/ 150 w 3144"/>
                  <a:gd name="T71" fmla="*/ 2329 h 4052"/>
                  <a:gd name="T72" fmla="*/ 52 w 3144"/>
                  <a:gd name="T73" fmla="*/ 2219 h 4052"/>
                  <a:gd name="T74" fmla="*/ 3 w 3144"/>
                  <a:gd name="T75" fmla="*/ 2077 h 4052"/>
                  <a:gd name="T76" fmla="*/ 3 w 3144"/>
                  <a:gd name="T77" fmla="*/ 777 h 4052"/>
                  <a:gd name="T78" fmla="*/ 52 w 3144"/>
                  <a:gd name="T79" fmla="*/ 636 h 4052"/>
                  <a:gd name="T80" fmla="*/ 150 w 3144"/>
                  <a:gd name="T81" fmla="*/ 525 h 4052"/>
                  <a:gd name="T82" fmla="*/ 283 w 3144"/>
                  <a:gd name="T83" fmla="*/ 458 h 4052"/>
                  <a:gd name="T84" fmla="*/ 1270 w 3144"/>
                  <a:gd name="T85" fmla="*/ 444 h 4052"/>
                  <a:gd name="T86" fmla="*/ 1282 w 3144"/>
                  <a:gd name="T87" fmla="*/ 44 h 4052"/>
                  <a:gd name="T88" fmla="*/ 1335 w 3144"/>
                  <a:gd name="T89" fmla="*/ 3 h 4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44" h="4052">
                    <a:moveTo>
                      <a:pt x="1449" y="2410"/>
                    </a:moveTo>
                    <a:lnTo>
                      <a:pt x="1449" y="3873"/>
                    </a:lnTo>
                    <a:lnTo>
                      <a:pt x="1695" y="3873"/>
                    </a:lnTo>
                    <a:lnTo>
                      <a:pt x="1695" y="2410"/>
                    </a:lnTo>
                    <a:lnTo>
                      <a:pt x="1449" y="2410"/>
                    </a:lnTo>
                    <a:close/>
                    <a:moveTo>
                      <a:pt x="385" y="624"/>
                    </a:moveTo>
                    <a:lnTo>
                      <a:pt x="348" y="627"/>
                    </a:lnTo>
                    <a:lnTo>
                      <a:pt x="314" y="637"/>
                    </a:lnTo>
                    <a:lnTo>
                      <a:pt x="281" y="652"/>
                    </a:lnTo>
                    <a:lnTo>
                      <a:pt x="253" y="672"/>
                    </a:lnTo>
                    <a:lnTo>
                      <a:pt x="228" y="697"/>
                    </a:lnTo>
                    <a:lnTo>
                      <a:pt x="207" y="726"/>
                    </a:lnTo>
                    <a:lnTo>
                      <a:pt x="192" y="758"/>
                    </a:lnTo>
                    <a:lnTo>
                      <a:pt x="182" y="793"/>
                    </a:lnTo>
                    <a:lnTo>
                      <a:pt x="179" y="830"/>
                    </a:lnTo>
                    <a:lnTo>
                      <a:pt x="179" y="2025"/>
                    </a:lnTo>
                    <a:lnTo>
                      <a:pt x="182" y="2062"/>
                    </a:lnTo>
                    <a:lnTo>
                      <a:pt x="192" y="2097"/>
                    </a:lnTo>
                    <a:lnTo>
                      <a:pt x="207" y="2129"/>
                    </a:lnTo>
                    <a:lnTo>
                      <a:pt x="228" y="2157"/>
                    </a:lnTo>
                    <a:lnTo>
                      <a:pt x="253" y="2182"/>
                    </a:lnTo>
                    <a:lnTo>
                      <a:pt x="281" y="2203"/>
                    </a:lnTo>
                    <a:lnTo>
                      <a:pt x="314" y="2218"/>
                    </a:lnTo>
                    <a:lnTo>
                      <a:pt x="348" y="2228"/>
                    </a:lnTo>
                    <a:lnTo>
                      <a:pt x="385" y="2230"/>
                    </a:lnTo>
                    <a:lnTo>
                      <a:pt x="2759" y="2230"/>
                    </a:lnTo>
                    <a:lnTo>
                      <a:pt x="2795" y="2228"/>
                    </a:lnTo>
                    <a:lnTo>
                      <a:pt x="2831" y="2218"/>
                    </a:lnTo>
                    <a:lnTo>
                      <a:pt x="2863" y="2203"/>
                    </a:lnTo>
                    <a:lnTo>
                      <a:pt x="2891" y="2182"/>
                    </a:lnTo>
                    <a:lnTo>
                      <a:pt x="2916" y="2157"/>
                    </a:lnTo>
                    <a:lnTo>
                      <a:pt x="2936" y="2129"/>
                    </a:lnTo>
                    <a:lnTo>
                      <a:pt x="2952" y="2097"/>
                    </a:lnTo>
                    <a:lnTo>
                      <a:pt x="2961" y="2062"/>
                    </a:lnTo>
                    <a:lnTo>
                      <a:pt x="2965" y="2025"/>
                    </a:lnTo>
                    <a:lnTo>
                      <a:pt x="2965" y="830"/>
                    </a:lnTo>
                    <a:lnTo>
                      <a:pt x="2961" y="793"/>
                    </a:lnTo>
                    <a:lnTo>
                      <a:pt x="2952" y="758"/>
                    </a:lnTo>
                    <a:lnTo>
                      <a:pt x="2936" y="726"/>
                    </a:lnTo>
                    <a:lnTo>
                      <a:pt x="2916" y="697"/>
                    </a:lnTo>
                    <a:lnTo>
                      <a:pt x="2891" y="672"/>
                    </a:lnTo>
                    <a:lnTo>
                      <a:pt x="2863" y="652"/>
                    </a:lnTo>
                    <a:lnTo>
                      <a:pt x="2831" y="637"/>
                    </a:lnTo>
                    <a:lnTo>
                      <a:pt x="2795" y="627"/>
                    </a:lnTo>
                    <a:lnTo>
                      <a:pt x="2759" y="624"/>
                    </a:lnTo>
                    <a:lnTo>
                      <a:pt x="385" y="624"/>
                    </a:lnTo>
                    <a:close/>
                    <a:moveTo>
                      <a:pt x="1449" y="178"/>
                    </a:moveTo>
                    <a:lnTo>
                      <a:pt x="1449" y="444"/>
                    </a:lnTo>
                    <a:lnTo>
                      <a:pt x="1695" y="444"/>
                    </a:lnTo>
                    <a:lnTo>
                      <a:pt x="1695" y="178"/>
                    </a:lnTo>
                    <a:lnTo>
                      <a:pt x="1449" y="178"/>
                    </a:lnTo>
                    <a:close/>
                    <a:moveTo>
                      <a:pt x="1359" y="0"/>
                    </a:moveTo>
                    <a:lnTo>
                      <a:pt x="1785" y="0"/>
                    </a:lnTo>
                    <a:lnTo>
                      <a:pt x="1809" y="3"/>
                    </a:lnTo>
                    <a:lnTo>
                      <a:pt x="1830" y="11"/>
                    </a:lnTo>
                    <a:lnTo>
                      <a:pt x="1849" y="26"/>
                    </a:lnTo>
                    <a:lnTo>
                      <a:pt x="1863" y="44"/>
                    </a:lnTo>
                    <a:lnTo>
                      <a:pt x="1871" y="66"/>
                    </a:lnTo>
                    <a:lnTo>
                      <a:pt x="1875" y="89"/>
                    </a:lnTo>
                    <a:lnTo>
                      <a:pt x="1875" y="444"/>
                    </a:lnTo>
                    <a:lnTo>
                      <a:pt x="2759" y="444"/>
                    </a:lnTo>
                    <a:lnTo>
                      <a:pt x="2811" y="448"/>
                    </a:lnTo>
                    <a:lnTo>
                      <a:pt x="2861" y="458"/>
                    </a:lnTo>
                    <a:lnTo>
                      <a:pt x="2909" y="475"/>
                    </a:lnTo>
                    <a:lnTo>
                      <a:pt x="2953" y="498"/>
                    </a:lnTo>
                    <a:lnTo>
                      <a:pt x="2994" y="525"/>
                    </a:lnTo>
                    <a:lnTo>
                      <a:pt x="3031" y="557"/>
                    </a:lnTo>
                    <a:lnTo>
                      <a:pt x="3064" y="594"/>
                    </a:lnTo>
                    <a:lnTo>
                      <a:pt x="3091" y="636"/>
                    </a:lnTo>
                    <a:lnTo>
                      <a:pt x="3113" y="679"/>
                    </a:lnTo>
                    <a:lnTo>
                      <a:pt x="3130" y="728"/>
                    </a:lnTo>
                    <a:lnTo>
                      <a:pt x="3140" y="777"/>
                    </a:lnTo>
                    <a:lnTo>
                      <a:pt x="3144" y="830"/>
                    </a:lnTo>
                    <a:lnTo>
                      <a:pt x="3144" y="2025"/>
                    </a:lnTo>
                    <a:lnTo>
                      <a:pt x="3140" y="2077"/>
                    </a:lnTo>
                    <a:lnTo>
                      <a:pt x="3130" y="2128"/>
                    </a:lnTo>
                    <a:lnTo>
                      <a:pt x="3113" y="2175"/>
                    </a:lnTo>
                    <a:lnTo>
                      <a:pt x="3091" y="2219"/>
                    </a:lnTo>
                    <a:lnTo>
                      <a:pt x="3064" y="2260"/>
                    </a:lnTo>
                    <a:lnTo>
                      <a:pt x="3031" y="2297"/>
                    </a:lnTo>
                    <a:lnTo>
                      <a:pt x="2994" y="2329"/>
                    </a:lnTo>
                    <a:lnTo>
                      <a:pt x="2953" y="2358"/>
                    </a:lnTo>
                    <a:lnTo>
                      <a:pt x="2909" y="2380"/>
                    </a:lnTo>
                    <a:lnTo>
                      <a:pt x="2861" y="2396"/>
                    </a:lnTo>
                    <a:lnTo>
                      <a:pt x="2811" y="2407"/>
                    </a:lnTo>
                    <a:lnTo>
                      <a:pt x="2759" y="2410"/>
                    </a:lnTo>
                    <a:lnTo>
                      <a:pt x="1875" y="2410"/>
                    </a:lnTo>
                    <a:lnTo>
                      <a:pt x="1875" y="3963"/>
                    </a:lnTo>
                    <a:lnTo>
                      <a:pt x="1871" y="3986"/>
                    </a:lnTo>
                    <a:lnTo>
                      <a:pt x="1863" y="4007"/>
                    </a:lnTo>
                    <a:lnTo>
                      <a:pt x="1849" y="4026"/>
                    </a:lnTo>
                    <a:lnTo>
                      <a:pt x="1830" y="4040"/>
                    </a:lnTo>
                    <a:lnTo>
                      <a:pt x="1809" y="4048"/>
                    </a:lnTo>
                    <a:lnTo>
                      <a:pt x="1785" y="4052"/>
                    </a:lnTo>
                    <a:lnTo>
                      <a:pt x="1359" y="4052"/>
                    </a:lnTo>
                    <a:lnTo>
                      <a:pt x="1335" y="4048"/>
                    </a:lnTo>
                    <a:lnTo>
                      <a:pt x="1314" y="4040"/>
                    </a:lnTo>
                    <a:lnTo>
                      <a:pt x="1296" y="4026"/>
                    </a:lnTo>
                    <a:lnTo>
                      <a:pt x="1282" y="4007"/>
                    </a:lnTo>
                    <a:lnTo>
                      <a:pt x="1272" y="3986"/>
                    </a:lnTo>
                    <a:lnTo>
                      <a:pt x="1270" y="3963"/>
                    </a:lnTo>
                    <a:lnTo>
                      <a:pt x="1270" y="2410"/>
                    </a:lnTo>
                    <a:lnTo>
                      <a:pt x="385" y="2410"/>
                    </a:lnTo>
                    <a:lnTo>
                      <a:pt x="333" y="2407"/>
                    </a:lnTo>
                    <a:lnTo>
                      <a:pt x="283" y="2396"/>
                    </a:lnTo>
                    <a:lnTo>
                      <a:pt x="236" y="2380"/>
                    </a:lnTo>
                    <a:lnTo>
                      <a:pt x="191" y="2358"/>
                    </a:lnTo>
                    <a:lnTo>
                      <a:pt x="150" y="2329"/>
                    </a:lnTo>
                    <a:lnTo>
                      <a:pt x="113" y="2297"/>
                    </a:lnTo>
                    <a:lnTo>
                      <a:pt x="80" y="2260"/>
                    </a:lnTo>
                    <a:lnTo>
                      <a:pt x="52" y="2219"/>
                    </a:lnTo>
                    <a:lnTo>
                      <a:pt x="30" y="2175"/>
                    </a:lnTo>
                    <a:lnTo>
                      <a:pt x="14" y="2128"/>
                    </a:lnTo>
                    <a:lnTo>
                      <a:pt x="3" y="2077"/>
                    </a:lnTo>
                    <a:lnTo>
                      <a:pt x="0" y="2025"/>
                    </a:lnTo>
                    <a:lnTo>
                      <a:pt x="0" y="830"/>
                    </a:lnTo>
                    <a:lnTo>
                      <a:pt x="3" y="777"/>
                    </a:lnTo>
                    <a:lnTo>
                      <a:pt x="14" y="728"/>
                    </a:lnTo>
                    <a:lnTo>
                      <a:pt x="30" y="679"/>
                    </a:lnTo>
                    <a:lnTo>
                      <a:pt x="52" y="636"/>
                    </a:lnTo>
                    <a:lnTo>
                      <a:pt x="80" y="594"/>
                    </a:lnTo>
                    <a:lnTo>
                      <a:pt x="113" y="557"/>
                    </a:lnTo>
                    <a:lnTo>
                      <a:pt x="150" y="525"/>
                    </a:lnTo>
                    <a:lnTo>
                      <a:pt x="191" y="498"/>
                    </a:lnTo>
                    <a:lnTo>
                      <a:pt x="236" y="475"/>
                    </a:lnTo>
                    <a:lnTo>
                      <a:pt x="283" y="458"/>
                    </a:lnTo>
                    <a:lnTo>
                      <a:pt x="333" y="448"/>
                    </a:lnTo>
                    <a:lnTo>
                      <a:pt x="385" y="444"/>
                    </a:lnTo>
                    <a:lnTo>
                      <a:pt x="1270" y="444"/>
                    </a:lnTo>
                    <a:lnTo>
                      <a:pt x="1270" y="89"/>
                    </a:lnTo>
                    <a:lnTo>
                      <a:pt x="1272" y="66"/>
                    </a:lnTo>
                    <a:lnTo>
                      <a:pt x="1282" y="44"/>
                    </a:lnTo>
                    <a:lnTo>
                      <a:pt x="1296" y="26"/>
                    </a:lnTo>
                    <a:lnTo>
                      <a:pt x="1314" y="11"/>
                    </a:lnTo>
                    <a:lnTo>
                      <a:pt x="1335" y="3"/>
                    </a:lnTo>
                    <a:lnTo>
                      <a:pt x="135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33" name="Freeform 7">
                <a:extLst>
                  <a:ext uri="{FF2B5EF4-FFF2-40B4-BE49-F238E27FC236}">
                    <a16:creationId xmlns:a16="http://schemas.microsoft.com/office/drawing/2014/main" id="{1473CE8D-C783-7E4A-B715-5EB69EA4560E}"/>
                  </a:ext>
                </a:extLst>
              </p:cNvPr>
              <p:cNvSpPr>
                <a:spLocks/>
              </p:cNvSpPr>
              <p:nvPr/>
            </p:nvSpPr>
            <p:spPr bwMode="auto">
              <a:xfrm>
                <a:off x="-5578476" y="5187950"/>
                <a:ext cx="142875" cy="142875"/>
              </a:xfrm>
              <a:custGeom>
                <a:avLst/>
                <a:gdLst>
                  <a:gd name="T0" fmla="*/ 91 w 180"/>
                  <a:gd name="T1" fmla="*/ 0 h 179"/>
                  <a:gd name="T2" fmla="*/ 113 w 180"/>
                  <a:gd name="T3" fmla="*/ 4 h 179"/>
                  <a:gd name="T4" fmla="*/ 135 w 180"/>
                  <a:gd name="T5" fmla="*/ 12 h 179"/>
                  <a:gd name="T6" fmla="*/ 154 w 180"/>
                  <a:gd name="T7" fmla="*/ 27 h 179"/>
                  <a:gd name="T8" fmla="*/ 168 w 180"/>
                  <a:gd name="T9" fmla="*/ 46 h 179"/>
                  <a:gd name="T10" fmla="*/ 178 w 180"/>
                  <a:gd name="T11" fmla="*/ 67 h 179"/>
                  <a:gd name="T12" fmla="*/ 180 w 180"/>
                  <a:gd name="T13" fmla="*/ 90 h 179"/>
                  <a:gd name="T14" fmla="*/ 178 w 180"/>
                  <a:gd name="T15" fmla="*/ 114 h 179"/>
                  <a:gd name="T16" fmla="*/ 168 w 180"/>
                  <a:gd name="T17" fmla="*/ 135 h 179"/>
                  <a:gd name="T18" fmla="*/ 154 w 180"/>
                  <a:gd name="T19" fmla="*/ 153 h 179"/>
                  <a:gd name="T20" fmla="*/ 135 w 180"/>
                  <a:gd name="T21" fmla="*/ 168 h 179"/>
                  <a:gd name="T22" fmla="*/ 113 w 180"/>
                  <a:gd name="T23" fmla="*/ 177 h 179"/>
                  <a:gd name="T24" fmla="*/ 91 w 180"/>
                  <a:gd name="T25" fmla="*/ 179 h 179"/>
                  <a:gd name="T26" fmla="*/ 67 w 180"/>
                  <a:gd name="T27" fmla="*/ 177 h 179"/>
                  <a:gd name="T28" fmla="*/ 45 w 180"/>
                  <a:gd name="T29" fmla="*/ 168 h 179"/>
                  <a:gd name="T30" fmla="*/ 26 w 180"/>
                  <a:gd name="T31" fmla="*/ 153 h 179"/>
                  <a:gd name="T32" fmla="*/ 13 w 180"/>
                  <a:gd name="T33" fmla="*/ 135 h 179"/>
                  <a:gd name="T34" fmla="*/ 4 w 180"/>
                  <a:gd name="T35" fmla="*/ 114 h 179"/>
                  <a:gd name="T36" fmla="*/ 0 w 180"/>
                  <a:gd name="T37" fmla="*/ 90 h 179"/>
                  <a:gd name="T38" fmla="*/ 4 w 180"/>
                  <a:gd name="T39" fmla="*/ 67 h 179"/>
                  <a:gd name="T40" fmla="*/ 13 w 180"/>
                  <a:gd name="T41" fmla="*/ 46 h 179"/>
                  <a:gd name="T42" fmla="*/ 26 w 180"/>
                  <a:gd name="T43" fmla="*/ 27 h 179"/>
                  <a:gd name="T44" fmla="*/ 45 w 180"/>
                  <a:gd name="T45" fmla="*/ 12 h 179"/>
                  <a:gd name="T46" fmla="*/ 67 w 180"/>
                  <a:gd name="T47" fmla="*/ 4 h 179"/>
                  <a:gd name="T48" fmla="*/ 91 w 180"/>
                  <a:gd name="T4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79">
                    <a:moveTo>
                      <a:pt x="91" y="0"/>
                    </a:moveTo>
                    <a:lnTo>
                      <a:pt x="113" y="4"/>
                    </a:lnTo>
                    <a:lnTo>
                      <a:pt x="135" y="12"/>
                    </a:lnTo>
                    <a:lnTo>
                      <a:pt x="154" y="27"/>
                    </a:lnTo>
                    <a:lnTo>
                      <a:pt x="168" y="46"/>
                    </a:lnTo>
                    <a:lnTo>
                      <a:pt x="178" y="67"/>
                    </a:lnTo>
                    <a:lnTo>
                      <a:pt x="180" y="90"/>
                    </a:lnTo>
                    <a:lnTo>
                      <a:pt x="178" y="114"/>
                    </a:lnTo>
                    <a:lnTo>
                      <a:pt x="168" y="135"/>
                    </a:lnTo>
                    <a:lnTo>
                      <a:pt x="154" y="153"/>
                    </a:lnTo>
                    <a:lnTo>
                      <a:pt x="135" y="168"/>
                    </a:lnTo>
                    <a:lnTo>
                      <a:pt x="113" y="177"/>
                    </a:lnTo>
                    <a:lnTo>
                      <a:pt x="91" y="179"/>
                    </a:lnTo>
                    <a:lnTo>
                      <a:pt x="67" y="177"/>
                    </a:lnTo>
                    <a:lnTo>
                      <a:pt x="45" y="168"/>
                    </a:lnTo>
                    <a:lnTo>
                      <a:pt x="26" y="153"/>
                    </a:lnTo>
                    <a:lnTo>
                      <a:pt x="13" y="135"/>
                    </a:lnTo>
                    <a:lnTo>
                      <a:pt x="4" y="114"/>
                    </a:lnTo>
                    <a:lnTo>
                      <a:pt x="0" y="90"/>
                    </a:lnTo>
                    <a:lnTo>
                      <a:pt x="4" y="67"/>
                    </a:lnTo>
                    <a:lnTo>
                      <a:pt x="13" y="46"/>
                    </a:lnTo>
                    <a:lnTo>
                      <a:pt x="26" y="27"/>
                    </a:lnTo>
                    <a:lnTo>
                      <a:pt x="45" y="12"/>
                    </a:lnTo>
                    <a:lnTo>
                      <a:pt x="67" y="4"/>
                    </a:lnTo>
                    <a:lnTo>
                      <a:pt x="9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34" name="Freeform 8">
                <a:extLst>
                  <a:ext uri="{FF2B5EF4-FFF2-40B4-BE49-F238E27FC236}">
                    <a16:creationId xmlns:a16="http://schemas.microsoft.com/office/drawing/2014/main" id="{4EBEE0BC-EE60-554D-A294-4F63232A5183}"/>
                  </a:ext>
                </a:extLst>
              </p:cNvPr>
              <p:cNvSpPr>
                <a:spLocks/>
              </p:cNvSpPr>
              <p:nvPr/>
            </p:nvSpPr>
            <p:spPr bwMode="auto">
              <a:xfrm>
                <a:off x="-3630613" y="5187950"/>
                <a:ext cx="141288" cy="142875"/>
              </a:xfrm>
              <a:custGeom>
                <a:avLst/>
                <a:gdLst>
                  <a:gd name="T0" fmla="*/ 91 w 180"/>
                  <a:gd name="T1" fmla="*/ 0 h 179"/>
                  <a:gd name="T2" fmla="*/ 114 w 180"/>
                  <a:gd name="T3" fmla="*/ 4 h 179"/>
                  <a:gd name="T4" fmla="*/ 135 w 180"/>
                  <a:gd name="T5" fmla="*/ 12 h 179"/>
                  <a:gd name="T6" fmla="*/ 154 w 180"/>
                  <a:gd name="T7" fmla="*/ 27 h 179"/>
                  <a:gd name="T8" fmla="*/ 169 w 180"/>
                  <a:gd name="T9" fmla="*/ 46 h 179"/>
                  <a:gd name="T10" fmla="*/ 177 w 180"/>
                  <a:gd name="T11" fmla="*/ 67 h 179"/>
                  <a:gd name="T12" fmla="*/ 180 w 180"/>
                  <a:gd name="T13" fmla="*/ 90 h 179"/>
                  <a:gd name="T14" fmla="*/ 177 w 180"/>
                  <a:gd name="T15" fmla="*/ 114 h 179"/>
                  <a:gd name="T16" fmla="*/ 169 w 180"/>
                  <a:gd name="T17" fmla="*/ 135 h 179"/>
                  <a:gd name="T18" fmla="*/ 154 w 180"/>
                  <a:gd name="T19" fmla="*/ 153 h 179"/>
                  <a:gd name="T20" fmla="*/ 135 w 180"/>
                  <a:gd name="T21" fmla="*/ 168 h 179"/>
                  <a:gd name="T22" fmla="*/ 114 w 180"/>
                  <a:gd name="T23" fmla="*/ 177 h 179"/>
                  <a:gd name="T24" fmla="*/ 91 w 180"/>
                  <a:gd name="T25" fmla="*/ 179 h 179"/>
                  <a:gd name="T26" fmla="*/ 67 w 180"/>
                  <a:gd name="T27" fmla="*/ 177 h 179"/>
                  <a:gd name="T28" fmla="*/ 46 w 180"/>
                  <a:gd name="T29" fmla="*/ 168 h 179"/>
                  <a:gd name="T30" fmla="*/ 27 w 180"/>
                  <a:gd name="T31" fmla="*/ 153 h 179"/>
                  <a:gd name="T32" fmla="*/ 13 w 180"/>
                  <a:gd name="T33" fmla="*/ 135 h 179"/>
                  <a:gd name="T34" fmla="*/ 4 w 180"/>
                  <a:gd name="T35" fmla="*/ 114 h 179"/>
                  <a:gd name="T36" fmla="*/ 0 w 180"/>
                  <a:gd name="T37" fmla="*/ 90 h 179"/>
                  <a:gd name="T38" fmla="*/ 4 w 180"/>
                  <a:gd name="T39" fmla="*/ 67 h 179"/>
                  <a:gd name="T40" fmla="*/ 13 w 180"/>
                  <a:gd name="T41" fmla="*/ 46 h 179"/>
                  <a:gd name="T42" fmla="*/ 27 w 180"/>
                  <a:gd name="T43" fmla="*/ 27 h 179"/>
                  <a:gd name="T44" fmla="*/ 46 w 180"/>
                  <a:gd name="T45" fmla="*/ 12 h 179"/>
                  <a:gd name="T46" fmla="*/ 67 w 180"/>
                  <a:gd name="T47" fmla="*/ 4 h 179"/>
                  <a:gd name="T48" fmla="*/ 91 w 180"/>
                  <a:gd name="T4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79">
                    <a:moveTo>
                      <a:pt x="91" y="0"/>
                    </a:moveTo>
                    <a:lnTo>
                      <a:pt x="114" y="4"/>
                    </a:lnTo>
                    <a:lnTo>
                      <a:pt x="135" y="12"/>
                    </a:lnTo>
                    <a:lnTo>
                      <a:pt x="154" y="27"/>
                    </a:lnTo>
                    <a:lnTo>
                      <a:pt x="169" y="46"/>
                    </a:lnTo>
                    <a:lnTo>
                      <a:pt x="177" y="67"/>
                    </a:lnTo>
                    <a:lnTo>
                      <a:pt x="180" y="90"/>
                    </a:lnTo>
                    <a:lnTo>
                      <a:pt x="177" y="114"/>
                    </a:lnTo>
                    <a:lnTo>
                      <a:pt x="169" y="135"/>
                    </a:lnTo>
                    <a:lnTo>
                      <a:pt x="154" y="153"/>
                    </a:lnTo>
                    <a:lnTo>
                      <a:pt x="135" y="168"/>
                    </a:lnTo>
                    <a:lnTo>
                      <a:pt x="114" y="177"/>
                    </a:lnTo>
                    <a:lnTo>
                      <a:pt x="91" y="179"/>
                    </a:lnTo>
                    <a:lnTo>
                      <a:pt x="67" y="177"/>
                    </a:lnTo>
                    <a:lnTo>
                      <a:pt x="46" y="168"/>
                    </a:lnTo>
                    <a:lnTo>
                      <a:pt x="27" y="153"/>
                    </a:lnTo>
                    <a:lnTo>
                      <a:pt x="13" y="135"/>
                    </a:lnTo>
                    <a:lnTo>
                      <a:pt x="4" y="114"/>
                    </a:lnTo>
                    <a:lnTo>
                      <a:pt x="0" y="90"/>
                    </a:lnTo>
                    <a:lnTo>
                      <a:pt x="4" y="67"/>
                    </a:lnTo>
                    <a:lnTo>
                      <a:pt x="13" y="46"/>
                    </a:lnTo>
                    <a:lnTo>
                      <a:pt x="27" y="27"/>
                    </a:lnTo>
                    <a:lnTo>
                      <a:pt x="46" y="12"/>
                    </a:lnTo>
                    <a:lnTo>
                      <a:pt x="67" y="4"/>
                    </a:lnTo>
                    <a:lnTo>
                      <a:pt x="9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35" name="Freeform 9">
                <a:extLst>
                  <a:ext uri="{FF2B5EF4-FFF2-40B4-BE49-F238E27FC236}">
                    <a16:creationId xmlns:a16="http://schemas.microsoft.com/office/drawing/2014/main" id="{EC270B50-D592-9348-9FE7-D807AC3BAE3A}"/>
                  </a:ext>
                </a:extLst>
              </p:cNvPr>
              <p:cNvSpPr>
                <a:spLocks noEditPoints="1"/>
              </p:cNvSpPr>
              <p:nvPr/>
            </p:nvSpPr>
            <p:spPr bwMode="auto">
              <a:xfrm>
                <a:off x="-5416551" y="5472113"/>
                <a:ext cx="403225" cy="660400"/>
              </a:xfrm>
              <a:custGeom>
                <a:avLst/>
                <a:gdLst>
                  <a:gd name="T0" fmla="*/ 179 w 507"/>
                  <a:gd name="T1" fmla="*/ 327 h 834"/>
                  <a:gd name="T2" fmla="*/ 300 w 507"/>
                  <a:gd name="T3" fmla="*/ 324 h 834"/>
                  <a:gd name="T4" fmla="*/ 324 w 507"/>
                  <a:gd name="T5" fmla="*/ 301 h 834"/>
                  <a:gd name="T6" fmla="*/ 328 w 507"/>
                  <a:gd name="T7" fmla="*/ 223 h 834"/>
                  <a:gd name="T8" fmla="*/ 315 w 507"/>
                  <a:gd name="T9" fmla="*/ 192 h 834"/>
                  <a:gd name="T10" fmla="*/ 284 w 507"/>
                  <a:gd name="T11" fmla="*/ 179 h 834"/>
                  <a:gd name="T12" fmla="*/ 90 w 507"/>
                  <a:gd name="T13" fmla="*/ 0 h 834"/>
                  <a:gd name="T14" fmla="*/ 324 w 507"/>
                  <a:gd name="T15" fmla="*/ 4 h 834"/>
                  <a:gd name="T16" fmla="*/ 397 w 507"/>
                  <a:gd name="T17" fmla="*/ 30 h 834"/>
                  <a:gd name="T18" fmla="*/ 455 w 507"/>
                  <a:gd name="T19" fmla="*/ 79 h 834"/>
                  <a:gd name="T20" fmla="*/ 494 w 507"/>
                  <a:gd name="T21" fmla="*/ 145 h 834"/>
                  <a:gd name="T22" fmla="*/ 507 w 507"/>
                  <a:gd name="T23" fmla="*/ 223 h 834"/>
                  <a:gd name="T24" fmla="*/ 503 w 507"/>
                  <a:gd name="T25" fmla="*/ 320 h 834"/>
                  <a:gd name="T26" fmla="*/ 481 w 507"/>
                  <a:gd name="T27" fmla="*/ 388 h 834"/>
                  <a:gd name="T28" fmla="*/ 438 w 507"/>
                  <a:gd name="T29" fmla="*/ 444 h 834"/>
                  <a:gd name="T30" fmla="*/ 380 w 507"/>
                  <a:gd name="T31" fmla="*/ 485 h 834"/>
                  <a:gd name="T32" fmla="*/ 310 w 507"/>
                  <a:gd name="T33" fmla="*/ 505 h 834"/>
                  <a:gd name="T34" fmla="*/ 496 w 507"/>
                  <a:gd name="T35" fmla="*/ 701 h 834"/>
                  <a:gd name="T36" fmla="*/ 507 w 507"/>
                  <a:gd name="T37" fmla="*/ 746 h 834"/>
                  <a:gd name="T38" fmla="*/ 495 w 507"/>
                  <a:gd name="T39" fmla="*/ 790 h 834"/>
                  <a:gd name="T40" fmla="*/ 461 w 507"/>
                  <a:gd name="T41" fmla="*/ 823 h 834"/>
                  <a:gd name="T42" fmla="*/ 418 w 507"/>
                  <a:gd name="T43" fmla="*/ 834 h 834"/>
                  <a:gd name="T44" fmla="*/ 383 w 507"/>
                  <a:gd name="T45" fmla="*/ 827 h 834"/>
                  <a:gd name="T46" fmla="*/ 352 w 507"/>
                  <a:gd name="T47" fmla="*/ 806 h 834"/>
                  <a:gd name="T48" fmla="*/ 179 w 507"/>
                  <a:gd name="T49" fmla="*/ 745 h 834"/>
                  <a:gd name="T50" fmla="*/ 167 w 507"/>
                  <a:gd name="T51" fmla="*/ 789 h 834"/>
                  <a:gd name="T52" fmla="*/ 134 w 507"/>
                  <a:gd name="T53" fmla="*/ 821 h 834"/>
                  <a:gd name="T54" fmla="*/ 90 w 507"/>
                  <a:gd name="T55" fmla="*/ 834 h 834"/>
                  <a:gd name="T56" fmla="*/ 44 w 507"/>
                  <a:gd name="T57" fmla="*/ 821 h 834"/>
                  <a:gd name="T58" fmla="*/ 12 w 507"/>
                  <a:gd name="T59" fmla="*/ 789 h 834"/>
                  <a:gd name="T60" fmla="*/ 0 w 507"/>
                  <a:gd name="T61" fmla="*/ 745 h 834"/>
                  <a:gd name="T62" fmla="*/ 3 w 507"/>
                  <a:gd name="T63" fmla="*/ 66 h 834"/>
                  <a:gd name="T64" fmla="*/ 27 w 507"/>
                  <a:gd name="T65" fmla="*/ 26 h 834"/>
                  <a:gd name="T66" fmla="*/ 66 w 507"/>
                  <a:gd name="T67" fmla="*/ 3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 h="834">
                    <a:moveTo>
                      <a:pt x="179" y="179"/>
                    </a:moveTo>
                    <a:lnTo>
                      <a:pt x="179" y="327"/>
                    </a:lnTo>
                    <a:lnTo>
                      <a:pt x="284" y="327"/>
                    </a:lnTo>
                    <a:lnTo>
                      <a:pt x="300" y="324"/>
                    </a:lnTo>
                    <a:lnTo>
                      <a:pt x="315" y="314"/>
                    </a:lnTo>
                    <a:lnTo>
                      <a:pt x="324" y="301"/>
                    </a:lnTo>
                    <a:lnTo>
                      <a:pt x="328" y="283"/>
                    </a:lnTo>
                    <a:lnTo>
                      <a:pt x="328" y="223"/>
                    </a:lnTo>
                    <a:lnTo>
                      <a:pt x="324" y="205"/>
                    </a:lnTo>
                    <a:lnTo>
                      <a:pt x="315" y="192"/>
                    </a:lnTo>
                    <a:lnTo>
                      <a:pt x="300" y="182"/>
                    </a:lnTo>
                    <a:lnTo>
                      <a:pt x="284" y="179"/>
                    </a:lnTo>
                    <a:lnTo>
                      <a:pt x="179" y="179"/>
                    </a:lnTo>
                    <a:close/>
                    <a:moveTo>
                      <a:pt x="90" y="0"/>
                    </a:moveTo>
                    <a:lnTo>
                      <a:pt x="284" y="0"/>
                    </a:lnTo>
                    <a:lnTo>
                      <a:pt x="324" y="4"/>
                    </a:lnTo>
                    <a:lnTo>
                      <a:pt x="362" y="14"/>
                    </a:lnTo>
                    <a:lnTo>
                      <a:pt x="397" y="30"/>
                    </a:lnTo>
                    <a:lnTo>
                      <a:pt x="428" y="52"/>
                    </a:lnTo>
                    <a:lnTo>
                      <a:pt x="455" y="79"/>
                    </a:lnTo>
                    <a:lnTo>
                      <a:pt x="476" y="110"/>
                    </a:lnTo>
                    <a:lnTo>
                      <a:pt x="494" y="145"/>
                    </a:lnTo>
                    <a:lnTo>
                      <a:pt x="503" y="183"/>
                    </a:lnTo>
                    <a:lnTo>
                      <a:pt x="507" y="223"/>
                    </a:lnTo>
                    <a:lnTo>
                      <a:pt x="507" y="283"/>
                    </a:lnTo>
                    <a:lnTo>
                      <a:pt x="503" y="320"/>
                    </a:lnTo>
                    <a:lnTo>
                      <a:pt x="495" y="356"/>
                    </a:lnTo>
                    <a:lnTo>
                      <a:pt x="481" y="388"/>
                    </a:lnTo>
                    <a:lnTo>
                      <a:pt x="461" y="418"/>
                    </a:lnTo>
                    <a:lnTo>
                      <a:pt x="438" y="444"/>
                    </a:lnTo>
                    <a:lnTo>
                      <a:pt x="411" y="466"/>
                    </a:lnTo>
                    <a:lnTo>
                      <a:pt x="380" y="485"/>
                    </a:lnTo>
                    <a:lnTo>
                      <a:pt x="346" y="497"/>
                    </a:lnTo>
                    <a:lnTo>
                      <a:pt x="310" y="505"/>
                    </a:lnTo>
                    <a:lnTo>
                      <a:pt x="482" y="682"/>
                    </a:lnTo>
                    <a:lnTo>
                      <a:pt x="496" y="701"/>
                    </a:lnTo>
                    <a:lnTo>
                      <a:pt x="505" y="722"/>
                    </a:lnTo>
                    <a:lnTo>
                      <a:pt x="507" y="746"/>
                    </a:lnTo>
                    <a:lnTo>
                      <a:pt x="503" y="768"/>
                    </a:lnTo>
                    <a:lnTo>
                      <a:pt x="495" y="790"/>
                    </a:lnTo>
                    <a:lnTo>
                      <a:pt x="480" y="809"/>
                    </a:lnTo>
                    <a:lnTo>
                      <a:pt x="461" y="823"/>
                    </a:lnTo>
                    <a:lnTo>
                      <a:pt x="439" y="831"/>
                    </a:lnTo>
                    <a:lnTo>
                      <a:pt x="418" y="834"/>
                    </a:lnTo>
                    <a:lnTo>
                      <a:pt x="399" y="832"/>
                    </a:lnTo>
                    <a:lnTo>
                      <a:pt x="383" y="827"/>
                    </a:lnTo>
                    <a:lnTo>
                      <a:pt x="367" y="819"/>
                    </a:lnTo>
                    <a:lnTo>
                      <a:pt x="352" y="806"/>
                    </a:lnTo>
                    <a:lnTo>
                      <a:pt x="179" y="627"/>
                    </a:lnTo>
                    <a:lnTo>
                      <a:pt x="179" y="745"/>
                    </a:lnTo>
                    <a:lnTo>
                      <a:pt x="177" y="768"/>
                    </a:lnTo>
                    <a:lnTo>
                      <a:pt x="167" y="789"/>
                    </a:lnTo>
                    <a:lnTo>
                      <a:pt x="153" y="808"/>
                    </a:lnTo>
                    <a:lnTo>
                      <a:pt x="134" y="821"/>
                    </a:lnTo>
                    <a:lnTo>
                      <a:pt x="113" y="830"/>
                    </a:lnTo>
                    <a:lnTo>
                      <a:pt x="90" y="834"/>
                    </a:lnTo>
                    <a:lnTo>
                      <a:pt x="66" y="830"/>
                    </a:lnTo>
                    <a:lnTo>
                      <a:pt x="44" y="821"/>
                    </a:lnTo>
                    <a:lnTo>
                      <a:pt x="27" y="808"/>
                    </a:lnTo>
                    <a:lnTo>
                      <a:pt x="12" y="789"/>
                    </a:lnTo>
                    <a:lnTo>
                      <a:pt x="3" y="768"/>
                    </a:lnTo>
                    <a:lnTo>
                      <a:pt x="0" y="745"/>
                    </a:lnTo>
                    <a:lnTo>
                      <a:pt x="0" y="89"/>
                    </a:lnTo>
                    <a:lnTo>
                      <a:pt x="3" y="66"/>
                    </a:lnTo>
                    <a:lnTo>
                      <a:pt x="12" y="45"/>
                    </a:lnTo>
                    <a:lnTo>
                      <a:pt x="27" y="26"/>
                    </a:lnTo>
                    <a:lnTo>
                      <a:pt x="44" y="12"/>
                    </a:lnTo>
                    <a:lnTo>
                      <a:pt x="66" y="3"/>
                    </a:lnTo>
                    <a:lnTo>
                      <a:pt x="9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36" name="Freeform 10">
                <a:extLst>
                  <a:ext uri="{FF2B5EF4-FFF2-40B4-BE49-F238E27FC236}">
                    <a16:creationId xmlns:a16="http://schemas.microsoft.com/office/drawing/2014/main" id="{BE88176A-36CB-1743-A3C5-FF949F927A39}"/>
                  </a:ext>
                </a:extLst>
              </p:cNvPr>
              <p:cNvSpPr>
                <a:spLocks/>
              </p:cNvSpPr>
              <p:nvPr/>
            </p:nvSpPr>
            <p:spPr bwMode="auto">
              <a:xfrm>
                <a:off x="-4948238" y="5472113"/>
                <a:ext cx="401638" cy="660400"/>
              </a:xfrm>
              <a:custGeom>
                <a:avLst/>
                <a:gdLst>
                  <a:gd name="T0" fmla="*/ 417 w 507"/>
                  <a:gd name="T1" fmla="*/ 0 h 834"/>
                  <a:gd name="T2" fmla="*/ 463 w 507"/>
                  <a:gd name="T3" fmla="*/ 12 h 834"/>
                  <a:gd name="T4" fmla="*/ 495 w 507"/>
                  <a:gd name="T5" fmla="*/ 45 h 834"/>
                  <a:gd name="T6" fmla="*/ 507 w 507"/>
                  <a:gd name="T7" fmla="*/ 89 h 834"/>
                  <a:gd name="T8" fmla="*/ 495 w 507"/>
                  <a:gd name="T9" fmla="*/ 135 h 834"/>
                  <a:gd name="T10" fmla="*/ 463 w 507"/>
                  <a:gd name="T11" fmla="*/ 167 h 834"/>
                  <a:gd name="T12" fmla="*/ 417 w 507"/>
                  <a:gd name="T13" fmla="*/ 179 h 834"/>
                  <a:gd name="T14" fmla="*/ 190 w 507"/>
                  <a:gd name="T15" fmla="*/ 179 h 834"/>
                  <a:gd name="T16" fmla="*/ 182 w 507"/>
                  <a:gd name="T17" fmla="*/ 184 h 834"/>
                  <a:gd name="T18" fmla="*/ 180 w 507"/>
                  <a:gd name="T19" fmla="*/ 193 h 834"/>
                  <a:gd name="T20" fmla="*/ 417 w 507"/>
                  <a:gd name="T21" fmla="*/ 327 h 834"/>
                  <a:gd name="T22" fmla="*/ 463 w 507"/>
                  <a:gd name="T23" fmla="*/ 339 h 834"/>
                  <a:gd name="T24" fmla="*/ 495 w 507"/>
                  <a:gd name="T25" fmla="*/ 371 h 834"/>
                  <a:gd name="T26" fmla="*/ 507 w 507"/>
                  <a:gd name="T27" fmla="*/ 417 h 834"/>
                  <a:gd name="T28" fmla="*/ 495 w 507"/>
                  <a:gd name="T29" fmla="*/ 461 h 834"/>
                  <a:gd name="T30" fmla="*/ 463 w 507"/>
                  <a:gd name="T31" fmla="*/ 494 h 834"/>
                  <a:gd name="T32" fmla="*/ 417 w 507"/>
                  <a:gd name="T33" fmla="*/ 506 h 834"/>
                  <a:gd name="T34" fmla="*/ 180 w 507"/>
                  <a:gd name="T35" fmla="*/ 640 h 834"/>
                  <a:gd name="T36" fmla="*/ 182 w 507"/>
                  <a:gd name="T37" fmla="*/ 648 h 834"/>
                  <a:gd name="T38" fmla="*/ 190 w 507"/>
                  <a:gd name="T39" fmla="*/ 654 h 834"/>
                  <a:gd name="T40" fmla="*/ 417 w 507"/>
                  <a:gd name="T41" fmla="*/ 654 h 834"/>
                  <a:gd name="T42" fmla="*/ 463 w 507"/>
                  <a:gd name="T43" fmla="*/ 667 h 834"/>
                  <a:gd name="T44" fmla="*/ 495 w 507"/>
                  <a:gd name="T45" fmla="*/ 699 h 834"/>
                  <a:gd name="T46" fmla="*/ 507 w 507"/>
                  <a:gd name="T47" fmla="*/ 745 h 834"/>
                  <a:gd name="T48" fmla="*/ 495 w 507"/>
                  <a:gd name="T49" fmla="*/ 789 h 834"/>
                  <a:gd name="T50" fmla="*/ 463 w 507"/>
                  <a:gd name="T51" fmla="*/ 821 h 834"/>
                  <a:gd name="T52" fmla="*/ 417 w 507"/>
                  <a:gd name="T53" fmla="*/ 834 h 834"/>
                  <a:gd name="T54" fmla="*/ 159 w 507"/>
                  <a:gd name="T55" fmla="*/ 831 h 834"/>
                  <a:gd name="T56" fmla="*/ 97 w 507"/>
                  <a:gd name="T57" fmla="*/ 808 h 834"/>
                  <a:gd name="T58" fmla="*/ 46 w 507"/>
                  <a:gd name="T59" fmla="*/ 764 h 834"/>
                  <a:gd name="T60" fmla="*/ 13 w 507"/>
                  <a:gd name="T61" fmla="*/ 708 h 834"/>
                  <a:gd name="T62" fmla="*/ 0 w 507"/>
                  <a:gd name="T63" fmla="*/ 640 h 834"/>
                  <a:gd name="T64" fmla="*/ 3 w 507"/>
                  <a:gd name="T65" fmla="*/ 158 h 834"/>
                  <a:gd name="T66" fmla="*/ 26 w 507"/>
                  <a:gd name="T67" fmla="*/ 95 h 834"/>
                  <a:gd name="T68" fmla="*/ 69 w 507"/>
                  <a:gd name="T69" fmla="*/ 46 h 834"/>
                  <a:gd name="T70" fmla="*/ 126 w 507"/>
                  <a:gd name="T71" fmla="*/ 11 h 834"/>
                  <a:gd name="T72" fmla="*/ 195 w 507"/>
                  <a:gd name="T73"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7" h="834">
                    <a:moveTo>
                      <a:pt x="195" y="0"/>
                    </a:moveTo>
                    <a:lnTo>
                      <a:pt x="417" y="0"/>
                    </a:lnTo>
                    <a:lnTo>
                      <a:pt x="441" y="3"/>
                    </a:lnTo>
                    <a:lnTo>
                      <a:pt x="463" y="12"/>
                    </a:lnTo>
                    <a:lnTo>
                      <a:pt x="481" y="26"/>
                    </a:lnTo>
                    <a:lnTo>
                      <a:pt x="495" y="45"/>
                    </a:lnTo>
                    <a:lnTo>
                      <a:pt x="504" y="66"/>
                    </a:lnTo>
                    <a:lnTo>
                      <a:pt x="507" y="89"/>
                    </a:lnTo>
                    <a:lnTo>
                      <a:pt x="504" y="113"/>
                    </a:lnTo>
                    <a:lnTo>
                      <a:pt x="495" y="135"/>
                    </a:lnTo>
                    <a:lnTo>
                      <a:pt x="481" y="152"/>
                    </a:lnTo>
                    <a:lnTo>
                      <a:pt x="463" y="167"/>
                    </a:lnTo>
                    <a:lnTo>
                      <a:pt x="441" y="176"/>
                    </a:lnTo>
                    <a:lnTo>
                      <a:pt x="417" y="179"/>
                    </a:lnTo>
                    <a:lnTo>
                      <a:pt x="195" y="179"/>
                    </a:lnTo>
                    <a:lnTo>
                      <a:pt x="190" y="179"/>
                    </a:lnTo>
                    <a:lnTo>
                      <a:pt x="186" y="182"/>
                    </a:lnTo>
                    <a:lnTo>
                      <a:pt x="182" y="184"/>
                    </a:lnTo>
                    <a:lnTo>
                      <a:pt x="180" y="189"/>
                    </a:lnTo>
                    <a:lnTo>
                      <a:pt x="180" y="193"/>
                    </a:lnTo>
                    <a:lnTo>
                      <a:pt x="180" y="327"/>
                    </a:lnTo>
                    <a:lnTo>
                      <a:pt x="417" y="327"/>
                    </a:lnTo>
                    <a:lnTo>
                      <a:pt x="441" y="330"/>
                    </a:lnTo>
                    <a:lnTo>
                      <a:pt x="463" y="339"/>
                    </a:lnTo>
                    <a:lnTo>
                      <a:pt x="481" y="354"/>
                    </a:lnTo>
                    <a:lnTo>
                      <a:pt x="495" y="371"/>
                    </a:lnTo>
                    <a:lnTo>
                      <a:pt x="504" y="393"/>
                    </a:lnTo>
                    <a:lnTo>
                      <a:pt x="507" y="417"/>
                    </a:lnTo>
                    <a:lnTo>
                      <a:pt x="504" y="440"/>
                    </a:lnTo>
                    <a:lnTo>
                      <a:pt x="495" y="461"/>
                    </a:lnTo>
                    <a:lnTo>
                      <a:pt x="481" y="480"/>
                    </a:lnTo>
                    <a:lnTo>
                      <a:pt x="463" y="494"/>
                    </a:lnTo>
                    <a:lnTo>
                      <a:pt x="441" y="503"/>
                    </a:lnTo>
                    <a:lnTo>
                      <a:pt x="417" y="506"/>
                    </a:lnTo>
                    <a:lnTo>
                      <a:pt x="180" y="506"/>
                    </a:lnTo>
                    <a:lnTo>
                      <a:pt x="180" y="640"/>
                    </a:lnTo>
                    <a:lnTo>
                      <a:pt x="180" y="644"/>
                    </a:lnTo>
                    <a:lnTo>
                      <a:pt x="182" y="648"/>
                    </a:lnTo>
                    <a:lnTo>
                      <a:pt x="186" y="652"/>
                    </a:lnTo>
                    <a:lnTo>
                      <a:pt x="190" y="654"/>
                    </a:lnTo>
                    <a:lnTo>
                      <a:pt x="195" y="654"/>
                    </a:lnTo>
                    <a:lnTo>
                      <a:pt x="417" y="654"/>
                    </a:lnTo>
                    <a:lnTo>
                      <a:pt x="441" y="658"/>
                    </a:lnTo>
                    <a:lnTo>
                      <a:pt x="463" y="667"/>
                    </a:lnTo>
                    <a:lnTo>
                      <a:pt x="481" y="680"/>
                    </a:lnTo>
                    <a:lnTo>
                      <a:pt x="495" y="699"/>
                    </a:lnTo>
                    <a:lnTo>
                      <a:pt x="504" y="720"/>
                    </a:lnTo>
                    <a:lnTo>
                      <a:pt x="507" y="745"/>
                    </a:lnTo>
                    <a:lnTo>
                      <a:pt x="504" y="768"/>
                    </a:lnTo>
                    <a:lnTo>
                      <a:pt x="495" y="789"/>
                    </a:lnTo>
                    <a:lnTo>
                      <a:pt x="481" y="808"/>
                    </a:lnTo>
                    <a:lnTo>
                      <a:pt x="463" y="821"/>
                    </a:lnTo>
                    <a:lnTo>
                      <a:pt x="441" y="830"/>
                    </a:lnTo>
                    <a:lnTo>
                      <a:pt x="417" y="834"/>
                    </a:lnTo>
                    <a:lnTo>
                      <a:pt x="195" y="834"/>
                    </a:lnTo>
                    <a:lnTo>
                      <a:pt x="159" y="831"/>
                    </a:lnTo>
                    <a:lnTo>
                      <a:pt x="126" y="821"/>
                    </a:lnTo>
                    <a:lnTo>
                      <a:pt x="97" y="808"/>
                    </a:lnTo>
                    <a:lnTo>
                      <a:pt x="69" y="788"/>
                    </a:lnTo>
                    <a:lnTo>
                      <a:pt x="46" y="764"/>
                    </a:lnTo>
                    <a:lnTo>
                      <a:pt x="26" y="737"/>
                    </a:lnTo>
                    <a:lnTo>
                      <a:pt x="13" y="708"/>
                    </a:lnTo>
                    <a:lnTo>
                      <a:pt x="3" y="674"/>
                    </a:lnTo>
                    <a:lnTo>
                      <a:pt x="0" y="640"/>
                    </a:lnTo>
                    <a:lnTo>
                      <a:pt x="0" y="193"/>
                    </a:lnTo>
                    <a:lnTo>
                      <a:pt x="3" y="158"/>
                    </a:lnTo>
                    <a:lnTo>
                      <a:pt x="13" y="126"/>
                    </a:lnTo>
                    <a:lnTo>
                      <a:pt x="26" y="95"/>
                    </a:lnTo>
                    <a:lnTo>
                      <a:pt x="46" y="68"/>
                    </a:lnTo>
                    <a:lnTo>
                      <a:pt x="69" y="46"/>
                    </a:lnTo>
                    <a:lnTo>
                      <a:pt x="97" y="26"/>
                    </a:lnTo>
                    <a:lnTo>
                      <a:pt x="126" y="11"/>
                    </a:lnTo>
                    <a:lnTo>
                      <a:pt x="159" y="3"/>
                    </a:lnTo>
                    <a:lnTo>
                      <a:pt x="19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37" name="Freeform 11">
                <a:extLst>
                  <a:ext uri="{FF2B5EF4-FFF2-40B4-BE49-F238E27FC236}">
                    <a16:creationId xmlns:a16="http://schemas.microsoft.com/office/drawing/2014/main" id="{A5B82844-D062-BF49-ADAE-A5E042C7EE30}"/>
                  </a:ext>
                </a:extLst>
              </p:cNvPr>
              <p:cNvSpPr>
                <a:spLocks/>
              </p:cNvSpPr>
              <p:nvPr/>
            </p:nvSpPr>
            <p:spPr bwMode="auto">
              <a:xfrm>
                <a:off x="-4011613" y="5472113"/>
                <a:ext cx="403225" cy="660400"/>
              </a:xfrm>
              <a:custGeom>
                <a:avLst/>
                <a:gdLst>
                  <a:gd name="T0" fmla="*/ 89 w 508"/>
                  <a:gd name="T1" fmla="*/ 0 h 834"/>
                  <a:gd name="T2" fmla="*/ 417 w 508"/>
                  <a:gd name="T3" fmla="*/ 0 h 834"/>
                  <a:gd name="T4" fmla="*/ 441 w 508"/>
                  <a:gd name="T5" fmla="*/ 3 h 834"/>
                  <a:gd name="T6" fmla="*/ 463 w 508"/>
                  <a:gd name="T7" fmla="*/ 12 h 834"/>
                  <a:gd name="T8" fmla="*/ 480 w 508"/>
                  <a:gd name="T9" fmla="*/ 26 h 834"/>
                  <a:gd name="T10" fmla="*/ 495 w 508"/>
                  <a:gd name="T11" fmla="*/ 45 h 834"/>
                  <a:gd name="T12" fmla="*/ 504 w 508"/>
                  <a:gd name="T13" fmla="*/ 66 h 834"/>
                  <a:gd name="T14" fmla="*/ 508 w 508"/>
                  <a:gd name="T15" fmla="*/ 89 h 834"/>
                  <a:gd name="T16" fmla="*/ 504 w 508"/>
                  <a:gd name="T17" fmla="*/ 113 h 834"/>
                  <a:gd name="T18" fmla="*/ 495 w 508"/>
                  <a:gd name="T19" fmla="*/ 135 h 834"/>
                  <a:gd name="T20" fmla="*/ 480 w 508"/>
                  <a:gd name="T21" fmla="*/ 152 h 834"/>
                  <a:gd name="T22" fmla="*/ 463 w 508"/>
                  <a:gd name="T23" fmla="*/ 167 h 834"/>
                  <a:gd name="T24" fmla="*/ 441 w 508"/>
                  <a:gd name="T25" fmla="*/ 176 h 834"/>
                  <a:gd name="T26" fmla="*/ 417 w 508"/>
                  <a:gd name="T27" fmla="*/ 179 h 834"/>
                  <a:gd name="T28" fmla="*/ 343 w 508"/>
                  <a:gd name="T29" fmla="*/ 179 h 834"/>
                  <a:gd name="T30" fmla="*/ 343 w 508"/>
                  <a:gd name="T31" fmla="*/ 745 h 834"/>
                  <a:gd name="T32" fmla="*/ 341 w 508"/>
                  <a:gd name="T33" fmla="*/ 768 h 834"/>
                  <a:gd name="T34" fmla="*/ 331 w 508"/>
                  <a:gd name="T35" fmla="*/ 789 h 834"/>
                  <a:gd name="T36" fmla="*/ 317 w 508"/>
                  <a:gd name="T37" fmla="*/ 808 h 834"/>
                  <a:gd name="T38" fmla="*/ 298 w 508"/>
                  <a:gd name="T39" fmla="*/ 821 h 834"/>
                  <a:gd name="T40" fmla="*/ 277 w 508"/>
                  <a:gd name="T41" fmla="*/ 830 h 834"/>
                  <a:gd name="T42" fmla="*/ 254 w 508"/>
                  <a:gd name="T43" fmla="*/ 834 h 834"/>
                  <a:gd name="T44" fmla="*/ 229 w 508"/>
                  <a:gd name="T45" fmla="*/ 830 h 834"/>
                  <a:gd name="T46" fmla="*/ 208 w 508"/>
                  <a:gd name="T47" fmla="*/ 821 h 834"/>
                  <a:gd name="T48" fmla="*/ 190 w 508"/>
                  <a:gd name="T49" fmla="*/ 808 h 834"/>
                  <a:gd name="T50" fmla="*/ 176 w 508"/>
                  <a:gd name="T51" fmla="*/ 789 h 834"/>
                  <a:gd name="T52" fmla="*/ 167 w 508"/>
                  <a:gd name="T53" fmla="*/ 768 h 834"/>
                  <a:gd name="T54" fmla="*/ 164 w 508"/>
                  <a:gd name="T55" fmla="*/ 745 h 834"/>
                  <a:gd name="T56" fmla="*/ 164 w 508"/>
                  <a:gd name="T57" fmla="*/ 179 h 834"/>
                  <a:gd name="T58" fmla="*/ 89 w 508"/>
                  <a:gd name="T59" fmla="*/ 179 h 834"/>
                  <a:gd name="T60" fmla="*/ 66 w 508"/>
                  <a:gd name="T61" fmla="*/ 176 h 834"/>
                  <a:gd name="T62" fmla="*/ 45 w 508"/>
                  <a:gd name="T63" fmla="*/ 167 h 834"/>
                  <a:gd name="T64" fmla="*/ 26 w 508"/>
                  <a:gd name="T65" fmla="*/ 152 h 834"/>
                  <a:gd name="T66" fmla="*/ 12 w 508"/>
                  <a:gd name="T67" fmla="*/ 135 h 834"/>
                  <a:gd name="T68" fmla="*/ 3 w 508"/>
                  <a:gd name="T69" fmla="*/ 113 h 834"/>
                  <a:gd name="T70" fmla="*/ 0 w 508"/>
                  <a:gd name="T71" fmla="*/ 89 h 834"/>
                  <a:gd name="T72" fmla="*/ 3 w 508"/>
                  <a:gd name="T73" fmla="*/ 66 h 834"/>
                  <a:gd name="T74" fmla="*/ 12 w 508"/>
                  <a:gd name="T75" fmla="*/ 45 h 834"/>
                  <a:gd name="T76" fmla="*/ 26 w 508"/>
                  <a:gd name="T77" fmla="*/ 26 h 834"/>
                  <a:gd name="T78" fmla="*/ 45 w 508"/>
                  <a:gd name="T79" fmla="*/ 12 h 834"/>
                  <a:gd name="T80" fmla="*/ 66 w 508"/>
                  <a:gd name="T81" fmla="*/ 3 h 834"/>
                  <a:gd name="T82" fmla="*/ 89 w 508"/>
                  <a:gd name="T83"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8" h="834">
                    <a:moveTo>
                      <a:pt x="89" y="0"/>
                    </a:moveTo>
                    <a:lnTo>
                      <a:pt x="417" y="0"/>
                    </a:lnTo>
                    <a:lnTo>
                      <a:pt x="441" y="3"/>
                    </a:lnTo>
                    <a:lnTo>
                      <a:pt x="463" y="12"/>
                    </a:lnTo>
                    <a:lnTo>
                      <a:pt x="480" y="26"/>
                    </a:lnTo>
                    <a:lnTo>
                      <a:pt x="495" y="45"/>
                    </a:lnTo>
                    <a:lnTo>
                      <a:pt x="504" y="66"/>
                    </a:lnTo>
                    <a:lnTo>
                      <a:pt x="508" y="89"/>
                    </a:lnTo>
                    <a:lnTo>
                      <a:pt x="504" y="113"/>
                    </a:lnTo>
                    <a:lnTo>
                      <a:pt x="495" y="135"/>
                    </a:lnTo>
                    <a:lnTo>
                      <a:pt x="480" y="152"/>
                    </a:lnTo>
                    <a:lnTo>
                      <a:pt x="463" y="167"/>
                    </a:lnTo>
                    <a:lnTo>
                      <a:pt x="441" y="176"/>
                    </a:lnTo>
                    <a:lnTo>
                      <a:pt x="417" y="179"/>
                    </a:lnTo>
                    <a:lnTo>
                      <a:pt x="343" y="179"/>
                    </a:lnTo>
                    <a:lnTo>
                      <a:pt x="343" y="745"/>
                    </a:lnTo>
                    <a:lnTo>
                      <a:pt x="341" y="768"/>
                    </a:lnTo>
                    <a:lnTo>
                      <a:pt x="331" y="789"/>
                    </a:lnTo>
                    <a:lnTo>
                      <a:pt x="317" y="808"/>
                    </a:lnTo>
                    <a:lnTo>
                      <a:pt x="298" y="821"/>
                    </a:lnTo>
                    <a:lnTo>
                      <a:pt x="277" y="830"/>
                    </a:lnTo>
                    <a:lnTo>
                      <a:pt x="254" y="834"/>
                    </a:lnTo>
                    <a:lnTo>
                      <a:pt x="229" y="830"/>
                    </a:lnTo>
                    <a:lnTo>
                      <a:pt x="208" y="821"/>
                    </a:lnTo>
                    <a:lnTo>
                      <a:pt x="190" y="808"/>
                    </a:lnTo>
                    <a:lnTo>
                      <a:pt x="176" y="789"/>
                    </a:lnTo>
                    <a:lnTo>
                      <a:pt x="167" y="768"/>
                    </a:lnTo>
                    <a:lnTo>
                      <a:pt x="164" y="745"/>
                    </a:lnTo>
                    <a:lnTo>
                      <a:pt x="164" y="179"/>
                    </a:lnTo>
                    <a:lnTo>
                      <a:pt x="89" y="179"/>
                    </a:lnTo>
                    <a:lnTo>
                      <a:pt x="66" y="176"/>
                    </a:lnTo>
                    <a:lnTo>
                      <a:pt x="45" y="167"/>
                    </a:lnTo>
                    <a:lnTo>
                      <a:pt x="26" y="152"/>
                    </a:lnTo>
                    <a:lnTo>
                      <a:pt x="12" y="135"/>
                    </a:lnTo>
                    <a:lnTo>
                      <a:pt x="3" y="113"/>
                    </a:lnTo>
                    <a:lnTo>
                      <a:pt x="0" y="89"/>
                    </a:lnTo>
                    <a:lnTo>
                      <a:pt x="3" y="66"/>
                    </a:lnTo>
                    <a:lnTo>
                      <a:pt x="12" y="45"/>
                    </a:lnTo>
                    <a:lnTo>
                      <a:pt x="26" y="26"/>
                    </a:lnTo>
                    <a:lnTo>
                      <a:pt x="45" y="12"/>
                    </a:lnTo>
                    <a:lnTo>
                      <a:pt x="66" y="3"/>
                    </a:lnTo>
                    <a:lnTo>
                      <a:pt x="8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38" name="Freeform 12">
                <a:extLst>
                  <a:ext uri="{FF2B5EF4-FFF2-40B4-BE49-F238E27FC236}">
                    <a16:creationId xmlns:a16="http://schemas.microsoft.com/office/drawing/2014/main" id="{CB5D4F99-3A04-294E-8BEA-20DC6F1D2158}"/>
                  </a:ext>
                </a:extLst>
              </p:cNvPr>
              <p:cNvSpPr>
                <a:spLocks/>
              </p:cNvSpPr>
              <p:nvPr/>
            </p:nvSpPr>
            <p:spPr bwMode="auto">
              <a:xfrm>
                <a:off x="-4479926" y="5472113"/>
                <a:ext cx="403225" cy="660400"/>
              </a:xfrm>
              <a:custGeom>
                <a:avLst/>
                <a:gdLst>
                  <a:gd name="T0" fmla="*/ 419 w 508"/>
                  <a:gd name="T1" fmla="*/ 0 h 834"/>
                  <a:gd name="T2" fmla="*/ 442 w 508"/>
                  <a:gd name="T3" fmla="*/ 3 h 834"/>
                  <a:gd name="T4" fmla="*/ 464 w 508"/>
                  <a:gd name="T5" fmla="*/ 12 h 834"/>
                  <a:gd name="T6" fmla="*/ 482 w 508"/>
                  <a:gd name="T7" fmla="*/ 26 h 834"/>
                  <a:gd name="T8" fmla="*/ 496 w 508"/>
                  <a:gd name="T9" fmla="*/ 45 h 834"/>
                  <a:gd name="T10" fmla="*/ 504 w 508"/>
                  <a:gd name="T11" fmla="*/ 66 h 834"/>
                  <a:gd name="T12" fmla="*/ 508 w 508"/>
                  <a:gd name="T13" fmla="*/ 89 h 834"/>
                  <a:gd name="T14" fmla="*/ 508 w 508"/>
                  <a:gd name="T15" fmla="*/ 745 h 834"/>
                  <a:gd name="T16" fmla="*/ 504 w 508"/>
                  <a:gd name="T17" fmla="*/ 768 h 834"/>
                  <a:gd name="T18" fmla="*/ 496 w 508"/>
                  <a:gd name="T19" fmla="*/ 790 h 834"/>
                  <a:gd name="T20" fmla="*/ 481 w 508"/>
                  <a:gd name="T21" fmla="*/ 809 h 834"/>
                  <a:gd name="T22" fmla="*/ 462 w 508"/>
                  <a:gd name="T23" fmla="*/ 823 h 834"/>
                  <a:gd name="T24" fmla="*/ 439 w 508"/>
                  <a:gd name="T25" fmla="*/ 831 h 834"/>
                  <a:gd name="T26" fmla="*/ 419 w 508"/>
                  <a:gd name="T27" fmla="*/ 834 h 834"/>
                  <a:gd name="T28" fmla="*/ 399 w 508"/>
                  <a:gd name="T29" fmla="*/ 831 h 834"/>
                  <a:gd name="T30" fmla="*/ 381 w 508"/>
                  <a:gd name="T31" fmla="*/ 825 h 834"/>
                  <a:gd name="T32" fmla="*/ 363 w 508"/>
                  <a:gd name="T33" fmla="*/ 815 h 834"/>
                  <a:gd name="T34" fmla="*/ 350 w 508"/>
                  <a:gd name="T35" fmla="*/ 802 h 834"/>
                  <a:gd name="T36" fmla="*/ 338 w 508"/>
                  <a:gd name="T37" fmla="*/ 784 h 834"/>
                  <a:gd name="T38" fmla="*/ 180 w 508"/>
                  <a:gd name="T39" fmla="*/ 469 h 834"/>
                  <a:gd name="T40" fmla="*/ 180 w 508"/>
                  <a:gd name="T41" fmla="*/ 745 h 834"/>
                  <a:gd name="T42" fmla="*/ 178 w 508"/>
                  <a:gd name="T43" fmla="*/ 768 h 834"/>
                  <a:gd name="T44" fmla="*/ 168 w 508"/>
                  <a:gd name="T45" fmla="*/ 789 h 834"/>
                  <a:gd name="T46" fmla="*/ 154 w 508"/>
                  <a:gd name="T47" fmla="*/ 808 h 834"/>
                  <a:gd name="T48" fmla="*/ 135 w 508"/>
                  <a:gd name="T49" fmla="*/ 821 h 834"/>
                  <a:gd name="T50" fmla="*/ 114 w 508"/>
                  <a:gd name="T51" fmla="*/ 830 h 834"/>
                  <a:gd name="T52" fmla="*/ 91 w 508"/>
                  <a:gd name="T53" fmla="*/ 834 h 834"/>
                  <a:gd name="T54" fmla="*/ 67 w 508"/>
                  <a:gd name="T55" fmla="*/ 830 h 834"/>
                  <a:gd name="T56" fmla="*/ 45 w 508"/>
                  <a:gd name="T57" fmla="*/ 821 h 834"/>
                  <a:gd name="T58" fmla="*/ 28 w 508"/>
                  <a:gd name="T59" fmla="*/ 808 h 834"/>
                  <a:gd name="T60" fmla="*/ 13 w 508"/>
                  <a:gd name="T61" fmla="*/ 789 h 834"/>
                  <a:gd name="T62" fmla="*/ 4 w 508"/>
                  <a:gd name="T63" fmla="*/ 768 h 834"/>
                  <a:gd name="T64" fmla="*/ 0 w 508"/>
                  <a:gd name="T65" fmla="*/ 745 h 834"/>
                  <a:gd name="T66" fmla="*/ 0 w 508"/>
                  <a:gd name="T67" fmla="*/ 89 h 834"/>
                  <a:gd name="T68" fmla="*/ 4 w 508"/>
                  <a:gd name="T69" fmla="*/ 66 h 834"/>
                  <a:gd name="T70" fmla="*/ 14 w 508"/>
                  <a:gd name="T71" fmla="*/ 43 h 834"/>
                  <a:gd name="T72" fmla="*/ 28 w 508"/>
                  <a:gd name="T73" fmla="*/ 25 h 834"/>
                  <a:gd name="T74" fmla="*/ 48 w 508"/>
                  <a:gd name="T75" fmla="*/ 11 h 834"/>
                  <a:gd name="T76" fmla="*/ 70 w 508"/>
                  <a:gd name="T77" fmla="*/ 3 h 834"/>
                  <a:gd name="T78" fmla="*/ 95 w 508"/>
                  <a:gd name="T79" fmla="*/ 0 h 834"/>
                  <a:gd name="T80" fmla="*/ 118 w 508"/>
                  <a:gd name="T81" fmla="*/ 4 h 834"/>
                  <a:gd name="T82" fmla="*/ 139 w 508"/>
                  <a:gd name="T83" fmla="*/ 14 h 834"/>
                  <a:gd name="T84" fmla="*/ 158 w 508"/>
                  <a:gd name="T85" fmla="*/ 29 h 834"/>
                  <a:gd name="T86" fmla="*/ 171 w 508"/>
                  <a:gd name="T87" fmla="*/ 50 h 834"/>
                  <a:gd name="T88" fmla="*/ 329 w 508"/>
                  <a:gd name="T89" fmla="*/ 365 h 834"/>
                  <a:gd name="T90" fmla="*/ 329 w 508"/>
                  <a:gd name="T91" fmla="*/ 89 h 834"/>
                  <a:gd name="T92" fmla="*/ 332 w 508"/>
                  <a:gd name="T93" fmla="*/ 66 h 834"/>
                  <a:gd name="T94" fmla="*/ 341 w 508"/>
                  <a:gd name="T95" fmla="*/ 45 h 834"/>
                  <a:gd name="T96" fmla="*/ 355 w 508"/>
                  <a:gd name="T97" fmla="*/ 26 h 834"/>
                  <a:gd name="T98" fmla="*/ 373 w 508"/>
                  <a:gd name="T99" fmla="*/ 12 h 834"/>
                  <a:gd name="T100" fmla="*/ 394 w 508"/>
                  <a:gd name="T101" fmla="*/ 3 h 834"/>
                  <a:gd name="T102" fmla="*/ 419 w 508"/>
                  <a:gd name="T103"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8" h="834">
                    <a:moveTo>
                      <a:pt x="419" y="0"/>
                    </a:moveTo>
                    <a:lnTo>
                      <a:pt x="442" y="3"/>
                    </a:lnTo>
                    <a:lnTo>
                      <a:pt x="464" y="12"/>
                    </a:lnTo>
                    <a:lnTo>
                      <a:pt x="482" y="26"/>
                    </a:lnTo>
                    <a:lnTo>
                      <a:pt x="496" y="45"/>
                    </a:lnTo>
                    <a:lnTo>
                      <a:pt x="504" y="66"/>
                    </a:lnTo>
                    <a:lnTo>
                      <a:pt x="508" y="89"/>
                    </a:lnTo>
                    <a:lnTo>
                      <a:pt x="508" y="745"/>
                    </a:lnTo>
                    <a:lnTo>
                      <a:pt x="504" y="768"/>
                    </a:lnTo>
                    <a:lnTo>
                      <a:pt x="496" y="790"/>
                    </a:lnTo>
                    <a:lnTo>
                      <a:pt x="481" y="809"/>
                    </a:lnTo>
                    <a:lnTo>
                      <a:pt x="462" y="823"/>
                    </a:lnTo>
                    <a:lnTo>
                      <a:pt x="439" y="831"/>
                    </a:lnTo>
                    <a:lnTo>
                      <a:pt x="419" y="834"/>
                    </a:lnTo>
                    <a:lnTo>
                      <a:pt x="399" y="831"/>
                    </a:lnTo>
                    <a:lnTo>
                      <a:pt x="381" y="825"/>
                    </a:lnTo>
                    <a:lnTo>
                      <a:pt x="363" y="815"/>
                    </a:lnTo>
                    <a:lnTo>
                      <a:pt x="350" y="802"/>
                    </a:lnTo>
                    <a:lnTo>
                      <a:pt x="338" y="784"/>
                    </a:lnTo>
                    <a:lnTo>
                      <a:pt x="180" y="469"/>
                    </a:lnTo>
                    <a:lnTo>
                      <a:pt x="180" y="745"/>
                    </a:lnTo>
                    <a:lnTo>
                      <a:pt x="178" y="768"/>
                    </a:lnTo>
                    <a:lnTo>
                      <a:pt x="168" y="789"/>
                    </a:lnTo>
                    <a:lnTo>
                      <a:pt x="154" y="808"/>
                    </a:lnTo>
                    <a:lnTo>
                      <a:pt x="135" y="821"/>
                    </a:lnTo>
                    <a:lnTo>
                      <a:pt x="114" y="830"/>
                    </a:lnTo>
                    <a:lnTo>
                      <a:pt x="91" y="834"/>
                    </a:lnTo>
                    <a:lnTo>
                      <a:pt x="67" y="830"/>
                    </a:lnTo>
                    <a:lnTo>
                      <a:pt x="45" y="821"/>
                    </a:lnTo>
                    <a:lnTo>
                      <a:pt x="28" y="808"/>
                    </a:lnTo>
                    <a:lnTo>
                      <a:pt x="13" y="789"/>
                    </a:lnTo>
                    <a:lnTo>
                      <a:pt x="4" y="768"/>
                    </a:lnTo>
                    <a:lnTo>
                      <a:pt x="0" y="745"/>
                    </a:lnTo>
                    <a:lnTo>
                      <a:pt x="0" y="89"/>
                    </a:lnTo>
                    <a:lnTo>
                      <a:pt x="4" y="66"/>
                    </a:lnTo>
                    <a:lnTo>
                      <a:pt x="14" y="43"/>
                    </a:lnTo>
                    <a:lnTo>
                      <a:pt x="28" y="25"/>
                    </a:lnTo>
                    <a:lnTo>
                      <a:pt x="48" y="11"/>
                    </a:lnTo>
                    <a:lnTo>
                      <a:pt x="70" y="3"/>
                    </a:lnTo>
                    <a:lnTo>
                      <a:pt x="95" y="0"/>
                    </a:lnTo>
                    <a:lnTo>
                      <a:pt x="118" y="4"/>
                    </a:lnTo>
                    <a:lnTo>
                      <a:pt x="139" y="14"/>
                    </a:lnTo>
                    <a:lnTo>
                      <a:pt x="158" y="29"/>
                    </a:lnTo>
                    <a:lnTo>
                      <a:pt x="171" y="50"/>
                    </a:lnTo>
                    <a:lnTo>
                      <a:pt x="329" y="365"/>
                    </a:lnTo>
                    <a:lnTo>
                      <a:pt x="329" y="89"/>
                    </a:lnTo>
                    <a:lnTo>
                      <a:pt x="332" y="66"/>
                    </a:lnTo>
                    <a:lnTo>
                      <a:pt x="341" y="45"/>
                    </a:lnTo>
                    <a:lnTo>
                      <a:pt x="355" y="26"/>
                    </a:lnTo>
                    <a:lnTo>
                      <a:pt x="373" y="12"/>
                    </a:lnTo>
                    <a:lnTo>
                      <a:pt x="394" y="3"/>
                    </a:lnTo>
                    <a:lnTo>
                      <a:pt x="41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sp>
          <p:nvSpPr>
            <p:cNvPr id="56" name="Freeform 83">
              <a:extLst>
                <a:ext uri="{FF2B5EF4-FFF2-40B4-BE49-F238E27FC236}">
                  <a16:creationId xmlns:a16="http://schemas.microsoft.com/office/drawing/2014/main" id="{7DD405E0-AC5F-154D-89A5-9FB90773AD61}"/>
                </a:ext>
              </a:extLst>
            </p:cNvPr>
            <p:cNvSpPr>
              <a:spLocks noEditPoints="1"/>
            </p:cNvSpPr>
            <p:nvPr/>
          </p:nvSpPr>
          <p:spPr bwMode="auto">
            <a:xfrm>
              <a:off x="5930942" y="3943974"/>
              <a:ext cx="289419" cy="293317"/>
            </a:xfrm>
            <a:custGeom>
              <a:avLst/>
              <a:gdLst>
                <a:gd name="T0" fmla="*/ 4625 w 5346"/>
                <a:gd name="T1" fmla="*/ 4527 h 5418"/>
                <a:gd name="T2" fmla="*/ 4730 w 5346"/>
                <a:gd name="T3" fmla="*/ 4555 h 5418"/>
                <a:gd name="T4" fmla="*/ 4808 w 5346"/>
                <a:gd name="T5" fmla="*/ 4476 h 5418"/>
                <a:gd name="T6" fmla="*/ 4780 w 5346"/>
                <a:gd name="T7" fmla="*/ 4371 h 5418"/>
                <a:gd name="T8" fmla="*/ 981 w 5346"/>
                <a:gd name="T9" fmla="*/ 654 h 5418"/>
                <a:gd name="T10" fmla="*/ 771 w 5346"/>
                <a:gd name="T11" fmla="*/ 774 h 5418"/>
                <a:gd name="T12" fmla="*/ 651 w 5346"/>
                <a:gd name="T13" fmla="*/ 982 h 5418"/>
                <a:gd name="T14" fmla="*/ 651 w 5346"/>
                <a:gd name="T15" fmla="*/ 1215 h 5418"/>
                <a:gd name="T16" fmla="*/ 771 w 5346"/>
                <a:gd name="T17" fmla="*/ 1424 h 5418"/>
                <a:gd name="T18" fmla="*/ 981 w 5346"/>
                <a:gd name="T19" fmla="*/ 1545 h 5418"/>
                <a:gd name="T20" fmla="*/ 1214 w 5346"/>
                <a:gd name="T21" fmla="*/ 1545 h 5418"/>
                <a:gd name="T22" fmla="*/ 1422 w 5346"/>
                <a:gd name="T23" fmla="*/ 1424 h 5418"/>
                <a:gd name="T24" fmla="*/ 1542 w 5346"/>
                <a:gd name="T25" fmla="*/ 1215 h 5418"/>
                <a:gd name="T26" fmla="*/ 1542 w 5346"/>
                <a:gd name="T27" fmla="*/ 982 h 5418"/>
                <a:gd name="T28" fmla="*/ 1422 w 5346"/>
                <a:gd name="T29" fmla="*/ 774 h 5418"/>
                <a:gd name="T30" fmla="*/ 1214 w 5346"/>
                <a:gd name="T31" fmla="*/ 654 h 5418"/>
                <a:gd name="T32" fmla="*/ 1617 w 5346"/>
                <a:gd name="T33" fmla="*/ 0 h 5418"/>
                <a:gd name="T34" fmla="*/ 2075 w 5346"/>
                <a:gd name="T35" fmla="*/ 66 h 5418"/>
                <a:gd name="T36" fmla="*/ 2491 w 5346"/>
                <a:gd name="T37" fmla="*/ 256 h 5418"/>
                <a:gd name="T38" fmla="*/ 2840 w 5346"/>
                <a:gd name="T39" fmla="*/ 560 h 5418"/>
                <a:gd name="T40" fmla="*/ 3090 w 5346"/>
                <a:gd name="T41" fmla="*/ 948 h 5418"/>
                <a:gd name="T42" fmla="*/ 3218 w 5346"/>
                <a:gd name="T43" fmla="*/ 1388 h 5418"/>
                <a:gd name="T44" fmla="*/ 3221 w 5346"/>
                <a:gd name="T45" fmla="*/ 1839 h 5418"/>
                <a:gd name="T46" fmla="*/ 3106 w 5346"/>
                <a:gd name="T47" fmla="*/ 2253 h 5418"/>
                <a:gd name="T48" fmla="*/ 5281 w 5346"/>
                <a:gd name="T49" fmla="*/ 4478 h 5418"/>
                <a:gd name="T50" fmla="*/ 5323 w 5346"/>
                <a:gd name="T51" fmla="*/ 5287 h 5418"/>
                <a:gd name="T52" fmla="*/ 5217 w 5346"/>
                <a:gd name="T53" fmla="*/ 5353 h 5418"/>
                <a:gd name="T54" fmla="*/ 4544 w 5346"/>
                <a:gd name="T55" fmla="*/ 5400 h 5418"/>
                <a:gd name="T56" fmla="*/ 4470 w 5346"/>
                <a:gd name="T57" fmla="*/ 5299 h 5418"/>
                <a:gd name="T58" fmla="*/ 4067 w 5346"/>
                <a:gd name="T59" fmla="*/ 4895 h 5418"/>
                <a:gd name="T60" fmla="*/ 3972 w 5346"/>
                <a:gd name="T61" fmla="*/ 4831 h 5418"/>
                <a:gd name="T62" fmla="*/ 3962 w 5346"/>
                <a:gd name="T63" fmla="*/ 4363 h 5418"/>
                <a:gd name="T64" fmla="*/ 3493 w 5346"/>
                <a:gd name="T65" fmla="*/ 4353 h 5418"/>
                <a:gd name="T66" fmla="*/ 3431 w 5346"/>
                <a:gd name="T67" fmla="*/ 4256 h 5418"/>
                <a:gd name="T68" fmla="*/ 3029 w 5346"/>
                <a:gd name="T69" fmla="*/ 3854 h 5418"/>
                <a:gd name="T70" fmla="*/ 2250 w 5346"/>
                <a:gd name="T71" fmla="*/ 3112 h 5418"/>
                <a:gd name="T72" fmla="*/ 1748 w 5346"/>
                <a:gd name="T73" fmla="*/ 3235 h 5418"/>
                <a:gd name="T74" fmla="*/ 1271 w 5346"/>
                <a:gd name="T75" fmla="*/ 3204 h 5418"/>
                <a:gd name="T76" fmla="*/ 843 w 5346"/>
                <a:gd name="T77" fmla="*/ 3043 h 5418"/>
                <a:gd name="T78" fmla="*/ 474 w 5346"/>
                <a:gd name="T79" fmla="*/ 2765 h 5418"/>
                <a:gd name="T80" fmla="*/ 192 w 5346"/>
                <a:gd name="T81" fmla="*/ 2386 h 5418"/>
                <a:gd name="T82" fmla="*/ 35 w 5346"/>
                <a:gd name="T83" fmla="*/ 1957 h 5418"/>
                <a:gd name="T84" fmla="*/ 3 w 5346"/>
                <a:gd name="T85" fmla="*/ 1508 h 5418"/>
                <a:gd name="T86" fmla="*/ 99 w 5346"/>
                <a:gd name="T87" fmla="*/ 1064 h 5418"/>
                <a:gd name="T88" fmla="*/ 317 w 5346"/>
                <a:gd name="T89" fmla="*/ 655 h 5418"/>
                <a:gd name="T90" fmla="*/ 650 w 5346"/>
                <a:gd name="T91" fmla="*/ 322 h 5418"/>
                <a:gd name="T92" fmla="*/ 1051 w 5346"/>
                <a:gd name="T93" fmla="*/ 102 h 5418"/>
                <a:gd name="T94" fmla="*/ 1501 w 5346"/>
                <a:gd name="T95" fmla="*/ 5 h 5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46" h="5418">
                  <a:moveTo>
                    <a:pt x="2949" y="2539"/>
                  </a:moveTo>
                  <a:lnTo>
                    <a:pt x="2883" y="2626"/>
                  </a:lnTo>
                  <a:lnTo>
                    <a:pt x="2811" y="2711"/>
                  </a:lnTo>
                  <a:lnTo>
                    <a:pt x="4625" y="4527"/>
                  </a:lnTo>
                  <a:lnTo>
                    <a:pt x="4648" y="4545"/>
                  </a:lnTo>
                  <a:lnTo>
                    <a:pt x="4674" y="4555"/>
                  </a:lnTo>
                  <a:lnTo>
                    <a:pt x="4702" y="4558"/>
                  </a:lnTo>
                  <a:lnTo>
                    <a:pt x="4730" y="4555"/>
                  </a:lnTo>
                  <a:lnTo>
                    <a:pt x="4757" y="4545"/>
                  </a:lnTo>
                  <a:lnTo>
                    <a:pt x="4780" y="4527"/>
                  </a:lnTo>
                  <a:lnTo>
                    <a:pt x="4798" y="4502"/>
                  </a:lnTo>
                  <a:lnTo>
                    <a:pt x="4808" y="4476"/>
                  </a:lnTo>
                  <a:lnTo>
                    <a:pt x="4812" y="4448"/>
                  </a:lnTo>
                  <a:lnTo>
                    <a:pt x="4808" y="4420"/>
                  </a:lnTo>
                  <a:lnTo>
                    <a:pt x="4798" y="4394"/>
                  </a:lnTo>
                  <a:lnTo>
                    <a:pt x="4780" y="4371"/>
                  </a:lnTo>
                  <a:lnTo>
                    <a:pt x="2949" y="2539"/>
                  </a:lnTo>
                  <a:close/>
                  <a:moveTo>
                    <a:pt x="1097" y="639"/>
                  </a:moveTo>
                  <a:lnTo>
                    <a:pt x="1038" y="642"/>
                  </a:lnTo>
                  <a:lnTo>
                    <a:pt x="981" y="654"/>
                  </a:lnTo>
                  <a:lnTo>
                    <a:pt x="923" y="672"/>
                  </a:lnTo>
                  <a:lnTo>
                    <a:pt x="869" y="698"/>
                  </a:lnTo>
                  <a:lnTo>
                    <a:pt x="818" y="733"/>
                  </a:lnTo>
                  <a:lnTo>
                    <a:pt x="771" y="774"/>
                  </a:lnTo>
                  <a:lnTo>
                    <a:pt x="730" y="821"/>
                  </a:lnTo>
                  <a:lnTo>
                    <a:pt x="697" y="872"/>
                  </a:lnTo>
                  <a:lnTo>
                    <a:pt x="671" y="926"/>
                  </a:lnTo>
                  <a:lnTo>
                    <a:pt x="651" y="982"/>
                  </a:lnTo>
                  <a:lnTo>
                    <a:pt x="640" y="1040"/>
                  </a:lnTo>
                  <a:lnTo>
                    <a:pt x="636" y="1099"/>
                  </a:lnTo>
                  <a:lnTo>
                    <a:pt x="640" y="1158"/>
                  </a:lnTo>
                  <a:lnTo>
                    <a:pt x="651" y="1215"/>
                  </a:lnTo>
                  <a:lnTo>
                    <a:pt x="671" y="1273"/>
                  </a:lnTo>
                  <a:lnTo>
                    <a:pt x="697" y="1327"/>
                  </a:lnTo>
                  <a:lnTo>
                    <a:pt x="730" y="1378"/>
                  </a:lnTo>
                  <a:lnTo>
                    <a:pt x="771" y="1424"/>
                  </a:lnTo>
                  <a:lnTo>
                    <a:pt x="818" y="1467"/>
                  </a:lnTo>
                  <a:lnTo>
                    <a:pt x="869" y="1499"/>
                  </a:lnTo>
                  <a:lnTo>
                    <a:pt x="923" y="1526"/>
                  </a:lnTo>
                  <a:lnTo>
                    <a:pt x="981" y="1545"/>
                  </a:lnTo>
                  <a:lnTo>
                    <a:pt x="1038" y="1555"/>
                  </a:lnTo>
                  <a:lnTo>
                    <a:pt x="1097" y="1560"/>
                  </a:lnTo>
                  <a:lnTo>
                    <a:pt x="1155" y="1555"/>
                  </a:lnTo>
                  <a:lnTo>
                    <a:pt x="1214" y="1545"/>
                  </a:lnTo>
                  <a:lnTo>
                    <a:pt x="1269" y="1526"/>
                  </a:lnTo>
                  <a:lnTo>
                    <a:pt x="1324" y="1499"/>
                  </a:lnTo>
                  <a:lnTo>
                    <a:pt x="1374" y="1467"/>
                  </a:lnTo>
                  <a:lnTo>
                    <a:pt x="1422" y="1424"/>
                  </a:lnTo>
                  <a:lnTo>
                    <a:pt x="1463" y="1378"/>
                  </a:lnTo>
                  <a:lnTo>
                    <a:pt x="1497" y="1327"/>
                  </a:lnTo>
                  <a:lnTo>
                    <a:pt x="1524" y="1273"/>
                  </a:lnTo>
                  <a:lnTo>
                    <a:pt x="1542" y="1215"/>
                  </a:lnTo>
                  <a:lnTo>
                    <a:pt x="1553" y="1158"/>
                  </a:lnTo>
                  <a:lnTo>
                    <a:pt x="1556" y="1099"/>
                  </a:lnTo>
                  <a:lnTo>
                    <a:pt x="1553" y="1040"/>
                  </a:lnTo>
                  <a:lnTo>
                    <a:pt x="1542" y="982"/>
                  </a:lnTo>
                  <a:lnTo>
                    <a:pt x="1524" y="926"/>
                  </a:lnTo>
                  <a:lnTo>
                    <a:pt x="1497" y="872"/>
                  </a:lnTo>
                  <a:lnTo>
                    <a:pt x="1463" y="821"/>
                  </a:lnTo>
                  <a:lnTo>
                    <a:pt x="1422" y="774"/>
                  </a:lnTo>
                  <a:lnTo>
                    <a:pt x="1374" y="733"/>
                  </a:lnTo>
                  <a:lnTo>
                    <a:pt x="1324" y="698"/>
                  </a:lnTo>
                  <a:lnTo>
                    <a:pt x="1269" y="672"/>
                  </a:lnTo>
                  <a:lnTo>
                    <a:pt x="1214" y="654"/>
                  </a:lnTo>
                  <a:lnTo>
                    <a:pt x="1155" y="642"/>
                  </a:lnTo>
                  <a:lnTo>
                    <a:pt x="1097" y="639"/>
                  </a:lnTo>
                  <a:close/>
                  <a:moveTo>
                    <a:pt x="1617" y="0"/>
                  </a:moveTo>
                  <a:lnTo>
                    <a:pt x="1617" y="0"/>
                  </a:lnTo>
                  <a:lnTo>
                    <a:pt x="1735" y="5"/>
                  </a:lnTo>
                  <a:lnTo>
                    <a:pt x="1850" y="17"/>
                  </a:lnTo>
                  <a:lnTo>
                    <a:pt x="1963" y="38"/>
                  </a:lnTo>
                  <a:lnTo>
                    <a:pt x="2075" y="66"/>
                  </a:lnTo>
                  <a:lnTo>
                    <a:pt x="2185" y="102"/>
                  </a:lnTo>
                  <a:lnTo>
                    <a:pt x="2289" y="146"/>
                  </a:lnTo>
                  <a:lnTo>
                    <a:pt x="2391" y="197"/>
                  </a:lnTo>
                  <a:lnTo>
                    <a:pt x="2491" y="256"/>
                  </a:lnTo>
                  <a:lnTo>
                    <a:pt x="2585" y="322"/>
                  </a:lnTo>
                  <a:lnTo>
                    <a:pt x="2675" y="394"/>
                  </a:lnTo>
                  <a:lnTo>
                    <a:pt x="2762" y="475"/>
                  </a:lnTo>
                  <a:lnTo>
                    <a:pt x="2840" y="560"/>
                  </a:lnTo>
                  <a:lnTo>
                    <a:pt x="2914" y="651"/>
                  </a:lnTo>
                  <a:lnTo>
                    <a:pt x="2980" y="746"/>
                  </a:lnTo>
                  <a:lnTo>
                    <a:pt x="3039" y="844"/>
                  </a:lnTo>
                  <a:lnTo>
                    <a:pt x="3090" y="948"/>
                  </a:lnTo>
                  <a:lnTo>
                    <a:pt x="3134" y="1053"/>
                  </a:lnTo>
                  <a:lnTo>
                    <a:pt x="3170" y="1163"/>
                  </a:lnTo>
                  <a:lnTo>
                    <a:pt x="3198" y="1273"/>
                  </a:lnTo>
                  <a:lnTo>
                    <a:pt x="3218" y="1388"/>
                  </a:lnTo>
                  <a:lnTo>
                    <a:pt x="3231" y="1503"/>
                  </a:lnTo>
                  <a:lnTo>
                    <a:pt x="3236" y="1621"/>
                  </a:lnTo>
                  <a:lnTo>
                    <a:pt x="3231" y="1731"/>
                  </a:lnTo>
                  <a:lnTo>
                    <a:pt x="3221" y="1839"/>
                  </a:lnTo>
                  <a:lnTo>
                    <a:pt x="3203" y="1946"/>
                  </a:lnTo>
                  <a:lnTo>
                    <a:pt x="3177" y="2051"/>
                  </a:lnTo>
                  <a:lnTo>
                    <a:pt x="3145" y="2153"/>
                  </a:lnTo>
                  <a:lnTo>
                    <a:pt x="3106" y="2253"/>
                  </a:lnTo>
                  <a:lnTo>
                    <a:pt x="5238" y="4387"/>
                  </a:lnTo>
                  <a:lnTo>
                    <a:pt x="5259" y="4414"/>
                  </a:lnTo>
                  <a:lnTo>
                    <a:pt x="5274" y="4445"/>
                  </a:lnTo>
                  <a:lnTo>
                    <a:pt x="5281" y="4478"/>
                  </a:lnTo>
                  <a:lnTo>
                    <a:pt x="5346" y="5193"/>
                  </a:lnTo>
                  <a:lnTo>
                    <a:pt x="5345" y="5228"/>
                  </a:lnTo>
                  <a:lnTo>
                    <a:pt x="5336" y="5259"/>
                  </a:lnTo>
                  <a:lnTo>
                    <a:pt x="5323" y="5287"/>
                  </a:lnTo>
                  <a:lnTo>
                    <a:pt x="5302" y="5312"/>
                  </a:lnTo>
                  <a:lnTo>
                    <a:pt x="5277" y="5331"/>
                  </a:lnTo>
                  <a:lnTo>
                    <a:pt x="5248" y="5344"/>
                  </a:lnTo>
                  <a:lnTo>
                    <a:pt x="5217" y="5353"/>
                  </a:lnTo>
                  <a:lnTo>
                    <a:pt x="4630" y="5418"/>
                  </a:lnTo>
                  <a:lnTo>
                    <a:pt x="4615" y="5418"/>
                  </a:lnTo>
                  <a:lnTo>
                    <a:pt x="4579" y="5413"/>
                  </a:lnTo>
                  <a:lnTo>
                    <a:pt x="4544" y="5400"/>
                  </a:lnTo>
                  <a:lnTo>
                    <a:pt x="4515" y="5379"/>
                  </a:lnTo>
                  <a:lnTo>
                    <a:pt x="4493" y="5356"/>
                  </a:lnTo>
                  <a:lnTo>
                    <a:pt x="4479" y="5328"/>
                  </a:lnTo>
                  <a:lnTo>
                    <a:pt x="4470" y="5299"/>
                  </a:lnTo>
                  <a:lnTo>
                    <a:pt x="4469" y="5267"/>
                  </a:lnTo>
                  <a:lnTo>
                    <a:pt x="4482" y="4885"/>
                  </a:lnTo>
                  <a:lnTo>
                    <a:pt x="4100" y="4898"/>
                  </a:lnTo>
                  <a:lnTo>
                    <a:pt x="4067" y="4895"/>
                  </a:lnTo>
                  <a:lnTo>
                    <a:pt x="4039" y="4888"/>
                  </a:lnTo>
                  <a:lnTo>
                    <a:pt x="4013" y="4873"/>
                  </a:lnTo>
                  <a:lnTo>
                    <a:pt x="3990" y="4855"/>
                  </a:lnTo>
                  <a:lnTo>
                    <a:pt x="3972" y="4831"/>
                  </a:lnTo>
                  <a:lnTo>
                    <a:pt x="3959" y="4804"/>
                  </a:lnTo>
                  <a:lnTo>
                    <a:pt x="3951" y="4776"/>
                  </a:lnTo>
                  <a:lnTo>
                    <a:pt x="3947" y="4745"/>
                  </a:lnTo>
                  <a:lnTo>
                    <a:pt x="3962" y="4363"/>
                  </a:lnTo>
                  <a:lnTo>
                    <a:pt x="3578" y="4376"/>
                  </a:lnTo>
                  <a:lnTo>
                    <a:pt x="3549" y="4374"/>
                  </a:lnTo>
                  <a:lnTo>
                    <a:pt x="3519" y="4366"/>
                  </a:lnTo>
                  <a:lnTo>
                    <a:pt x="3493" y="4353"/>
                  </a:lnTo>
                  <a:lnTo>
                    <a:pt x="3470" y="4333"/>
                  </a:lnTo>
                  <a:lnTo>
                    <a:pt x="3452" y="4310"/>
                  </a:lnTo>
                  <a:lnTo>
                    <a:pt x="3437" y="4284"/>
                  </a:lnTo>
                  <a:lnTo>
                    <a:pt x="3431" y="4256"/>
                  </a:lnTo>
                  <a:lnTo>
                    <a:pt x="3428" y="4225"/>
                  </a:lnTo>
                  <a:lnTo>
                    <a:pt x="3441" y="3842"/>
                  </a:lnTo>
                  <a:lnTo>
                    <a:pt x="3059" y="3855"/>
                  </a:lnTo>
                  <a:lnTo>
                    <a:pt x="3029" y="3854"/>
                  </a:lnTo>
                  <a:lnTo>
                    <a:pt x="3000" y="3845"/>
                  </a:lnTo>
                  <a:lnTo>
                    <a:pt x="2973" y="3832"/>
                  </a:lnTo>
                  <a:lnTo>
                    <a:pt x="2950" y="3813"/>
                  </a:lnTo>
                  <a:lnTo>
                    <a:pt x="2250" y="3112"/>
                  </a:lnTo>
                  <a:lnTo>
                    <a:pt x="2129" y="3158"/>
                  </a:lnTo>
                  <a:lnTo>
                    <a:pt x="2006" y="3194"/>
                  </a:lnTo>
                  <a:lnTo>
                    <a:pt x="1878" y="3220"/>
                  </a:lnTo>
                  <a:lnTo>
                    <a:pt x="1748" y="3235"/>
                  </a:lnTo>
                  <a:lnTo>
                    <a:pt x="1617" y="3240"/>
                  </a:lnTo>
                  <a:lnTo>
                    <a:pt x="1501" y="3236"/>
                  </a:lnTo>
                  <a:lnTo>
                    <a:pt x="1384" y="3223"/>
                  </a:lnTo>
                  <a:lnTo>
                    <a:pt x="1271" y="3204"/>
                  </a:lnTo>
                  <a:lnTo>
                    <a:pt x="1160" y="3176"/>
                  </a:lnTo>
                  <a:lnTo>
                    <a:pt x="1051" y="3138"/>
                  </a:lnTo>
                  <a:lnTo>
                    <a:pt x="945" y="3095"/>
                  </a:lnTo>
                  <a:lnTo>
                    <a:pt x="843" y="3043"/>
                  </a:lnTo>
                  <a:lnTo>
                    <a:pt x="745" y="2985"/>
                  </a:lnTo>
                  <a:lnTo>
                    <a:pt x="650" y="2918"/>
                  </a:lnTo>
                  <a:lnTo>
                    <a:pt x="559" y="2846"/>
                  </a:lnTo>
                  <a:lnTo>
                    <a:pt x="474" y="2765"/>
                  </a:lnTo>
                  <a:lnTo>
                    <a:pt x="390" y="2677"/>
                  </a:lnTo>
                  <a:lnTo>
                    <a:pt x="317" y="2585"/>
                  </a:lnTo>
                  <a:lnTo>
                    <a:pt x="251" y="2486"/>
                  </a:lnTo>
                  <a:lnTo>
                    <a:pt x="192" y="2386"/>
                  </a:lnTo>
                  <a:lnTo>
                    <a:pt x="141" y="2282"/>
                  </a:lnTo>
                  <a:lnTo>
                    <a:pt x="97" y="2176"/>
                  </a:lnTo>
                  <a:lnTo>
                    <a:pt x="63" y="2067"/>
                  </a:lnTo>
                  <a:lnTo>
                    <a:pt x="35" y="1957"/>
                  </a:lnTo>
                  <a:lnTo>
                    <a:pt x="15" y="1846"/>
                  </a:lnTo>
                  <a:lnTo>
                    <a:pt x="3" y="1732"/>
                  </a:lnTo>
                  <a:lnTo>
                    <a:pt x="0" y="1619"/>
                  </a:lnTo>
                  <a:lnTo>
                    <a:pt x="3" y="1508"/>
                  </a:lnTo>
                  <a:lnTo>
                    <a:pt x="15" y="1394"/>
                  </a:lnTo>
                  <a:lnTo>
                    <a:pt x="35" y="1283"/>
                  </a:lnTo>
                  <a:lnTo>
                    <a:pt x="63" y="1173"/>
                  </a:lnTo>
                  <a:lnTo>
                    <a:pt x="99" y="1064"/>
                  </a:lnTo>
                  <a:lnTo>
                    <a:pt x="141" y="958"/>
                  </a:lnTo>
                  <a:lnTo>
                    <a:pt x="192" y="854"/>
                  </a:lnTo>
                  <a:lnTo>
                    <a:pt x="251" y="754"/>
                  </a:lnTo>
                  <a:lnTo>
                    <a:pt x="317" y="655"/>
                  </a:lnTo>
                  <a:lnTo>
                    <a:pt x="390" y="564"/>
                  </a:lnTo>
                  <a:lnTo>
                    <a:pt x="474" y="475"/>
                  </a:lnTo>
                  <a:lnTo>
                    <a:pt x="559" y="394"/>
                  </a:lnTo>
                  <a:lnTo>
                    <a:pt x="650" y="322"/>
                  </a:lnTo>
                  <a:lnTo>
                    <a:pt x="745" y="256"/>
                  </a:lnTo>
                  <a:lnTo>
                    <a:pt x="843" y="197"/>
                  </a:lnTo>
                  <a:lnTo>
                    <a:pt x="945" y="146"/>
                  </a:lnTo>
                  <a:lnTo>
                    <a:pt x="1051" y="102"/>
                  </a:lnTo>
                  <a:lnTo>
                    <a:pt x="1160" y="66"/>
                  </a:lnTo>
                  <a:lnTo>
                    <a:pt x="1271" y="38"/>
                  </a:lnTo>
                  <a:lnTo>
                    <a:pt x="1384" y="17"/>
                  </a:lnTo>
                  <a:lnTo>
                    <a:pt x="1501" y="5"/>
                  </a:lnTo>
                  <a:lnTo>
                    <a:pt x="1617"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nvGrpSpPr>
            <p:cNvPr id="57" name="Group 56">
              <a:extLst>
                <a:ext uri="{FF2B5EF4-FFF2-40B4-BE49-F238E27FC236}">
                  <a16:creationId xmlns:a16="http://schemas.microsoft.com/office/drawing/2014/main" id="{812555A1-1655-BD47-B883-9CFE830D96A6}"/>
                </a:ext>
              </a:extLst>
            </p:cNvPr>
            <p:cNvGrpSpPr/>
            <p:nvPr/>
          </p:nvGrpSpPr>
          <p:grpSpPr>
            <a:xfrm rot="4516811">
              <a:off x="5483883" y="4319277"/>
              <a:ext cx="273302" cy="273135"/>
              <a:chOff x="8936038" y="-620713"/>
              <a:chExt cx="5207000" cy="5203826"/>
            </a:xfrm>
            <a:solidFill>
              <a:schemeClr val="accent3"/>
            </a:solidFill>
          </p:grpSpPr>
          <p:sp>
            <p:nvSpPr>
              <p:cNvPr id="129" name="Freeform 106">
                <a:extLst>
                  <a:ext uri="{FF2B5EF4-FFF2-40B4-BE49-F238E27FC236}">
                    <a16:creationId xmlns:a16="http://schemas.microsoft.com/office/drawing/2014/main" id="{F6D51BA4-C9C0-F94B-84F8-58144CBFF314}"/>
                  </a:ext>
                </a:extLst>
              </p:cNvPr>
              <p:cNvSpPr>
                <a:spLocks/>
              </p:cNvSpPr>
              <p:nvPr/>
            </p:nvSpPr>
            <p:spPr bwMode="auto">
              <a:xfrm>
                <a:off x="11539538" y="-620713"/>
                <a:ext cx="2603500" cy="2603500"/>
              </a:xfrm>
              <a:custGeom>
                <a:avLst/>
                <a:gdLst>
                  <a:gd name="T0" fmla="*/ 0 w 3281"/>
                  <a:gd name="T1" fmla="*/ 0 h 3279"/>
                  <a:gd name="T2" fmla="*/ 0 w 3281"/>
                  <a:gd name="T3" fmla="*/ 0 h 3279"/>
                  <a:gd name="T4" fmla="*/ 199 w 3281"/>
                  <a:gd name="T5" fmla="*/ 6 h 3279"/>
                  <a:gd name="T6" fmla="*/ 397 w 3281"/>
                  <a:gd name="T7" fmla="*/ 24 h 3279"/>
                  <a:gd name="T8" fmla="*/ 590 w 3281"/>
                  <a:gd name="T9" fmla="*/ 54 h 3279"/>
                  <a:gd name="T10" fmla="*/ 778 w 3281"/>
                  <a:gd name="T11" fmla="*/ 94 h 3279"/>
                  <a:gd name="T12" fmla="*/ 963 w 3281"/>
                  <a:gd name="T13" fmla="*/ 144 h 3279"/>
                  <a:gd name="T14" fmla="*/ 1145 w 3281"/>
                  <a:gd name="T15" fmla="*/ 205 h 3279"/>
                  <a:gd name="T16" fmla="*/ 1320 w 3281"/>
                  <a:gd name="T17" fmla="*/ 277 h 3279"/>
                  <a:gd name="T18" fmla="*/ 1490 w 3281"/>
                  <a:gd name="T19" fmla="*/ 359 h 3279"/>
                  <a:gd name="T20" fmla="*/ 1655 w 3281"/>
                  <a:gd name="T21" fmla="*/ 448 h 3279"/>
                  <a:gd name="T22" fmla="*/ 1813 w 3281"/>
                  <a:gd name="T23" fmla="*/ 548 h 3279"/>
                  <a:gd name="T24" fmla="*/ 1967 w 3281"/>
                  <a:gd name="T25" fmla="*/ 656 h 3279"/>
                  <a:gd name="T26" fmla="*/ 2112 w 3281"/>
                  <a:gd name="T27" fmla="*/ 771 h 3279"/>
                  <a:gd name="T28" fmla="*/ 2252 w 3281"/>
                  <a:gd name="T29" fmla="*/ 897 h 3279"/>
                  <a:gd name="T30" fmla="*/ 2383 w 3281"/>
                  <a:gd name="T31" fmla="*/ 1029 h 3279"/>
                  <a:gd name="T32" fmla="*/ 2509 w 3281"/>
                  <a:gd name="T33" fmla="*/ 1168 h 3279"/>
                  <a:gd name="T34" fmla="*/ 2625 w 3281"/>
                  <a:gd name="T35" fmla="*/ 1314 h 3279"/>
                  <a:gd name="T36" fmla="*/ 2733 w 3281"/>
                  <a:gd name="T37" fmla="*/ 1467 h 3279"/>
                  <a:gd name="T38" fmla="*/ 2832 w 3281"/>
                  <a:gd name="T39" fmla="*/ 1625 h 3279"/>
                  <a:gd name="T40" fmla="*/ 2922 w 3281"/>
                  <a:gd name="T41" fmla="*/ 1790 h 3279"/>
                  <a:gd name="T42" fmla="*/ 3004 w 3281"/>
                  <a:gd name="T43" fmla="*/ 1959 h 3279"/>
                  <a:gd name="T44" fmla="*/ 3076 w 3281"/>
                  <a:gd name="T45" fmla="*/ 2135 h 3279"/>
                  <a:gd name="T46" fmla="*/ 3137 w 3281"/>
                  <a:gd name="T47" fmla="*/ 2316 h 3279"/>
                  <a:gd name="T48" fmla="*/ 3187 w 3281"/>
                  <a:gd name="T49" fmla="*/ 2502 h 3279"/>
                  <a:gd name="T50" fmla="*/ 3227 w 3281"/>
                  <a:gd name="T51" fmla="*/ 2689 h 3279"/>
                  <a:gd name="T52" fmla="*/ 3257 w 3281"/>
                  <a:gd name="T53" fmla="*/ 2882 h 3279"/>
                  <a:gd name="T54" fmla="*/ 3275 w 3281"/>
                  <a:gd name="T55" fmla="*/ 3080 h 3279"/>
                  <a:gd name="T56" fmla="*/ 3281 w 3281"/>
                  <a:gd name="T57" fmla="*/ 3279 h 3279"/>
                  <a:gd name="T58" fmla="*/ 820 w 3281"/>
                  <a:gd name="T59" fmla="*/ 3279 h 3279"/>
                  <a:gd name="T60" fmla="*/ 814 w 3281"/>
                  <a:gd name="T61" fmla="*/ 3175 h 3279"/>
                  <a:gd name="T62" fmla="*/ 796 w 3281"/>
                  <a:gd name="T63" fmla="*/ 3078 h 3279"/>
                  <a:gd name="T64" fmla="*/ 766 w 3281"/>
                  <a:gd name="T65" fmla="*/ 2984 h 3279"/>
                  <a:gd name="T66" fmla="*/ 726 w 3281"/>
                  <a:gd name="T67" fmla="*/ 2894 h 3279"/>
                  <a:gd name="T68" fmla="*/ 674 w 3281"/>
                  <a:gd name="T69" fmla="*/ 2813 h 3279"/>
                  <a:gd name="T70" fmla="*/ 616 w 3281"/>
                  <a:gd name="T71" fmla="*/ 2737 h 3279"/>
                  <a:gd name="T72" fmla="*/ 549 w 3281"/>
                  <a:gd name="T73" fmla="*/ 2669 h 3279"/>
                  <a:gd name="T74" fmla="*/ 473 w 3281"/>
                  <a:gd name="T75" fmla="*/ 2609 h 3279"/>
                  <a:gd name="T76" fmla="*/ 391 w 3281"/>
                  <a:gd name="T77" fmla="*/ 2557 h 3279"/>
                  <a:gd name="T78" fmla="*/ 301 w 3281"/>
                  <a:gd name="T79" fmla="*/ 2516 h 3279"/>
                  <a:gd name="T80" fmla="*/ 207 w 3281"/>
                  <a:gd name="T81" fmla="*/ 2486 h 3279"/>
                  <a:gd name="T82" fmla="*/ 110 w 3281"/>
                  <a:gd name="T83" fmla="*/ 2466 h 3279"/>
                  <a:gd name="T84" fmla="*/ 8 w 3281"/>
                  <a:gd name="T85" fmla="*/ 2460 h 3279"/>
                  <a:gd name="T86" fmla="*/ 0 w 3281"/>
                  <a:gd name="T87" fmla="*/ 0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81" h="3279">
                    <a:moveTo>
                      <a:pt x="0" y="0"/>
                    </a:moveTo>
                    <a:lnTo>
                      <a:pt x="0" y="0"/>
                    </a:lnTo>
                    <a:lnTo>
                      <a:pt x="199" y="6"/>
                    </a:lnTo>
                    <a:lnTo>
                      <a:pt x="397" y="24"/>
                    </a:lnTo>
                    <a:lnTo>
                      <a:pt x="590" y="54"/>
                    </a:lnTo>
                    <a:lnTo>
                      <a:pt x="778" y="94"/>
                    </a:lnTo>
                    <a:lnTo>
                      <a:pt x="963" y="144"/>
                    </a:lnTo>
                    <a:lnTo>
                      <a:pt x="1145" y="205"/>
                    </a:lnTo>
                    <a:lnTo>
                      <a:pt x="1320" y="277"/>
                    </a:lnTo>
                    <a:lnTo>
                      <a:pt x="1490" y="359"/>
                    </a:lnTo>
                    <a:lnTo>
                      <a:pt x="1655" y="448"/>
                    </a:lnTo>
                    <a:lnTo>
                      <a:pt x="1813" y="548"/>
                    </a:lnTo>
                    <a:lnTo>
                      <a:pt x="1967" y="656"/>
                    </a:lnTo>
                    <a:lnTo>
                      <a:pt x="2112" y="771"/>
                    </a:lnTo>
                    <a:lnTo>
                      <a:pt x="2252" y="897"/>
                    </a:lnTo>
                    <a:lnTo>
                      <a:pt x="2383" y="1029"/>
                    </a:lnTo>
                    <a:lnTo>
                      <a:pt x="2509" y="1168"/>
                    </a:lnTo>
                    <a:lnTo>
                      <a:pt x="2625" y="1314"/>
                    </a:lnTo>
                    <a:lnTo>
                      <a:pt x="2733" y="1467"/>
                    </a:lnTo>
                    <a:lnTo>
                      <a:pt x="2832" y="1625"/>
                    </a:lnTo>
                    <a:lnTo>
                      <a:pt x="2922" y="1790"/>
                    </a:lnTo>
                    <a:lnTo>
                      <a:pt x="3004" y="1959"/>
                    </a:lnTo>
                    <a:lnTo>
                      <a:pt x="3076" y="2135"/>
                    </a:lnTo>
                    <a:lnTo>
                      <a:pt x="3137" y="2316"/>
                    </a:lnTo>
                    <a:lnTo>
                      <a:pt x="3187" y="2502"/>
                    </a:lnTo>
                    <a:lnTo>
                      <a:pt x="3227" y="2689"/>
                    </a:lnTo>
                    <a:lnTo>
                      <a:pt x="3257" y="2882"/>
                    </a:lnTo>
                    <a:lnTo>
                      <a:pt x="3275" y="3080"/>
                    </a:lnTo>
                    <a:lnTo>
                      <a:pt x="3281" y="3279"/>
                    </a:lnTo>
                    <a:lnTo>
                      <a:pt x="820" y="3279"/>
                    </a:lnTo>
                    <a:lnTo>
                      <a:pt x="814" y="3175"/>
                    </a:lnTo>
                    <a:lnTo>
                      <a:pt x="796" y="3078"/>
                    </a:lnTo>
                    <a:lnTo>
                      <a:pt x="766" y="2984"/>
                    </a:lnTo>
                    <a:lnTo>
                      <a:pt x="726" y="2894"/>
                    </a:lnTo>
                    <a:lnTo>
                      <a:pt x="674" y="2813"/>
                    </a:lnTo>
                    <a:lnTo>
                      <a:pt x="616" y="2737"/>
                    </a:lnTo>
                    <a:lnTo>
                      <a:pt x="549" y="2669"/>
                    </a:lnTo>
                    <a:lnTo>
                      <a:pt x="473" y="2609"/>
                    </a:lnTo>
                    <a:lnTo>
                      <a:pt x="391" y="2557"/>
                    </a:lnTo>
                    <a:lnTo>
                      <a:pt x="301" y="2516"/>
                    </a:lnTo>
                    <a:lnTo>
                      <a:pt x="207" y="2486"/>
                    </a:lnTo>
                    <a:lnTo>
                      <a:pt x="110" y="2466"/>
                    </a:lnTo>
                    <a:lnTo>
                      <a:pt x="8" y="2460"/>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30" name="Freeform 107">
                <a:extLst>
                  <a:ext uri="{FF2B5EF4-FFF2-40B4-BE49-F238E27FC236}">
                    <a16:creationId xmlns:a16="http://schemas.microsoft.com/office/drawing/2014/main" id="{749385ED-64EC-F24B-B3DD-40C2391A8551}"/>
                  </a:ext>
                </a:extLst>
              </p:cNvPr>
              <p:cNvSpPr>
                <a:spLocks/>
              </p:cNvSpPr>
              <p:nvPr/>
            </p:nvSpPr>
            <p:spPr bwMode="auto">
              <a:xfrm>
                <a:off x="8936038" y="-287338"/>
                <a:ext cx="2278063" cy="4035426"/>
              </a:xfrm>
              <a:custGeom>
                <a:avLst/>
                <a:gdLst>
                  <a:gd name="T0" fmla="*/ 2870 w 2870"/>
                  <a:gd name="T1" fmla="*/ 1648 h 5083"/>
                  <a:gd name="T2" fmla="*/ 2617 w 2870"/>
                  <a:gd name="T3" fmla="*/ 1710 h 5083"/>
                  <a:gd name="T4" fmla="*/ 2385 w 2870"/>
                  <a:gd name="T5" fmla="*/ 1812 h 5083"/>
                  <a:gd name="T6" fmla="*/ 2176 w 2870"/>
                  <a:gd name="T7" fmla="*/ 1951 h 5083"/>
                  <a:gd name="T8" fmla="*/ 1995 w 2870"/>
                  <a:gd name="T9" fmla="*/ 2122 h 5083"/>
                  <a:gd name="T10" fmla="*/ 1847 w 2870"/>
                  <a:gd name="T11" fmla="*/ 2324 h 5083"/>
                  <a:gd name="T12" fmla="*/ 1735 w 2870"/>
                  <a:gd name="T13" fmla="*/ 2551 h 5083"/>
                  <a:gd name="T14" fmla="*/ 1663 w 2870"/>
                  <a:gd name="T15" fmla="*/ 2798 h 5083"/>
                  <a:gd name="T16" fmla="*/ 1640 w 2870"/>
                  <a:gd name="T17" fmla="*/ 3061 h 5083"/>
                  <a:gd name="T18" fmla="*/ 1659 w 2870"/>
                  <a:gd name="T19" fmla="*/ 3299 h 5083"/>
                  <a:gd name="T20" fmla="*/ 1717 w 2870"/>
                  <a:gd name="T21" fmla="*/ 3520 h 5083"/>
                  <a:gd name="T22" fmla="*/ 1809 w 2870"/>
                  <a:gd name="T23" fmla="*/ 3727 h 5083"/>
                  <a:gd name="T24" fmla="*/ 1931 w 2870"/>
                  <a:gd name="T25" fmla="*/ 3916 h 5083"/>
                  <a:gd name="T26" fmla="*/ 648 w 2870"/>
                  <a:gd name="T27" fmla="*/ 4945 h 5083"/>
                  <a:gd name="T28" fmla="*/ 443 w 2870"/>
                  <a:gd name="T29" fmla="*/ 4648 h 5083"/>
                  <a:gd name="T30" fmla="*/ 275 w 2870"/>
                  <a:gd name="T31" fmla="*/ 4329 h 5083"/>
                  <a:gd name="T32" fmla="*/ 144 w 2870"/>
                  <a:gd name="T33" fmla="*/ 3988 h 5083"/>
                  <a:gd name="T34" fmla="*/ 52 w 2870"/>
                  <a:gd name="T35" fmla="*/ 3629 h 5083"/>
                  <a:gd name="T36" fmla="*/ 6 w 2870"/>
                  <a:gd name="T37" fmla="*/ 3255 h 5083"/>
                  <a:gd name="T38" fmla="*/ 6 w 2870"/>
                  <a:gd name="T39" fmla="*/ 2868 h 5083"/>
                  <a:gd name="T40" fmla="*/ 54 w 2870"/>
                  <a:gd name="T41" fmla="*/ 2491 h 5083"/>
                  <a:gd name="T42" fmla="*/ 146 w 2870"/>
                  <a:gd name="T43" fmla="*/ 2128 h 5083"/>
                  <a:gd name="T44" fmla="*/ 277 w 2870"/>
                  <a:gd name="T45" fmla="*/ 1786 h 5083"/>
                  <a:gd name="T46" fmla="*/ 449 w 2870"/>
                  <a:gd name="T47" fmla="*/ 1463 h 5083"/>
                  <a:gd name="T48" fmla="*/ 656 w 2870"/>
                  <a:gd name="T49" fmla="*/ 1166 h 5083"/>
                  <a:gd name="T50" fmla="*/ 898 w 2870"/>
                  <a:gd name="T51" fmla="*/ 895 h 5083"/>
                  <a:gd name="T52" fmla="*/ 1167 w 2870"/>
                  <a:gd name="T53" fmla="*/ 655 h 5083"/>
                  <a:gd name="T54" fmla="*/ 1466 w 2870"/>
                  <a:gd name="T55" fmla="*/ 446 h 5083"/>
                  <a:gd name="T56" fmla="*/ 1787 w 2870"/>
                  <a:gd name="T57" fmla="*/ 275 h 5083"/>
                  <a:gd name="T58" fmla="*/ 2130 w 2870"/>
                  <a:gd name="T59" fmla="*/ 141 h 5083"/>
                  <a:gd name="T60" fmla="*/ 2493 w 2870"/>
                  <a:gd name="T61" fmla="*/ 47 h 5083"/>
                  <a:gd name="T62" fmla="*/ 2870 w 2870"/>
                  <a:gd name="T63" fmla="*/ 0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0" h="5083">
                    <a:moveTo>
                      <a:pt x="2870" y="0"/>
                    </a:moveTo>
                    <a:lnTo>
                      <a:pt x="2870" y="1648"/>
                    </a:lnTo>
                    <a:lnTo>
                      <a:pt x="2742" y="1674"/>
                    </a:lnTo>
                    <a:lnTo>
                      <a:pt x="2617" y="1710"/>
                    </a:lnTo>
                    <a:lnTo>
                      <a:pt x="2499" y="1756"/>
                    </a:lnTo>
                    <a:lnTo>
                      <a:pt x="2385" y="1812"/>
                    </a:lnTo>
                    <a:lnTo>
                      <a:pt x="2278" y="1875"/>
                    </a:lnTo>
                    <a:lnTo>
                      <a:pt x="2176" y="1951"/>
                    </a:lnTo>
                    <a:lnTo>
                      <a:pt x="2082" y="2033"/>
                    </a:lnTo>
                    <a:lnTo>
                      <a:pt x="1995" y="2122"/>
                    </a:lnTo>
                    <a:lnTo>
                      <a:pt x="1917" y="2220"/>
                    </a:lnTo>
                    <a:lnTo>
                      <a:pt x="1847" y="2324"/>
                    </a:lnTo>
                    <a:lnTo>
                      <a:pt x="1785" y="2435"/>
                    </a:lnTo>
                    <a:lnTo>
                      <a:pt x="1735" y="2551"/>
                    </a:lnTo>
                    <a:lnTo>
                      <a:pt x="1693" y="2673"/>
                    </a:lnTo>
                    <a:lnTo>
                      <a:pt x="1663" y="2798"/>
                    </a:lnTo>
                    <a:lnTo>
                      <a:pt x="1645" y="2928"/>
                    </a:lnTo>
                    <a:lnTo>
                      <a:pt x="1640" y="3061"/>
                    </a:lnTo>
                    <a:lnTo>
                      <a:pt x="1645" y="3181"/>
                    </a:lnTo>
                    <a:lnTo>
                      <a:pt x="1659" y="3299"/>
                    </a:lnTo>
                    <a:lnTo>
                      <a:pt x="1683" y="3410"/>
                    </a:lnTo>
                    <a:lnTo>
                      <a:pt x="1717" y="3520"/>
                    </a:lnTo>
                    <a:lnTo>
                      <a:pt x="1759" y="3625"/>
                    </a:lnTo>
                    <a:lnTo>
                      <a:pt x="1809" y="3727"/>
                    </a:lnTo>
                    <a:lnTo>
                      <a:pt x="1865" y="3825"/>
                    </a:lnTo>
                    <a:lnTo>
                      <a:pt x="1931" y="3916"/>
                    </a:lnTo>
                    <a:lnTo>
                      <a:pt x="762" y="5083"/>
                    </a:lnTo>
                    <a:lnTo>
                      <a:pt x="648" y="4945"/>
                    </a:lnTo>
                    <a:lnTo>
                      <a:pt x="543" y="4800"/>
                    </a:lnTo>
                    <a:lnTo>
                      <a:pt x="443" y="4648"/>
                    </a:lnTo>
                    <a:lnTo>
                      <a:pt x="355" y="4491"/>
                    </a:lnTo>
                    <a:lnTo>
                      <a:pt x="275" y="4329"/>
                    </a:lnTo>
                    <a:lnTo>
                      <a:pt x="203" y="4160"/>
                    </a:lnTo>
                    <a:lnTo>
                      <a:pt x="144" y="3988"/>
                    </a:lnTo>
                    <a:lnTo>
                      <a:pt x="92" y="3811"/>
                    </a:lnTo>
                    <a:lnTo>
                      <a:pt x="52" y="3629"/>
                    </a:lnTo>
                    <a:lnTo>
                      <a:pt x="24" y="3444"/>
                    </a:lnTo>
                    <a:lnTo>
                      <a:pt x="6" y="3255"/>
                    </a:lnTo>
                    <a:lnTo>
                      <a:pt x="0" y="3061"/>
                    </a:lnTo>
                    <a:lnTo>
                      <a:pt x="6" y="2868"/>
                    </a:lnTo>
                    <a:lnTo>
                      <a:pt x="24" y="2679"/>
                    </a:lnTo>
                    <a:lnTo>
                      <a:pt x="54" y="2491"/>
                    </a:lnTo>
                    <a:lnTo>
                      <a:pt x="94" y="2308"/>
                    </a:lnTo>
                    <a:lnTo>
                      <a:pt x="146" y="2128"/>
                    </a:lnTo>
                    <a:lnTo>
                      <a:pt x="205" y="1955"/>
                    </a:lnTo>
                    <a:lnTo>
                      <a:pt x="277" y="1786"/>
                    </a:lnTo>
                    <a:lnTo>
                      <a:pt x="359" y="1622"/>
                    </a:lnTo>
                    <a:lnTo>
                      <a:pt x="449" y="1463"/>
                    </a:lnTo>
                    <a:lnTo>
                      <a:pt x="549" y="1311"/>
                    </a:lnTo>
                    <a:lnTo>
                      <a:pt x="656" y="1166"/>
                    </a:lnTo>
                    <a:lnTo>
                      <a:pt x="774" y="1026"/>
                    </a:lnTo>
                    <a:lnTo>
                      <a:pt x="898" y="895"/>
                    </a:lnTo>
                    <a:lnTo>
                      <a:pt x="1029" y="771"/>
                    </a:lnTo>
                    <a:lnTo>
                      <a:pt x="1167" y="655"/>
                    </a:lnTo>
                    <a:lnTo>
                      <a:pt x="1312" y="546"/>
                    </a:lnTo>
                    <a:lnTo>
                      <a:pt x="1466" y="446"/>
                    </a:lnTo>
                    <a:lnTo>
                      <a:pt x="1624" y="356"/>
                    </a:lnTo>
                    <a:lnTo>
                      <a:pt x="1787" y="275"/>
                    </a:lnTo>
                    <a:lnTo>
                      <a:pt x="1957" y="203"/>
                    </a:lnTo>
                    <a:lnTo>
                      <a:pt x="2130" y="141"/>
                    </a:lnTo>
                    <a:lnTo>
                      <a:pt x="2310" y="89"/>
                    </a:lnTo>
                    <a:lnTo>
                      <a:pt x="2493" y="47"/>
                    </a:lnTo>
                    <a:lnTo>
                      <a:pt x="2679" y="18"/>
                    </a:lnTo>
                    <a:lnTo>
                      <a:pt x="28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31" name="Freeform 108">
                <a:extLst>
                  <a:ext uri="{FF2B5EF4-FFF2-40B4-BE49-F238E27FC236}">
                    <a16:creationId xmlns:a16="http://schemas.microsoft.com/office/drawing/2014/main" id="{78F6B9B5-7BE1-D848-B850-9FCA7DFEDDE0}"/>
                  </a:ext>
                </a:extLst>
              </p:cNvPr>
              <p:cNvSpPr>
                <a:spLocks/>
              </p:cNvSpPr>
              <p:nvPr/>
            </p:nvSpPr>
            <p:spPr bwMode="auto">
              <a:xfrm>
                <a:off x="9772650" y="2306638"/>
                <a:ext cx="4037013" cy="2276475"/>
              </a:xfrm>
              <a:custGeom>
                <a:avLst/>
                <a:gdLst>
                  <a:gd name="T0" fmla="*/ 5086 w 5086"/>
                  <a:gd name="T1" fmla="*/ 0 h 2868"/>
                  <a:gd name="T2" fmla="*/ 5038 w 5086"/>
                  <a:gd name="T3" fmla="*/ 376 h 2868"/>
                  <a:gd name="T4" fmla="*/ 4945 w 5086"/>
                  <a:gd name="T5" fmla="*/ 739 h 2868"/>
                  <a:gd name="T6" fmla="*/ 4811 w 5086"/>
                  <a:gd name="T7" fmla="*/ 1082 h 2868"/>
                  <a:gd name="T8" fmla="*/ 4639 w 5086"/>
                  <a:gd name="T9" fmla="*/ 1403 h 2868"/>
                  <a:gd name="T10" fmla="*/ 4430 w 5086"/>
                  <a:gd name="T11" fmla="*/ 1702 h 2868"/>
                  <a:gd name="T12" fmla="*/ 4191 w 5086"/>
                  <a:gd name="T13" fmla="*/ 1971 h 2868"/>
                  <a:gd name="T14" fmla="*/ 3919 w 5086"/>
                  <a:gd name="T15" fmla="*/ 2212 h 2868"/>
                  <a:gd name="T16" fmla="*/ 3622 w 5086"/>
                  <a:gd name="T17" fmla="*/ 2420 h 2868"/>
                  <a:gd name="T18" fmla="*/ 3299 w 5086"/>
                  <a:gd name="T19" fmla="*/ 2591 h 2868"/>
                  <a:gd name="T20" fmla="*/ 2956 w 5086"/>
                  <a:gd name="T21" fmla="*/ 2723 h 2868"/>
                  <a:gd name="T22" fmla="*/ 2593 w 5086"/>
                  <a:gd name="T23" fmla="*/ 2814 h 2868"/>
                  <a:gd name="T24" fmla="*/ 2216 w 5086"/>
                  <a:gd name="T25" fmla="*/ 2862 h 2868"/>
                  <a:gd name="T26" fmla="*/ 1829 w 5086"/>
                  <a:gd name="T27" fmla="*/ 2862 h 2868"/>
                  <a:gd name="T28" fmla="*/ 1454 w 5086"/>
                  <a:gd name="T29" fmla="*/ 2816 h 2868"/>
                  <a:gd name="T30" fmla="*/ 1095 w 5086"/>
                  <a:gd name="T31" fmla="*/ 2725 h 2868"/>
                  <a:gd name="T32" fmla="*/ 754 w 5086"/>
                  <a:gd name="T33" fmla="*/ 2593 h 2868"/>
                  <a:gd name="T34" fmla="*/ 435 w 5086"/>
                  <a:gd name="T35" fmla="*/ 2426 h 2868"/>
                  <a:gd name="T36" fmla="*/ 138 w 5086"/>
                  <a:gd name="T37" fmla="*/ 2220 h 2868"/>
                  <a:gd name="T38" fmla="*/ 1167 w 5086"/>
                  <a:gd name="T39" fmla="*/ 939 h 2868"/>
                  <a:gd name="T40" fmla="*/ 1356 w 5086"/>
                  <a:gd name="T41" fmla="*/ 1060 h 2868"/>
                  <a:gd name="T42" fmla="*/ 1564 w 5086"/>
                  <a:gd name="T43" fmla="*/ 1152 h 2868"/>
                  <a:gd name="T44" fmla="*/ 1785 w 5086"/>
                  <a:gd name="T45" fmla="*/ 1210 h 2868"/>
                  <a:gd name="T46" fmla="*/ 2023 w 5086"/>
                  <a:gd name="T47" fmla="*/ 1230 h 2868"/>
                  <a:gd name="T48" fmla="*/ 2286 w 5086"/>
                  <a:gd name="T49" fmla="*/ 1206 h 2868"/>
                  <a:gd name="T50" fmla="*/ 2533 w 5086"/>
                  <a:gd name="T51" fmla="*/ 1134 h 2868"/>
                  <a:gd name="T52" fmla="*/ 2761 w 5086"/>
                  <a:gd name="T53" fmla="*/ 1022 h 2868"/>
                  <a:gd name="T54" fmla="*/ 2962 w 5086"/>
                  <a:gd name="T55" fmla="*/ 875 h 2868"/>
                  <a:gd name="T56" fmla="*/ 3134 w 5086"/>
                  <a:gd name="T57" fmla="*/ 693 h 2868"/>
                  <a:gd name="T58" fmla="*/ 3273 w 5086"/>
                  <a:gd name="T59" fmla="*/ 484 h 2868"/>
                  <a:gd name="T60" fmla="*/ 3377 w 5086"/>
                  <a:gd name="T61" fmla="*/ 251 h 2868"/>
                  <a:gd name="T62" fmla="*/ 3437 w 5086"/>
                  <a:gd name="T63" fmla="*/ 0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86" h="2868">
                    <a:moveTo>
                      <a:pt x="3437" y="0"/>
                    </a:moveTo>
                    <a:lnTo>
                      <a:pt x="5086" y="0"/>
                    </a:lnTo>
                    <a:lnTo>
                      <a:pt x="5068" y="191"/>
                    </a:lnTo>
                    <a:lnTo>
                      <a:pt x="5038" y="376"/>
                    </a:lnTo>
                    <a:lnTo>
                      <a:pt x="4996" y="560"/>
                    </a:lnTo>
                    <a:lnTo>
                      <a:pt x="4945" y="739"/>
                    </a:lnTo>
                    <a:lnTo>
                      <a:pt x="4883" y="913"/>
                    </a:lnTo>
                    <a:lnTo>
                      <a:pt x="4811" y="1082"/>
                    </a:lnTo>
                    <a:lnTo>
                      <a:pt x="4729" y="1245"/>
                    </a:lnTo>
                    <a:lnTo>
                      <a:pt x="4639" y="1403"/>
                    </a:lnTo>
                    <a:lnTo>
                      <a:pt x="4540" y="1556"/>
                    </a:lnTo>
                    <a:lnTo>
                      <a:pt x="4430" y="1702"/>
                    </a:lnTo>
                    <a:lnTo>
                      <a:pt x="4314" y="1839"/>
                    </a:lnTo>
                    <a:lnTo>
                      <a:pt x="4191" y="1971"/>
                    </a:lnTo>
                    <a:lnTo>
                      <a:pt x="4059" y="2095"/>
                    </a:lnTo>
                    <a:lnTo>
                      <a:pt x="3919" y="2212"/>
                    </a:lnTo>
                    <a:lnTo>
                      <a:pt x="3774" y="2320"/>
                    </a:lnTo>
                    <a:lnTo>
                      <a:pt x="3622" y="2420"/>
                    </a:lnTo>
                    <a:lnTo>
                      <a:pt x="3463" y="2509"/>
                    </a:lnTo>
                    <a:lnTo>
                      <a:pt x="3299" y="2591"/>
                    </a:lnTo>
                    <a:lnTo>
                      <a:pt x="3130" y="2663"/>
                    </a:lnTo>
                    <a:lnTo>
                      <a:pt x="2956" y="2723"/>
                    </a:lnTo>
                    <a:lnTo>
                      <a:pt x="2777" y="2774"/>
                    </a:lnTo>
                    <a:lnTo>
                      <a:pt x="2593" y="2814"/>
                    </a:lnTo>
                    <a:lnTo>
                      <a:pt x="2406" y="2844"/>
                    </a:lnTo>
                    <a:lnTo>
                      <a:pt x="2216" y="2862"/>
                    </a:lnTo>
                    <a:lnTo>
                      <a:pt x="2023" y="2868"/>
                    </a:lnTo>
                    <a:lnTo>
                      <a:pt x="1829" y="2862"/>
                    </a:lnTo>
                    <a:lnTo>
                      <a:pt x="1640" y="2844"/>
                    </a:lnTo>
                    <a:lnTo>
                      <a:pt x="1454" y="2816"/>
                    </a:lnTo>
                    <a:lnTo>
                      <a:pt x="1273" y="2776"/>
                    </a:lnTo>
                    <a:lnTo>
                      <a:pt x="1095" y="2725"/>
                    </a:lnTo>
                    <a:lnTo>
                      <a:pt x="924" y="2665"/>
                    </a:lnTo>
                    <a:lnTo>
                      <a:pt x="754" y="2593"/>
                    </a:lnTo>
                    <a:lnTo>
                      <a:pt x="592" y="2513"/>
                    </a:lnTo>
                    <a:lnTo>
                      <a:pt x="435" y="2426"/>
                    </a:lnTo>
                    <a:lnTo>
                      <a:pt x="283" y="2326"/>
                    </a:lnTo>
                    <a:lnTo>
                      <a:pt x="138" y="2220"/>
                    </a:lnTo>
                    <a:lnTo>
                      <a:pt x="0" y="2107"/>
                    </a:lnTo>
                    <a:lnTo>
                      <a:pt x="1167" y="939"/>
                    </a:lnTo>
                    <a:lnTo>
                      <a:pt x="1259" y="1004"/>
                    </a:lnTo>
                    <a:lnTo>
                      <a:pt x="1356" y="1060"/>
                    </a:lnTo>
                    <a:lnTo>
                      <a:pt x="1458" y="1110"/>
                    </a:lnTo>
                    <a:lnTo>
                      <a:pt x="1564" y="1152"/>
                    </a:lnTo>
                    <a:lnTo>
                      <a:pt x="1674" y="1186"/>
                    </a:lnTo>
                    <a:lnTo>
                      <a:pt x="1785" y="1210"/>
                    </a:lnTo>
                    <a:lnTo>
                      <a:pt x="1903" y="1224"/>
                    </a:lnTo>
                    <a:lnTo>
                      <a:pt x="2023" y="1230"/>
                    </a:lnTo>
                    <a:lnTo>
                      <a:pt x="2156" y="1224"/>
                    </a:lnTo>
                    <a:lnTo>
                      <a:pt x="2286" y="1206"/>
                    </a:lnTo>
                    <a:lnTo>
                      <a:pt x="2412" y="1176"/>
                    </a:lnTo>
                    <a:lnTo>
                      <a:pt x="2533" y="1134"/>
                    </a:lnTo>
                    <a:lnTo>
                      <a:pt x="2649" y="1084"/>
                    </a:lnTo>
                    <a:lnTo>
                      <a:pt x="2761" y="1022"/>
                    </a:lnTo>
                    <a:lnTo>
                      <a:pt x="2864" y="952"/>
                    </a:lnTo>
                    <a:lnTo>
                      <a:pt x="2962" y="875"/>
                    </a:lnTo>
                    <a:lnTo>
                      <a:pt x="3052" y="787"/>
                    </a:lnTo>
                    <a:lnTo>
                      <a:pt x="3134" y="693"/>
                    </a:lnTo>
                    <a:lnTo>
                      <a:pt x="3209" y="592"/>
                    </a:lnTo>
                    <a:lnTo>
                      <a:pt x="3273" y="484"/>
                    </a:lnTo>
                    <a:lnTo>
                      <a:pt x="3331" y="370"/>
                    </a:lnTo>
                    <a:lnTo>
                      <a:pt x="3377" y="251"/>
                    </a:lnTo>
                    <a:lnTo>
                      <a:pt x="3411" y="127"/>
                    </a:lnTo>
                    <a:lnTo>
                      <a:pt x="343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58" name="Group 57">
              <a:extLst>
                <a:ext uri="{FF2B5EF4-FFF2-40B4-BE49-F238E27FC236}">
                  <a16:creationId xmlns:a16="http://schemas.microsoft.com/office/drawing/2014/main" id="{D1516B19-A964-0A4C-B415-5A16495D0545}"/>
                </a:ext>
              </a:extLst>
            </p:cNvPr>
            <p:cNvGrpSpPr/>
            <p:nvPr/>
          </p:nvGrpSpPr>
          <p:grpSpPr>
            <a:xfrm>
              <a:off x="6924256" y="4653992"/>
              <a:ext cx="348568" cy="348355"/>
              <a:chOff x="8936038" y="-620713"/>
              <a:chExt cx="5207000" cy="5203826"/>
            </a:xfrm>
            <a:solidFill>
              <a:schemeClr val="accent1"/>
            </a:solidFill>
          </p:grpSpPr>
          <p:sp>
            <p:nvSpPr>
              <p:cNvPr id="126" name="Freeform 106">
                <a:extLst>
                  <a:ext uri="{FF2B5EF4-FFF2-40B4-BE49-F238E27FC236}">
                    <a16:creationId xmlns:a16="http://schemas.microsoft.com/office/drawing/2014/main" id="{F5B1F493-2B7A-5847-85D8-CFA5EA7C9228}"/>
                  </a:ext>
                </a:extLst>
              </p:cNvPr>
              <p:cNvSpPr>
                <a:spLocks/>
              </p:cNvSpPr>
              <p:nvPr/>
            </p:nvSpPr>
            <p:spPr bwMode="auto">
              <a:xfrm>
                <a:off x="11539538" y="-620713"/>
                <a:ext cx="2603500" cy="2603500"/>
              </a:xfrm>
              <a:custGeom>
                <a:avLst/>
                <a:gdLst>
                  <a:gd name="T0" fmla="*/ 0 w 3281"/>
                  <a:gd name="T1" fmla="*/ 0 h 3279"/>
                  <a:gd name="T2" fmla="*/ 0 w 3281"/>
                  <a:gd name="T3" fmla="*/ 0 h 3279"/>
                  <a:gd name="T4" fmla="*/ 199 w 3281"/>
                  <a:gd name="T5" fmla="*/ 6 h 3279"/>
                  <a:gd name="T6" fmla="*/ 397 w 3281"/>
                  <a:gd name="T7" fmla="*/ 24 h 3279"/>
                  <a:gd name="T8" fmla="*/ 590 w 3281"/>
                  <a:gd name="T9" fmla="*/ 54 h 3279"/>
                  <a:gd name="T10" fmla="*/ 778 w 3281"/>
                  <a:gd name="T11" fmla="*/ 94 h 3279"/>
                  <a:gd name="T12" fmla="*/ 963 w 3281"/>
                  <a:gd name="T13" fmla="*/ 144 h 3279"/>
                  <a:gd name="T14" fmla="*/ 1145 w 3281"/>
                  <a:gd name="T15" fmla="*/ 205 h 3279"/>
                  <a:gd name="T16" fmla="*/ 1320 w 3281"/>
                  <a:gd name="T17" fmla="*/ 277 h 3279"/>
                  <a:gd name="T18" fmla="*/ 1490 w 3281"/>
                  <a:gd name="T19" fmla="*/ 359 h 3279"/>
                  <a:gd name="T20" fmla="*/ 1655 w 3281"/>
                  <a:gd name="T21" fmla="*/ 448 h 3279"/>
                  <a:gd name="T22" fmla="*/ 1813 w 3281"/>
                  <a:gd name="T23" fmla="*/ 548 h 3279"/>
                  <a:gd name="T24" fmla="*/ 1967 w 3281"/>
                  <a:gd name="T25" fmla="*/ 656 h 3279"/>
                  <a:gd name="T26" fmla="*/ 2112 w 3281"/>
                  <a:gd name="T27" fmla="*/ 771 h 3279"/>
                  <a:gd name="T28" fmla="*/ 2252 w 3281"/>
                  <a:gd name="T29" fmla="*/ 897 h 3279"/>
                  <a:gd name="T30" fmla="*/ 2383 w 3281"/>
                  <a:gd name="T31" fmla="*/ 1029 h 3279"/>
                  <a:gd name="T32" fmla="*/ 2509 w 3281"/>
                  <a:gd name="T33" fmla="*/ 1168 h 3279"/>
                  <a:gd name="T34" fmla="*/ 2625 w 3281"/>
                  <a:gd name="T35" fmla="*/ 1314 h 3279"/>
                  <a:gd name="T36" fmla="*/ 2733 w 3281"/>
                  <a:gd name="T37" fmla="*/ 1467 h 3279"/>
                  <a:gd name="T38" fmla="*/ 2832 w 3281"/>
                  <a:gd name="T39" fmla="*/ 1625 h 3279"/>
                  <a:gd name="T40" fmla="*/ 2922 w 3281"/>
                  <a:gd name="T41" fmla="*/ 1790 h 3279"/>
                  <a:gd name="T42" fmla="*/ 3004 w 3281"/>
                  <a:gd name="T43" fmla="*/ 1959 h 3279"/>
                  <a:gd name="T44" fmla="*/ 3076 w 3281"/>
                  <a:gd name="T45" fmla="*/ 2135 h 3279"/>
                  <a:gd name="T46" fmla="*/ 3137 w 3281"/>
                  <a:gd name="T47" fmla="*/ 2316 h 3279"/>
                  <a:gd name="T48" fmla="*/ 3187 w 3281"/>
                  <a:gd name="T49" fmla="*/ 2502 h 3279"/>
                  <a:gd name="T50" fmla="*/ 3227 w 3281"/>
                  <a:gd name="T51" fmla="*/ 2689 h 3279"/>
                  <a:gd name="T52" fmla="*/ 3257 w 3281"/>
                  <a:gd name="T53" fmla="*/ 2882 h 3279"/>
                  <a:gd name="T54" fmla="*/ 3275 w 3281"/>
                  <a:gd name="T55" fmla="*/ 3080 h 3279"/>
                  <a:gd name="T56" fmla="*/ 3281 w 3281"/>
                  <a:gd name="T57" fmla="*/ 3279 h 3279"/>
                  <a:gd name="T58" fmla="*/ 820 w 3281"/>
                  <a:gd name="T59" fmla="*/ 3279 h 3279"/>
                  <a:gd name="T60" fmla="*/ 814 w 3281"/>
                  <a:gd name="T61" fmla="*/ 3175 h 3279"/>
                  <a:gd name="T62" fmla="*/ 796 w 3281"/>
                  <a:gd name="T63" fmla="*/ 3078 h 3279"/>
                  <a:gd name="T64" fmla="*/ 766 w 3281"/>
                  <a:gd name="T65" fmla="*/ 2984 h 3279"/>
                  <a:gd name="T66" fmla="*/ 726 w 3281"/>
                  <a:gd name="T67" fmla="*/ 2894 h 3279"/>
                  <a:gd name="T68" fmla="*/ 674 w 3281"/>
                  <a:gd name="T69" fmla="*/ 2813 h 3279"/>
                  <a:gd name="T70" fmla="*/ 616 w 3281"/>
                  <a:gd name="T71" fmla="*/ 2737 h 3279"/>
                  <a:gd name="T72" fmla="*/ 549 w 3281"/>
                  <a:gd name="T73" fmla="*/ 2669 h 3279"/>
                  <a:gd name="T74" fmla="*/ 473 w 3281"/>
                  <a:gd name="T75" fmla="*/ 2609 h 3279"/>
                  <a:gd name="T76" fmla="*/ 391 w 3281"/>
                  <a:gd name="T77" fmla="*/ 2557 h 3279"/>
                  <a:gd name="T78" fmla="*/ 301 w 3281"/>
                  <a:gd name="T79" fmla="*/ 2516 h 3279"/>
                  <a:gd name="T80" fmla="*/ 207 w 3281"/>
                  <a:gd name="T81" fmla="*/ 2486 h 3279"/>
                  <a:gd name="T82" fmla="*/ 110 w 3281"/>
                  <a:gd name="T83" fmla="*/ 2466 h 3279"/>
                  <a:gd name="T84" fmla="*/ 8 w 3281"/>
                  <a:gd name="T85" fmla="*/ 2460 h 3279"/>
                  <a:gd name="T86" fmla="*/ 0 w 3281"/>
                  <a:gd name="T87" fmla="*/ 0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81" h="3279">
                    <a:moveTo>
                      <a:pt x="0" y="0"/>
                    </a:moveTo>
                    <a:lnTo>
                      <a:pt x="0" y="0"/>
                    </a:lnTo>
                    <a:lnTo>
                      <a:pt x="199" y="6"/>
                    </a:lnTo>
                    <a:lnTo>
                      <a:pt x="397" y="24"/>
                    </a:lnTo>
                    <a:lnTo>
                      <a:pt x="590" y="54"/>
                    </a:lnTo>
                    <a:lnTo>
                      <a:pt x="778" y="94"/>
                    </a:lnTo>
                    <a:lnTo>
                      <a:pt x="963" y="144"/>
                    </a:lnTo>
                    <a:lnTo>
                      <a:pt x="1145" y="205"/>
                    </a:lnTo>
                    <a:lnTo>
                      <a:pt x="1320" y="277"/>
                    </a:lnTo>
                    <a:lnTo>
                      <a:pt x="1490" y="359"/>
                    </a:lnTo>
                    <a:lnTo>
                      <a:pt x="1655" y="448"/>
                    </a:lnTo>
                    <a:lnTo>
                      <a:pt x="1813" y="548"/>
                    </a:lnTo>
                    <a:lnTo>
                      <a:pt x="1967" y="656"/>
                    </a:lnTo>
                    <a:lnTo>
                      <a:pt x="2112" y="771"/>
                    </a:lnTo>
                    <a:lnTo>
                      <a:pt x="2252" y="897"/>
                    </a:lnTo>
                    <a:lnTo>
                      <a:pt x="2383" y="1029"/>
                    </a:lnTo>
                    <a:lnTo>
                      <a:pt x="2509" y="1168"/>
                    </a:lnTo>
                    <a:lnTo>
                      <a:pt x="2625" y="1314"/>
                    </a:lnTo>
                    <a:lnTo>
                      <a:pt x="2733" y="1467"/>
                    </a:lnTo>
                    <a:lnTo>
                      <a:pt x="2832" y="1625"/>
                    </a:lnTo>
                    <a:lnTo>
                      <a:pt x="2922" y="1790"/>
                    </a:lnTo>
                    <a:lnTo>
                      <a:pt x="3004" y="1959"/>
                    </a:lnTo>
                    <a:lnTo>
                      <a:pt x="3076" y="2135"/>
                    </a:lnTo>
                    <a:lnTo>
                      <a:pt x="3137" y="2316"/>
                    </a:lnTo>
                    <a:lnTo>
                      <a:pt x="3187" y="2502"/>
                    </a:lnTo>
                    <a:lnTo>
                      <a:pt x="3227" y="2689"/>
                    </a:lnTo>
                    <a:lnTo>
                      <a:pt x="3257" y="2882"/>
                    </a:lnTo>
                    <a:lnTo>
                      <a:pt x="3275" y="3080"/>
                    </a:lnTo>
                    <a:lnTo>
                      <a:pt x="3281" y="3279"/>
                    </a:lnTo>
                    <a:lnTo>
                      <a:pt x="820" y="3279"/>
                    </a:lnTo>
                    <a:lnTo>
                      <a:pt x="814" y="3175"/>
                    </a:lnTo>
                    <a:lnTo>
                      <a:pt x="796" y="3078"/>
                    </a:lnTo>
                    <a:lnTo>
                      <a:pt x="766" y="2984"/>
                    </a:lnTo>
                    <a:lnTo>
                      <a:pt x="726" y="2894"/>
                    </a:lnTo>
                    <a:lnTo>
                      <a:pt x="674" y="2813"/>
                    </a:lnTo>
                    <a:lnTo>
                      <a:pt x="616" y="2737"/>
                    </a:lnTo>
                    <a:lnTo>
                      <a:pt x="549" y="2669"/>
                    </a:lnTo>
                    <a:lnTo>
                      <a:pt x="473" y="2609"/>
                    </a:lnTo>
                    <a:lnTo>
                      <a:pt x="391" y="2557"/>
                    </a:lnTo>
                    <a:lnTo>
                      <a:pt x="301" y="2516"/>
                    </a:lnTo>
                    <a:lnTo>
                      <a:pt x="207" y="2486"/>
                    </a:lnTo>
                    <a:lnTo>
                      <a:pt x="110" y="2466"/>
                    </a:lnTo>
                    <a:lnTo>
                      <a:pt x="8" y="2460"/>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27" name="Freeform 107">
                <a:extLst>
                  <a:ext uri="{FF2B5EF4-FFF2-40B4-BE49-F238E27FC236}">
                    <a16:creationId xmlns:a16="http://schemas.microsoft.com/office/drawing/2014/main" id="{1744FE34-848B-1341-8B66-D2A603FAC4D4}"/>
                  </a:ext>
                </a:extLst>
              </p:cNvPr>
              <p:cNvSpPr>
                <a:spLocks/>
              </p:cNvSpPr>
              <p:nvPr/>
            </p:nvSpPr>
            <p:spPr bwMode="auto">
              <a:xfrm>
                <a:off x="8936038" y="-287338"/>
                <a:ext cx="2278063" cy="4035426"/>
              </a:xfrm>
              <a:custGeom>
                <a:avLst/>
                <a:gdLst>
                  <a:gd name="T0" fmla="*/ 2870 w 2870"/>
                  <a:gd name="T1" fmla="*/ 1648 h 5083"/>
                  <a:gd name="T2" fmla="*/ 2617 w 2870"/>
                  <a:gd name="T3" fmla="*/ 1710 h 5083"/>
                  <a:gd name="T4" fmla="*/ 2385 w 2870"/>
                  <a:gd name="T5" fmla="*/ 1812 h 5083"/>
                  <a:gd name="T6" fmla="*/ 2176 w 2870"/>
                  <a:gd name="T7" fmla="*/ 1951 h 5083"/>
                  <a:gd name="T8" fmla="*/ 1995 w 2870"/>
                  <a:gd name="T9" fmla="*/ 2122 h 5083"/>
                  <a:gd name="T10" fmla="*/ 1847 w 2870"/>
                  <a:gd name="T11" fmla="*/ 2324 h 5083"/>
                  <a:gd name="T12" fmla="*/ 1735 w 2870"/>
                  <a:gd name="T13" fmla="*/ 2551 h 5083"/>
                  <a:gd name="T14" fmla="*/ 1663 w 2870"/>
                  <a:gd name="T15" fmla="*/ 2798 h 5083"/>
                  <a:gd name="T16" fmla="*/ 1640 w 2870"/>
                  <a:gd name="T17" fmla="*/ 3061 h 5083"/>
                  <a:gd name="T18" fmla="*/ 1659 w 2870"/>
                  <a:gd name="T19" fmla="*/ 3299 h 5083"/>
                  <a:gd name="T20" fmla="*/ 1717 w 2870"/>
                  <a:gd name="T21" fmla="*/ 3520 h 5083"/>
                  <a:gd name="T22" fmla="*/ 1809 w 2870"/>
                  <a:gd name="T23" fmla="*/ 3727 h 5083"/>
                  <a:gd name="T24" fmla="*/ 1931 w 2870"/>
                  <a:gd name="T25" fmla="*/ 3916 h 5083"/>
                  <a:gd name="T26" fmla="*/ 648 w 2870"/>
                  <a:gd name="T27" fmla="*/ 4945 h 5083"/>
                  <a:gd name="T28" fmla="*/ 443 w 2870"/>
                  <a:gd name="T29" fmla="*/ 4648 h 5083"/>
                  <a:gd name="T30" fmla="*/ 275 w 2870"/>
                  <a:gd name="T31" fmla="*/ 4329 h 5083"/>
                  <a:gd name="T32" fmla="*/ 144 w 2870"/>
                  <a:gd name="T33" fmla="*/ 3988 h 5083"/>
                  <a:gd name="T34" fmla="*/ 52 w 2870"/>
                  <a:gd name="T35" fmla="*/ 3629 h 5083"/>
                  <a:gd name="T36" fmla="*/ 6 w 2870"/>
                  <a:gd name="T37" fmla="*/ 3255 h 5083"/>
                  <a:gd name="T38" fmla="*/ 6 w 2870"/>
                  <a:gd name="T39" fmla="*/ 2868 h 5083"/>
                  <a:gd name="T40" fmla="*/ 54 w 2870"/>
                  <a:gd name="T41" fmla="*/ 2491 h 5083"/>
                  <a:gd name="T42" fmla="*/ 146 w 2870"/>
                  <a:gd name="T43" fmla="*/ 2128 h 5083"/>
                  <a:gd name="T44" fmla="*/ 277 w 2870"/>
                  <a:gd name="T45" fmla="*/ 1786 h 5083"/>
                  <a:gd name="T46" fmla="*/ 449 w 2870"/>
                  <a:gd name="T47" fmla="*/ 1463 h 5083"/>
                  <a:gd name="T48" fmla="*/ 656 w 2870"/>
                  <a:gd name="T49" fmla="*/ 1166 h 5083"/>
                  <a:gd name="T50" fmla="*/ 898 w 2870"/>
                  <a:gd name="T51" fmla="*/ 895 h 5083"/>
                  <a:gd name="T52" fmla="*/ 1167 w 2870"/>
                  <a:gd name="T53" fmla="*/ 655 h 5083"/>
                  <a:gd name="T54" fmla="*/ 1466 w 2870"/>
                  <a:gd name="T55" fmla="*/ 446 h 5083"/>
                  <a:gd name="T56" fmla="*/ 1787 w 2870"/>
                  <a:gd name="T57" fmla="*/ 275 h 5083"/>
                  <a:gd name="T58" fmla="*/ 2130 w 2870"/>
                  <a:gd name="T59" fmla="*/ 141 h 5083"/>
                  <a:gd name="T60" fmla="*/ 2493 w 2870"/>
                  <a:gd name="T61" fmla="*/ 47 h 5083"/>
                  <a:gd name="T62" fmla="*/ 2870 w 2870"/>
                  <a:gd name="T63" fmla="*/ 0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0" h="5083">
                    <a:moveTo>
                      <a:pt x="2870" y="0"/>
                    </a:moveTo>
                    <a:lnTo>
                      <a:pt x="2870" y="1648"/>
                    </a:lnTo>
                    <a:lnTo>
                      <a:pt x="2742" y="1674"/>
                    </a:lnTo>
                    <a:lnTo>
                      <a:pt x="2617" y="1710"/>
                    </a:lnTo>
                    <a:lnTo>
                      <a:pt x="2499" y="1756"/>
                    </a:lnTo>
                    <a:lnTo>
                      <a:pt x="2385" y="1812"/>
                    </a:lnTo>
                    <a:lnTo>
                      <a:pt x="2278" y="1875"/>
                    </a:lnTo>
                    <a:lnTo>
                      <a:pt x="2176" y="1951"/>
                    </a:lnTo>
                    <a:lnTo>
                      <a:pt x="2082" y="2033"/>
                    </a:lnTo>
                    <a:lnTo>
                      <a:pt x="1995" y="2122"/>
                    </a:lnTo>
                    <a:lnTo>
                      <a:pt x="1917" y="2220"/>
                    </a:lnTo>
                    <a:lnTo>
                      <a:pt x="1847" y="2324"/>
                    </a:lnTo>
                    <a:lnTo>
                      <a:pt x="1785" y="2435"/>
                    </a:lnTo>
                    <a:lnTo>
                      <a:pt x="1735" y="2551"/>
                    </a:lnTo>
                    <a:lnTo>
                      <a:pt x="1693" y="2673"/>
                    </a:lnTo>
                    <a:lnTo>
                      <a:pt x="1663" y="2798"/>
                    </a:lnTo>
                    <a:lnTo>
                      <a:pt x="1645" y="2928"/>
                    </a:lnTo>
                    <a:lnTo>
                      <a:pt x="1640" y="3061"/>
                    </a:lnTo>
                    <a:lnTo>
                      <a:pt x="1645" y="3181"/>
                    </a:lnTo>
                    <a:lnTo>
                      <a:pt x="1659" y="3299"/>
                    </a:lnTo>
                    <a:lnTo>
                      <a:pt x="1683" y="3410"/>
                    </a:lnTo>
                    <a:lnTo>
                      <a:pt x="1717" y="3520"/>
                    </a:lnTo>
                    <a:lnTo>
                      <a:pt x="1759" y="3625"/>
                    </a:lnTo>
                    <a:lnTo>
                      <a:pt x="1809" y="3727"/>
                    </a:lnTo>
                    <a:lnTo>
                      <a:pt x="1865" y="3825"/>
                    </a:lnTo>
                    <a:lnTo>
                      <a:pt x="1931" y="3916"/>
                    </a:lnTo>
                    <a:lnTo>
                      <a:pt x="762" y="5083"/>
                    </a:lnTo>
                    <a:lnTo>
                      <a:pt x="648" y="4945"/>
                    </a:lnTo>
                    <a:lnTo>
                      <a:pt x="543" y="4800"/>
                    </a:lnTo>
                    <a:lnTo>
                      <a:pt x="443" y="4648"/>
                    </a:lnTo>
                    <a:lnTo>
                      <a:pt x="355" y="4491"/>
                    </a:lnTo>
                    <a:lnTo>
                      <a:pt x="275" y="4329"/>
                    </a:lnTo>
                    <a:lnTo>
                      <a:pt x="203" y="4160"/>
                    </a:lnTo>
                    <a:lnTo>
                      <a:pt x="144" y="3988"/>
                    </a:lnTo>
                    <a:lnTo>
                      <a:pt x="92" y="3811"/>
                    </a:lnTo>
                    <a:lnTo>
                      <a:pt x="52" y="3629"/>
                    </a:lnTo>
                    <a:lnTo>
                      <a:pt x="24" y="3444"/>
                    </a:lnTo>
                    <a:lnTo>
                      <a:pt x="6" y="3255"/>
                    </a:lnTo>
                    <a:lnTo>
                      <a:pt x="0" y="3061"/>
                    </a:lnTo>
                    <a:lnTo>
                      <a:pt x="6" y="2868"/>
                    </a:lnTo>
                    <a:lnTo>
                      <a:pt x="24" y="2679"/>
                    </a:lnTo>
                    <a:lnTo>
                      <a:pt x="54" y="2491"/>
                    </a:lnTo>
                    <a:lnTo>
                      <a:pt x="94" y="2308"/>
                    </a:lnTo>
                    <a:lnTo>
                      <a:pt x="146" y="2128"/>
                    </a:lnTo>
                    <a:lnTo>
                      <a:pt x="205" y="1955"/>
                    </a:lnTo>
                    <a:lnTo>
                      <a:pt x="277" y="1786"/>
                    </a:lnTo>
                    <a:lnTo>
                      <a:pt x="359" y="1622"/>
                    </a:lnTo>
                    <a:lnTo>
                      <a:pt x="449" y="1463"/>
                    </a:lnTo>
                    <a:lnTo>
                      <a:pt x="549" y="1311"/>
                    </a:lnTo>
                    <a:lnTo>
                      <a:pt x="656" y="1166"/>
                    </a:lnTo>
                    <a:lnTo>
                      <a:pt x="774" y="1026"/>
                    </a:lnTo>
                    <a:lnTo>
                      <a:pt x="898" y="895"/>
                    </a:lnTo>
                    <a:lnTo>
                      <a:pt x="1029" y="771"/>
                    </a:lnTo>
                    <a:lnTo>
                      <a:pt x="1167" y="655"/>
                    </a:lnTo>
                    <a:lnTo>
                      <a:pt x="1312" y="546"/>
                    </a:lnTo>
                    <a:lnTo>
                      <a:pt x="1466" y="446"/>
                    </a:lnTo>
                    <a:lnTo>
                      <a:pt x="1624" y="356"/>
                    </a:lnTo>
                    <a:lnTo>
                      <a:pt x="1787" y="275"/>
                    </a:lnTo>
                    <a:lnTo>
                      <a:pt x="1957" y="203"/>
                    </a:lnTo>
                    <a:lnTo>
                      <a:pt x="2130" y="141"/>
                    </a:lnTo>
                    <a:lnTo>
                      <a:pt x="2310" y="89"/>
                    </a:lnTo>
                    <a:lnTo>
                      <a:pt x="2493" y="47"/>
                    </a:lnTo>
                    <a:lnTo>
                      <a:pt x="2679" y="18"/>
                    </a:lnTo>
                    <a:lnTo>
                      <a:pt x="28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28" name="Freeform 108">
                <a:extLst>
                  <a:ext uri="{FF2B5EF4-FFF2-40B4-BE49-F238E27FC236}">
                    <a16:creationId xmlns:a16="http://schemas.microsoft.com/office/drawing/2014/main" id="{9F6A4117-F009-1E4F-9A23-4007AC95555B}"/>
                  </a:ext>
                </a:extLst>
              </p:cNvPr>
              <p:cNvSpPr>
                <a:spLocks/>
              </p:cNvSpPr>
              <p:nvPr/>
            </p:nvSpPr>
            <p:spPr bwMode="auto">
              <a:xfrm>
                <a:off x="9772650" y="2306638"/>
                <a:ext cx="4037013" cy="2276475"/>
              </a:xfrm>
              <a:custGeom>
                <a:avLst/>
                <a:gdLst>
                  <a:gd name="T0" fmla="*/ 5086 w 5086"/>
                  <a:gd name="T1" fmla="*/ 0 h 2868"/>
                  <a:gd name="T2" fmla="*/ 5038 w 5086"/>
                  <a:gd name="T3" fmla="*/ 376 h 2868"/>
                  <a:gd name="T4" fmla="*/ 4945 w 5086"/>
                  <a:gd name="T5" fmla="*/ 739 h 2868"/>
                  <a:gd name="T6" fmla="*/ 4811 w 5086"/>
                  <a:gd name="T7" fmla="*/ 1082 h 2868"/>
                  <a:gd name="T8" fmla="*/ 4639 w 5086"/>
                  <a:gd name="T9" fmla="*/ 1403 h 2868"/>
                  <a:gd name="T10" fmla="*/ 4430 w 5086"/>
                  <a:gd name="T11" fmla="*/ 1702 h 2868"/>
                  <a:gd name="T12" fmla="*/ 4191 w 5086"/>
                  <a:gd name="T13" fmla="*/ 1971 h 2868"/>
                  <a:gd name="T14" fmla="*/ 3919 w 5086"/>
                  <a:gd name="T15" fmla="*/ 2212 h 2868"/>
                  <a:gd name="T16" fmla="*/ 3622 w 5086"/>
                  <a:gd name="T17" fmla="*/ 2420 h 2868"/>
                  <a:gd name="T18" fmla="*/ 3299 w 5086"/>
                  <a:gd name="T19" fmla="*/ 2591 h 2868"/>
                  <a:gd name="T20" fmla="*/ 2956 w 5086"/>
                  <a:gd name="T21" fmla="*/ 2723 h 2868"/>
                  <a:gd name="T22" fmla="*/ 2593 w 5086"/>
                  <a:gd name="T23" fmla="*/ 2814 h 2868"/>
                  <a:gd name="T24" fmla="*/ 2216 w 5086"/>
                  <a:gd name="T25" fmla="*/ 2862 h 2868"/>
                  <a:gd name="T26" fmla="*/ 1829 w 5086"/>
                  <a:gd name="T27" fmla="*/ 2862 h 2868"/>
                  <a:gd name="T28" fmla="*/ 1454 w 5086"/>
                  <a:gd name="T29" fmla="*/ 2816 h 2868"/>
                  <a:gd name="T30" fmla="*/ 1095 w 5086"/>
                  <a:gd name="T31" fmla="*/ 2725 h 2868"/>
                  <a:gd name="T32" fmla="*/ 754 w 5086"/>
                  <a:gd name="T33" fmla="*/ 2593 h 2868"/>
                  <a:gd name="T34" fmla="*/ 435 w 5086"/>
                  <a:gd name="T35" fmla="*/ 2426 h 2868"/>
                  <a:gd name="T36" fmla="*/ 138 w 5086"/>
                  <a:gd name="T37" fmla="*/ 2220 h 2868"/>
                  <a:gd name="T38" fmla="*/ 1167 w 5086"/>
                  <a:gd name="T39" fmla="*/ 939 h 2868"/>
                  <a:gd name="T40" fmla="*/ 1356 w 5086"/>
                  <a:gd name="T41" fmla="*/ 1060 h 2868"/>
                  <a:gd name="T42" fmla="*/ 1564 w 5086"/>
                  <a:gd name="T43" fmla="*/ 1152 h 2868"/>
                  <a:gd name="T44" fmla="*/ 1785 w 5086"/>
                  <a:gd name="T45" fmla="*/ 1210 h 2868"/>
                  <a:gd name="T46" fmla="*/ 2023 w 5086"/>
                  <a:gd name="T47" fmla="*/ 1230 h 2868"/>
                  <a:gd name="T48" fmla="*/ 2286 w 5086"/>
                  <a:gd name="T49" fmla="*/ 1206 h 2868"/>
                  <a:gd name="T50" fmla="*/ 2533 w 5086"/>
                  <a:gd name="T51" fmla="*/ 1134 h 2868"/>
                  <a:gd name="T52" fmla="*/ 2761 w 5086"/>
                  <a:gd name="T53" fmla="*/ 1022 h 2868"/>
                  <a:gd name="T54" fmla="*/ 2962 w 5086"/>
                  <a:gd name="T55" fmla="*/ 875 h 2868"/>
                  <a:gd name="T56" fmla="*/ 3134 w 5086"/>
                  <a:gd name="T57" fmla="*/ 693 h 2868"/>
                  <a:gd name="T58" fmla="*/ 3273 w 5086"/>
                  <a:gd name="T59" fmla="*/ 484 h 2868"/>
                  <a:gd name="T60" fmla="*/ 3377 w 5086"/>
                  <a:gd name="T61" fmla="*/ 251 h 2868"/>
                  <a:gd name="T62" fmla="*/ 3437 w 5086"/>
                  <a:gd name="T63" fmla="*/ 0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86" h="2868">
                    <a:moveTo>
                      <a:pt x="3437" y="0"/>
                    </a:moveTo>
                    <a:lnTo>
                      <a:pt x="5086" y="0"/>
                    </a:lnTo>
                    <a:lnTo>
                      <a:pt x="5068" y="191"/>
                    </a:lnTo>
                    <a:lnTo>
                      <a:pt x="5038" y="376"/>
                    </a:lnTo>
                    <a:lnTo>
                      <a:pt x="4996" y="560"/>
                    </a:lnTo>
                    <a:lnTo>
                      <a:pt x="4945" y="739"/>
                    </a:lnTo>
                    <a:lnTo>
                      <a:pt x="4883" y="913"/>
                    </a:lnTo>
                    <a:lnTo>
                      <a:pt x="4811" y="1082"/>
                    </a:lnTo>
                    <a:lnTo>
                      <a:pt x="4729" y="1245"/>
                    </a:lnTo>
                    <a:lnTo>
                      <a:pt x="4639" y="1403"/>
                    </a:lnTo>
                    <a:lnTo>
                      <a:pt x="4540" y="1556"/>
                    </a:lnTo>
                    <a:lnTo>
                      <a:pt x="4430" y="1702"/>
                    </a:lnTo>
                    <a:lnTo>
                      <a:pt x="4314" y="1839"/>
                    </a:lnTo>
                    <a:lnTo>
                      <a:pt x="4191" y="1971"/>
                    </a:lnTo>
                    <a:lnTo>
                      <a:pt x="4059" y="2095"/>
                    </a:lnTo>
                    <a:lnTo>
                      <a:pt x="3919" y="2212"/>
                    </a:lnTo>
                    <a:lnTo>
                      <a:pt x="3774" y="2320"/>
                    </a:lnTo>
                    <a:lnTo>
                      <a:pt x="3622" y="2420"/>
                    </a:lnTo>
                    <a:lnTo>
                      <a:pt x="3463" y="2509"/>
                    </a:lnTo>
                    <a:lnTo>
                      <a:pt x="3299" y="2591"/>
                    </a:lnTo>
                    <a:lnTo>
                      <a:pt x="3130" y="2663"/>
                    </a:lnTo>
                    <a:lnTo>
                      <a:pt x="2956" y="2723"/>
                    </a:lnTo>
                    <a:lnTo>
                      <a:pt x="2777" y="2774"/>
                    </a:lnTo>
                    <a:lnTo>
                      <a:pt x="2593" y="2814"/>
                    </a:lnTo>
                    <a:lnTo>
                      <a:pt x="2406" y="2844"/>
                    </a:lnTo>
                    <a:lnTo>
                      <a:pt x="2216" y="2862"/>
                    </a:lnTo>
                    <a:lnTo>
                      <a:pt x="2023" y="2868"/>
                    </a:lnTo>
                    <a:lnTo>
                      <a:pt x="1829" y="2862"/>
                    </a:lnTo>
                    <a:lnTo>
                      <a:pt x="1640" y="2844"/>
                    </a:lnTo>
                    <a:lnTo>
                      <a:pt x="1454" y="2816"/>
                    </a:lnTo>
                    <a:lnTo>
                      <a:pt x="1273" y="2776"/>
                    </a:lnTo>
                    <a:lnTo>
                      <a:pt x="1095" y="2725"/>
                    </a:lnTo>
                    <a:lnTo>
                      <a:pt x="924" y="2665"/>
                    </a:lnTo>
                    <a:lnTo>
                      <a:pt x="754" y="2593"/>
                    </a:lnTo>
                    <a:lnTo>
                      <a:pt x="592" y="2513"/>
                    </a:lnTo>
                    <a:lnTo>
                      <a:pt x="435" y="2426"/>
                    </a:lnTo>
                    <a:lnTo>
                      <a:pt x="283" y="2326"/>
                    </a:lnTo>
                    <a:lnTo>
                      <a:pt x="138" y="2220"/>
                    </a:lnTo>
                    <a:lnTo>
                      <a:pt x="0" y="2107"/>
                    </a:lnTo>
                    <a:lnTo>
                      <a:pt x="1167" y="939"/>
                    </a:lnTo>
                    <a:lnTo>
                      <a:pt x="1259" y="1004"/>
                    </a:lnTo>
                    <a:lnTo>
                      <a:pt x="1356" y="1060"/>
                    </a:lnTo>
                    <a:lnTo>
                      <a:pt x="1458" y="1110"/>
                    </a:lnTo>
                    <a:lnTo>
                      <a:pt x="1564" y="1152"/>
                    </a:lnTo>
                    <a:lnTo>
                      <a:pt x="1674" y="1186"/>
                    </a:lnTo>
                    <a:lnTo>
                      <a:pt x="1785" y="1210"/>
                    </a:lnTo>
                    <a:lnTo>
                      <a:pt x="1903" y="1224"/>
                    </a:lnTo>
                    <a:lnTo>
                      <a:pt x="2023" y="1230"/>
                    </a:lnTo>
                    <a:lnTo>
                      <a:pt x="2156" y="1224"/>
                    </a:lnTo>
                    <a:lnTo>
                      <a:pt x="2286" y="1206"/>
                    </a:lnTo>
                    <a:lnTo>
                      <a:pt x="2412" y="1176"/>
                    </a:lnTo>
                    <a:lnTo>
                      <a:pt x="2533" y="1134"/>
                    </a:lnTo>
                    <a:lnTo>
                      <a:pt x="2649" y="1084"/>
                    </a:lnTo>
                    <a:lnTo>
                      <a:pt x="2761" y="1022"/>
                    </a:lnTo>
                    <a:lnTo>
                      <a:pt x="2864" y="952"/>
                    </a:lnTo>
                    <a:lnTo>
                      <a:pt x="2962" y="875"/>
                    </a:lnTo>
                    <a:lnTo>
                      <a:pt x="3052" y="787"/>
                    </a:lnTo>
                    <a:lnTo>
                      <a:pt x="3134" y="693"/>
                    </a:lnTo>
                    <a:lnTo>
                      <a:pt x="3209" y="592"/>
                    </a:lnTo>
                    <a:lnTo>
                      <a:pt x="3273" y="484"/>
                    </a:lnTo>
                    <a:lnTo>
                      <a:pt x="3331" y="370"/>
                    </a:lnTo>
                    <a:lnTo>
                      <a:pt x="3377" y="251"/>
                    </a:lnTo>
                    <a:lnTo>
                      <a:pt x="3411" y="127"/>
                    </a:lnTo>
                    <a:lnTo>
                      <a:pt x="343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59" name="Group 58">
              <a:extLst>
                <a:ext uri="{FF2B5EF4-FFF2-40B4-BE49-F238E27FC236}">
                  <a16:creationId xmlns:a16="http://schemas.microsoft.com/office/drawing/2014/main" id="{4EE48799-E840-E842-B5C7-FE3F00D19421}"/>
                </a:ext>
              </a:extLst>
            </p:cNvPr>
            <p:cNvGrpSpPr/>
            <p:nvPr/>
          </p:nvGrpSpPr>
          <p:grpSpPr>
            <a:xfrm>
              <a:off x="5461123" y="2667617"/>
              <a:ext cx="273302" cy="273135"/>
              <a:chOff x="8936038" y="-620713"/>
              <a:chExt cx="5207000" cy="5203826"/>
            </a:xfrm>
            <a:solidFill>
              <a:schemeClr val="accent1"/>
            </a:solidFill>
          </p:grpSpPr>
          <p:sp>
            <p:nvSpPr>
              <p:cNvPr id="123" name="Freeform 106">
                <a:extLst>
                  <a:ext uri="{FF2B5EF4-FFF2-40B4-BE49-F238E27FC236}">
                    <a16:creationId xmlns:a16="http://schemas.microsoft.com/office/drawing/2014/main" id="{A03E77E0-5103-784C-AF9C-C1F4A4D3155C}"/>
                  </a:ext>
                </a:extLst>
              </p:cNvPr>
              <p:cNvSpPr>
                <a:spLocks/>
              </p:cNvSpPr>
              <p:nvPr/>
            </p:nvSpPr>
            <p:spPr bwMode="auto">
              <a:xfrm>
                <a:off x="11539538" y="-620713"/>
                <a:ext cx="2603500" cy="2603500"/>
              </a:xfrm>
              <a:custGeom>
                <a:avLst/>
                <a:gdLst>
                  <a:gd name="T0" fmla="*/ 0 w 3281"/>
                  <a:gd name="T1" fmla="*/ 0 h 3279"/>
                  <a:gd name="T2" fmla="*/ 0 w 3281"/>
                  <a:gd name="T3" fmla="*/ 0 h 3279"/>
                  <a:gd name="T4" fmla="*/ 199 w 3281"/>
                  <a:gd name="T5" fmla="*/ 6 h 3279"/>
                  <a:gd name="T6" fmla="*/ 397 w 3281"/>
                  <a:gd name="T7" fmla="*/ 24 h 3279"/>
                  <a:gd name="T8" fmla="*/ 590 w 3281"/>
                  <a:gd name="T9" fmla="*/ 54 h 3279"/>
                  <a:gd name="T10" fmla="*/ 778 w 3281"/>
                  <a:gd name="T11" fmla="*/ 94 h 3279"/>
                  <a:gd name="T12" fmla="*/ 963 w 3281"/>
                  <a:gd name="T13" fmla="*/ 144 h 3279"/>
                  <a:gd name="T14" fmla="*/ 1145 w 3281"/>
                  <a:gd name="T15" fmla="*/ 205 h 3279"/>
                  <a:gd name="T16" fmla="*/ 1320 w 3281"/>
                  <a:gd name="T17" fmla="*/ 277 h 3279"/>
                  <a:gd name="T18" fmla="*/ 1490 w 3281"/>
                  <a:gd name="T19" fmla="*/ 359 h 3279"/>
                  <a:gd name="T20" fmla="*/ 1655 w 3281"/>
                  <a:gd name="T21" fmla="*/ 448 h 3279"/>
                  <a:gd name="T22" fmla="*/ 1813 w 3281"/>
                  <a:gd name="T23" fmla="*/ 548 h 3279"/>
                  <a:gd name="T24" fmla="*/ 1967 w 3281"/>
                  <a:gd name="T25" fmla="*/ 656 h 3279"/>
                  <a:gd name="T26" fmla="*/ 2112 w 3281"/>
                  <a:gd name="T27" fmla="*/ 771 h 3279"/>
                  <a:gd name="T28" fmla="*/ 2252 w 3281"/>
                  <a:gd name="T29" fmla="*/ 897 h 3279"/>
                  <a:gd name="T30" fmla="*/ 2383 w 3281"/>
                  <a:gd name="T31" fmla="*/ 1029 h 3279"/>
                  <a:gd name="T32" fmla="*/ 2509 w 3281"/>
                  <a:gd name="T33" fmla="*/ 1168 h 3279"/>
                  <a:gd name="T34" fmla="*/ 2625 w 3281"/>
                  <a:gd name="T35" fmla="*/ 1314 h 3279"/>
                  <a:gd name="T36" fmla="*/ 2733 w 3281"/>
                  <a:gd name="T37" fmla="*/ 1467 h 3279"/>
                  <a:gd name="T38" fmla="*/ 2832 w 3281"/>
                  <a:gd name="T39" fmla="*/ 1625 h 3279"/>
                  <a:gd name="T40" fmla="*/ 2922 w 3281"/>
                  <a:gd name="T41" fmla="*/ 1790 h 3279"/>
                  <a:gd name="T42" fmla="*/ 3004 w 3281"/>
                  <a:gd name="T43" fmla="*/ 1959 h 3279"/>
                  <a:gd name="T44" fmla="*/ 3076 w 3281"/>
                  <a:gd name="T45" fmla="*/ 2135 h 3279"/>
                  <a:gd name="T46" fmla="*/ 3137 w 3281"/>
                  <a:gd name="T47" fmla="*/ 2316 h 3279"/>
                  <a:gd name="T48" fmla="*/ 3187 w 3281"/>
                  <a:gd name="T49" fmla="*/ 2502 h 3279"/>
                  <a:gd name="T50" fmla="*/ 3227 w 3281"/>
                  <a:gd name="T51" fmla="*/ 2689 h 3279"/>
                  <a:gd name="T52" fmla="*/ 3257 w 3281"/>
                  <a:gd name="T53" fmla="*/ 2882 h 3279"/>
                  <a:gd name="T54" fmla="*/ 3275 w 3281"/>
                  <a:gd name="T55" fmla="*/ 3080 h 3279"/>
                  <a:gd name="T56" fmla="*/ 3281 w 3281"/>
                  <a:gd name="T57" fmla="*/ 3279 h 3279"/>
                  <a:gd name="T58" fmla="*/ 820 w 3281"/>
                  <a:gd name="T59" fmla="*/ 3279 h 3279"/>
                  <a:gd name="T60" fmla="*/ 814 w 3281"/>
                  <a:gd name="T61" fmla="*/ 3175 h 3279"/>
                  <a:gd name="T62" fmla="*/ 796 w 3281"/>
                  <a:gd name="T63" fmla="*/ 3078 h 3279"/>
                  <a:gd name="T64" fmla="*/ 766 w 3281"/>
                  <a:gd name="T65" fmla="*/ 2984 h 3279"/>
                  <a:gd name="T66" fmla="*/ 726 w 3281"/>
                  <a:gd name="T67" fmla="*/ 2894 h 3279"/>
                  <a:gd name="T68" fmla="*/ 674 w 3281"/>
                  <a:gd name="T69" fmla="*/ 2813 h 3279"/>
                  <a:gd name="T70" fmla="*/ 616 w 3281"/>
                  <a:gd name="T71" fmla="*/ 2737 h 3279"/>
                  <a:gd name="T72" fmla="*/ 549 w 3281"/>
                  <a:gd name="T73" fmla="*/ 2669 h 3279"/>
                  <a:gd name="T74" fmla="*/ 473 w 3281"/>
                  <a:gd name="T75" fmla="*/ 2609 h 3279"/>
                  <a:gd name="T76" fmla="*/ 391 w 3281"/>
                  <a:gd name="T77" fmla="*/ 2557 h 3279"/>
                  <a:gd name="T78" fmla="*/ 301 w 3281"/>
                  <a:gd name="T79" fmla="*/ 2516 h 3279"/>
                  <a:gd name="T80" fmla="*/ 207 w 3281"/>
                  <a:gd name="T81" fmla="*/ 2486 h 3279"/>
                  <a:gd name="T82" fmla="*/ 110 w 3281"/>
                  <a:gd name="T83" fmla="*/ 2466 h 3279"/>
                  <a:gd name="T84" fmla="*/ 8 w 3281"/>
                  <a:gd name="T85" fmla="*/ 2460 h 3279"/>
                  <a:gd name="T86" fmla="*/ 0 w 3281"/>
                  <a:gd name="T87" fmla="*/ 0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81" h="3279">
                    <a:moveTo>
                      <a:pt x="0" y="0"/>
                    </a:moveTo>
                    <a:lnTo>
                      <a:pt x="0" y="0"/>
                    </a:lnTo>
                    <a:lnTo>
                      <a:pt x="199" y="6"/>
                    </a:lnTo>
                    <a:lnTo>
                      <a:pt x="397" y="24"/>
                    </a:lnTo>
                    <a:lnTo>
                      <a:pt x="590" y="54"/>
                    </a:lnTo>
                    <a:lnTo>
                      <a:pt x="778" y="94"/>
                    </a:lnTo>
                    <a:lnTo>
                      <a:pt x="963" y="144"/>
                    </a:lnTo>
                    <a:lnTo>
                      <a:pt x="1145" y="205"/>
                    </a:lnTo>
                    <a:lnTo>
                      <a:pt x="1320" y="277"/>
                    </a:lnTo>
                    <a:lnTo>
                      <a:pt x="1490" y="359"/>
                    </a:lnTo>
                    <a:lnTo>
                      <a:pt x="1655" y="448"/>
                    </a:lnTo>
                    <a:lnTo>
                      <a:pt x="1813" y="548"/>
                    </a:lnTo>
                    <a:lnTo>
                      <a:pt x="1967" y="656"/>
                    </a:lnTo>
                    <a:lnTo>
                      <a:pt x="2112" y="771"/>
                    </a:lnTo>
                    <a:lnTo>
                      <a:pt x="2252" y="897"/>
                    </a:lnTo>
                    <a:lnTo>
                      <a:pt x="2383" y="1029"/>
                    </a:lnTo>
                    <a:lnTo>
                      <a:pt x="2509" y="1168"/>
                    </a:lnTo>
                    <a:lnTo>
                      <a:pt x="2625" y="1314"/>
                    </a:lnTo>
                    <a:lnTo>
                      <a:pt x="2733" y="1467"/>
                    </a:lnTo>
                    <a:lnTo>
                      <a:pt x="2832" y="1625"/>
                    </a:lnTo>
                    <a:lnTo>
                      <a:pt x="2922" y="1790"/>
                    </a:lnTo>
                    <a:lnTo>
                      <a:pt x="3004" y="1959"/>
                    </a:lnTo>
                    <a:lnTo>
                      <a:pt x="3076" y="2135"/>
                    </a:lnTo>
                    <a:lnTo>
                      <a:pt x="3137" y="2316"/>
                    </a:lnTo>
                    <a:lnTo>
                      <a:pt x="3187" y="2502"/>
                    </a:lnTo>
                    <a:lnTo>
                      <a:pt x="3227" y="2689"/>
                    </a:lnTo>
                    <a:lnTo>
                      <a:pt x="3257" y="2882"/>
                    </a:lnTo>
                    <a:lnTo>
                      <a:pt x="3275" y="3080"/>
                    </a:lnTo>
                    <a:lnTo>
                      <a:pt x="3281" y="3279"/>
                    </a:lnTo>
                    <a:lnTo>
                      <a:pt x="820" y="3279"/>
                    </a:lnTo>
                    <a:lnTo>
                      <a:pt x="814" y="3175"/>
                    </a:lnTo>
                    <a:lnTo>
                      <a:pt x="796" y="3078"/>
                    </a:lnTo>
                    <a:lnTo>
                      <a:pt x="766" y="2984"/>
                    </a:lnTo>
                    <a:lnTo>
                      <a:pt x="726" y="2894"/>
                    </a:lnTo>
                    <a:lnTo>
                      <a:pt x="674" y="2813"/>
                    </a:lnTo>
                    <a:lnTo>
                      <a:pt x="616" y="2737"/>
                    </a:lnTo>
                    <a:lnTo>
                      <a:pt x="549" y="2669"/>
                    </a:lnTo>
                    <a:lnTo>
                      <a:pt x="473" y="2609"/>
                    </a:lnTo>
                    <a:lnTo>
                      <a:pt x="391" y="2557"/>
                    </a:lnTo>
                    <a:lnTo>
                      <a:pt x="301" y="2516"/>
                    </a:lnTo>
                    <a:lnTo>
                      <a:pt x="207" y="2486"/>
                    </a:lnTo>
                    <a:lnTo>
                      <a:pt x="110" y="2466"/>
                    </a:lnTo>
                    <a:lnTo>
                      <a:pt x="8" y="2460"/>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24" name="Freeform 107">
                <a:extLst>
                  <a:ext uri="{FF2B5EF4-FFF2-40B4-BE49-F238E27FC236}">
                    <a16:creationId xmlns:a16="http://schemas.microsoft.com/office/drawing/2014/main" id="{E3EC32E6-1ED3-1949-ACCF-16574D0E3D24}"/>
                  </a:ext>
                </a:extLst>
              </p:cNvPr>
              <p:cNvSpPr>
                <a:spLocks/>
              </p:cNvSpPr>
              <p:nvPr/>
            </p:nvSpPr>
            <p:spPr bwMode="auto">
              <a:xfrm>
                <a:off x="8936038" y="-287338"/>
                <a:ext cx="2278063" cy="4035426"/>
              </a:xfrm>
              <a:custGeom>
                <a:avLst/>
                <a:gdLst>
                  <a:gd name="T0" fmla="*/ 2870 w 2870"/>
                  <a:gd name="T1" fmla="*/ 1648 h 5083"/>
                  <a:gd name="T2" fmla="*/ 2617 w 2870"/>
                  <a:gd name="T3" fmla="*/ 1710 h 5083"/>
                  <a:gd name="T4" fmla="*/ 2385 w 2870"/>
                  <a:gd name="T5" fmla="*/ 1812 h 5083"/>
                  <a:gd name="T6" fmla="*/ 2176 w 2870"/>
                  <a:gd name="T7" fmla="*/ 1951 h 5083"/>
                  <a:gd name="T8" fmla="*/ 1995 w 2870"/>
                  <a:gd name="T9" fmla="*/ 2122 h 5083"/>
                  <a:gd name="T10" fmla="*/ 1847 w 2870"/>
                  <a:gd name="T11" fmla="*/ 2324 h 5083"/>
                  <a:gd name="T12" fmla="*/ 1735 w 2870"/>
                  <a:gd name="T13" fmla="*/ 2551 h 5083"/>
                  <a:gd name="T14" fmla="*/ 1663 w 2870"/>
                  <a:gd name="T15" fmla="*/ 2798 h 5083"/>
                  <a:gd name="T16" fmla="*/ 1640 w 2870"/>
                  <a:gd name="T17" fmla="*/ 3061 h 5083"/>
                  <a:gd name="T18" fmla="*/ 1659 w 2870"/>
                  <a:gd name="T19" fmla="*/ 3299 h 5083"/>
                  <a:gd name="T20" fmla="*/ 1717 w 2870"/>
                  <a:gd name="T21" fmla="*/ 3520 h 5083"/>
                  <a:gd name="T22" fmla="*/ 1809 w 2870"/>
                  <a:gd name="T23" fmla="*/ 3727 h 5083"/>
                  <a:gd name="T24" fmla="*/ 1931 w 2870"/>
                  <a:gd name="T25" fmla="*/ 3916 h 5083"/>
                  <a:gd name="T26" fmla="*/ 648 w 2870"/>
                  <a:gd name="T27" fmla="*/ 4945 h 5083"/>
                  <a:gd name="T28" fmla="*/ 443 w 2870"/>
                  <a:gd name="T29" fmla="*/ 4648 h 5083"/>
                  <a:gd name="T30" fmla="*/ 275 w 2870"/>
                  <a:gd name="T31" fmla="*/ 4329 h 5083"/>
                  <a:gd name="T32" fmla="*/ 144 w 2870"/>
                  <a:gd name="T33" fmla="*/ 3988 h 5083"/>
                  <a:gd name="T34" fmla="*/ 52 w 2870"/>
                  <a:gd name="T35" fmla="*/ 3629 h 5083"/>
                  <a:gd name="T36" fmla="*/ 6 w 2870"/>
                  <a:gd name="T37" fmla="*/ 3255 h 5083"/>
                  <a:gd name="T38" fmla="*/ 6 w 2870"/>
                  <a:gd name="T39" fmla="*/ 2868 h 5083"/>
                  <a:gd name="T40" fmla="*/ 54 w 2870"/>
                  <a:gd name="T41" fmla="*/ 2491 h 5083"/>
                  <a:gd name="T42" fmla="*/ 146 w 2870"/>
                  <a:gd name="T43" fmla="*/ 2128 h 5083"/>
                  <a:gd name="T44" fmla="*/ 277 w 2870"/>
                  <a:gd name="T45" fmla="*/ 1786 h 5083"/>
                  <a:gd name="T46" fmla="*/ 449 w 2870"/>
                  <a:gd name="T47" fmla="*/ 1463 h 5083"/>
                  <a:gd name="T48" fmla="*/ 656 w 2870"/>
                  <a:gd name="T49" fmla="*/ 1166 h 5083"/>
                  <a:gd name="T50" fmla="*/ 898 w 2870"/>
                  <a:gd name="T51" fmla="*/ 895 h 5083"/>
                  <a:gd name="T52" fmla="*/ 1167 w 2870"/>
                  <a:gd name="T53" fmla="*/ 655 h 5083"/>
                  <a:gd name="T54" fmla="*/ 1466 w 2870"/>
                  <a:gd name="T55" fmla="*/ 446 h 5083"/>
                  <a:gd name="T56" fmla="*/ 1787 w 2870"/>
                  <a:gd name="T57" fmla="*/ 275 h 5083"/>
                  <a:gd name="T58" fmla="*/ 2130 w 2870"/>
                  <a:gd name="T59" fmla="*/ 141 h 5083"/>
                  <a:gd name="T60" fmla="*/ 2493 w 2870"/>
                  <a:gd name="T61" fmla="*/ 47 h 5083"/>
                  <a:gd name="T62" fmla="*/ 2870 w 2870"/>
                  <a:gd name="T63" fmla="*/ 0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0" h="5083">
                    <a:moveTo>
                      <a:pt x="2870" y="0"/>
                    </a:moveTo>
                    <a:lnTo>
                      <a:pt x="2870" y="1648"/>
                    </a:lnTo>
                    <a:lnTo>
                      <a:pt x="2742" y="1674"/>
                    </a:lnTo>
                    <a:lnTo>
                      <a:pt x="2617" y="1710"/>
                    </a:lnTo>
                    <a:lnTo>
                      <a:pt x="2499" y="1756"/>
                    </a:lnTo>
                    <a:lnTo>
                      <a:pt x="2385" y="1812"/>
                    </a:lnTo>
                    <a:lnTo>
                      <a:pt x="2278" y="1875"/>
                    </a:lnTo>
                    <a:lnTo>
                      <a:pt x="2176" y="1951"/>
                    </a:lnTo>
                    <a:lnTo>
                      <a:pt x="2082" y="2033"/>
                    </a:lnTo>
                    <a:lnTo>
                      <a:pt x="1995" y="2122"/>
                    </a:lnTo>
                    <a:lnTo>
                      <a:pt x="1917" y="2220"/>
                    </a:lnTo>
                    <a:lnTo>
                      <a:pt x="1847" y="2324"/>
                    </a:lnTo>
                    <a:lnTo>
                      <a:pt x="1785" y="2435"/>
                    </a:lnTo>
                    <a:lnTo>
                      <a:pt x="1735" y="2551"/>
                    </a:lnTo>
                    <a:lnTo>
                      <a:pt x="1693" y="2673"/>
                    </a:lnTo>
                    <a:lnTo>
                      <a:pt x="1663" y="2798"/>
                    </a:lnTo>
                    <a:lnTo>
                      <a:pt x="1645" y="2928"/>
                    </a:lnTo>
                    <a:lnTo>
                      <a:pt x="1640" y="3061"/>
                    </a:lnTo>
                    <a:lnTo>
                      <a:pt x="1645" y="3181"/>
                    </a:lnTo>
                    <a:lnTo>
                      <a:pt x="1659" y="3299"/>
                    </a:lnTo>
                    <a:lnTo>
                      <a:pt x="1683" y="3410"/>
                    </a:lnTo>
                    <a:lnTo>
                      <a:pt x="1717" y="3520"/>
                    </a:lnTo>
                    <a:lnTo>
                      <a:pt x="1759" y="3625"/>
                    </a:lnTo>
                    <a:lnTo>
                      <a:pt x="1809" y="3727"/>
                    </a:lnTo>
                    <a:lnTo>
                      <a:pt x="1865" y="3825"/>
                    </a:lnTo>
                    <a:lnTo>
                      <a:pt x="1931" y="3916"/>
                    </a:lnTo>
                    <a:lnTo>
                      <a:pt x="762" y="5083"/>
                    </a:lnTo>
                    <a:lnTo>
                      <a:pt x="648" y="4945"/>
                    </a:lnTo>
                    <a:lnTo>
                      <a:pt x="543" y="4800"/>
                    </a:lnTo>
                    <a:lnTo>
                      <a:pt x="443" y="4648"/>
                    </a:lnTo>
                    <a:lnTo>
                      <a:pt x="355" y="4491"/>
                    </a:lnTo>
                    <a:lnTo>
                      <a:pt x="275" y="4329"/>
                    </a:lnTo>
                    <a:lnTo>
                      <a:pt x="203" y="4160"/>
                    </a:lnTo>
                    <a:lnTo>
                      <a:pt x="144" y="3988"/>
                    </a:lnTo>
                    <a:lnTo>
                      <a:pt x="92" y="3811"/>
                    </a:lnTo>
                    <a:lnTo>
                      <a:pt x="52" y="3629"/>
                    </a:lnTo>
                    <a:lnTo>
                      <a:pt x="24" y="3444"/>
                    </a:lnTo>
                    <a:lnTo>
                      <a:pt x="6" y="3255"/>
                    </a:lnTo>
                    <a:lnTo>
                      <a:pt x="0" y="3061"/>
                    </a:lnTo>
                    <a:lnTo>
                      <a:pt x="6" y="2868"/>
                    </a:lnTo>
                    <a:lnTo>
                      <a:pt x="24" y="2679"/>
                    </a:lnTo>
                    <a:lnTo>
                      <a:pt x="54" y="2491"/>
                    </a:lnTo>
                    <a:lnTo>
                      <a:pt x="94" y="2308"/>
                    </a:lnTo>
                    <a:lnTo>
                      <a:pt x="146" y="2128"/>
                    </a:lnTo>
                    <a:lnTo>
                      <a:pt x="205" y="1955"/>
                    </a:lnTo>
                    <a:lnTo>
                      <a:pt x="277" y="1786"/>
                    </a:lnTo>
                    <a:lnTo>
                      <a:pt x="359" y="1622"/>
                    </a:lnTo>
                    <a:lnTo>
                      <a:pt x="449" y="1463"/>
                    </a:lnTo>
                    <a:lnTo>
                      <a:pt x="549" y="1311"/>
                    </a:lnTo>
                    <a:lnTo>
                      <a:pt x="656" y="1166"/>
                    </a:lnTo>
                    <a:lnTo>
                      <a:pt x="774" y="1026"/>
                    </a:lnTo>
                    <a:lnTo>
                      <a:pt x="898" y="895"/>
                    </a:lnTo>
                    <a:lnTo>
                      <a:pt x="1029" y="771"/>
                    </a:lnTo>
                    <a:lnTo>
                      <a:pt x="1167" y="655"/>
                    </a:lnTo>
                    <a:lnTo>
                      <a:pt x="1312" y="546"/>
                    </a:lnTo>
                    <a:lnTo>
                      <a:pt x="1466" y="446"/>
                    </a:lnTo>
                    <a:lnTo>
                      <a:pt x="1624" y="356"/>
                    </a:lnTo>
                    <a:lnTo>
                      <a:pt x="1787" y="275"/>
                    </a:lnTo>
                    <a:lnTo>
                      <a:pt x="1957" y="203"/>
                    </a:lnTo>
                    <a:lnTo>
                      <a:pt x="2130" y="141"/>
                    </a:lnTo>
                    <a:lnTo>
                      <a:pt x="2310" y="89"/>
                    </a:lnTo>
                    <a:lnTo>
                      <a:pt x="2493" y="47"/>
                    </a:lnTo>
                    <a:lnTo>
                      <a:pt x="2679" y="18"/>
                    </a:lnTo>
                    <a:lnTo>
                      <a:pt x="28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25" name="Freeform 108">
                <a:extLst>
                  <a:ext uri="{FF2B5EF4-FFF2-40B4-BE49-F238E27FC236}">
                    <a16:creationId xmlns:a16="http://schemas.microsoft.com/office/drawing/2014/main" id="{308222F4-DD5A-D64A-A119-D2781365C5E0}"/>
                  </a:ext>
                </a:extLst>
              </p:cNvPr>
              <p:cNvSpPr>
                <a:spLocks/>
              </p:cNvSpPr>
              <p:nvPr/>
            </p:nvSpPr>
            <p:spPr bwMode="auto">
              <a:xfrm>
                <a:off x="9772650" y="2306638"/>
                <a:ext cx="4037013" cy="2276475"/>
              </a:xfrm>
              <a:custGeom>
                <a:avLst/>
                <a:gdLst>
                  <a:gd name="T0" fmla="*/ 5086 w 5086"/>
                  <a:gd name="T1" fmla="*/ 0 h 2868"/>
                  <a:gd name="T2" fmla="*/ 5038 w 5086"/>
                  <a:gd name="T3" fmla="*/ 376 h 2868"/>
                  <a:gd name="T4" fmla="*/ 4945 w 5086"/>
                  <a:gd name="T5" fmla="*/ 739 h 2868"/>
                  <a:gd name="T6" fmla="*/ 4811 w 5086"/>
                  <a:gd name="T7" fmla="*/ 1082 h 2868"/>
                  <a:gd name="T8" fmla="*/ 4639 w 5086"/>
                  <a:gd name="T9" fmla="*/ 1403 h 2868"/>
                  <a:gd name="T10" fmla="*/ 4430 w 5086"/>
                  <a:gd name="T11" fmla="*/ 1702 h 2868"/>
                  <a:gd name="T12" fmla="*/ 4191 w 5086"/>
                  <a:gd name="T13" fmla="*/ 1971 h 2868"/>
                  <a:gd name="T14" fmla="*/ 3919 w 5086"/>
                  <a:gd name="T15" fmla="*/ 2212 h 2868"/>
                  <a:gd name="T16" fmla="*/ 3622 w 5086"/>
                  <a:gd name="T17" fmla="*/ 2420 h 2868"/>
                  <a:gd name="T18" fmla="*/ 3299 w 5086"/>
                  <a:gd name="T19" fmla="*/ 2591 h 2868"/>
                  <a:gd name="T20" fmla="*/ 2956 w 5086"/>
                  <a:gd name="T21" fmla="*/ 2723 h 2868"/>
                  <a:gd name="T22" fmla="*/ 2593 w 5086"/>
                  <a:gd name="T23" fmla="*/ 2814 h 2868"/>
                  <a:gd name="T24" fmla="*/ 2216 w 5086"/>
                  <a:gd name="T25" fmla="*/ 2862 h 2868"/>
                  <a:gd name="T26" fmla="*/ 1829 w 5086"/>
                  <a:gd name="T27" fmla="*/ 2862 h 2868"/>
                  <a:gd name="T28" fmla="*/ 1454 w 5086"/>
                  <a:gd name="T29" fmla="*/ 2816 h 2868"/>
                  <a:gd name="T30" fmla="*/ 1095 w 5086"/>
                  <a:gd name="T31" fmla="*/ 2725 h 2868"/>
                  <a:gd name="T32" fmla="*/ 754 w 5086"/>
                  <a:gd name="T33" fmla="*/ 2593 h 2868"/>
                  <a:gd name="T34" fmla="*/ 435 w 5086"/>
                  <a:gd name="T35" fmla="*/ 2426 h 2868"/>
                  <a:gd name="T36" fmla="*/ 138 w 5086"/>
                  <a:gd name="T37" fmla="*/ 2220 h 2868"/>
                  <a:gd name="T38" fmla="*/ 1167 w 5086"/>
                  <a:gd name="T39" fmla="*/ 939 h 2868"/>
                  <a:gd name="T40" fmla="*/ 1356 w 5086"/>
                  <a:gd name="T41" fmla="*/ 1060 h 2868"/>
                  <a:gd name="T42" fmla="*/ 1564 w 5086"/>
                  <a:gd name="T43" fmla="*/ 1152 h 2868"/>
                  <a:gd name="T44" fmla="*/ 1785 w 5086"/>
                  <a:gd name="T45" fmla="*/ 1210 h 2868"/>
                  <a:gd name="T46" fmla="*/ 2023 w 5086"/>
                  <a:gd name="T47" fmla="*/ 1230 h 2868"/>
                  <a:gd name="T48" fmla="*/ 2286 w 5086"/>
                  <a:gd name="T49" fmla="*/ 1206 h 2868"/>
                  <a:gd name="T50" fmla="*/ 2533 w 5086"/>
                  <a:gd name="T51" fmla="*/ 1134 h 2868"/>
                  <a:gd name="T52" fmla="*/ 2761 w 5086"/>
                  <a:gd name="T53" fmla="*/ 1022 h 2868"/>
                  <a:gd name="T54" fmla="*/ 2962 w 5086"/>
                  <a:gd name="T55" fmla="*/ 875 h 2868"/>
                  <a:gd name="T56" fmla="*/ 3134 w 5086"/>
                  <a:gd name="T57" fmla="*/ 693 h 2868"/>
                  <a:gd name="T58" fmla="*/ 3273 w 5086"/>
                  <a:gd name="T59" fmla="*/ 484 h 2868"/>
                  <a:gd name="T60" fmla="*/ 3377 w 5086"/>
                  <a:gd name="T61" fmla="*/ 251 h 2868"/>
                  <a:gd name="T62" fmla="*/ 3437 w 5086"/>
                  <a:gd name="T63" fmla="*/ 0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86" h="2868">
                    <a:moveTo>
                      <a:pt x="3437" y="0"/>
                    </a:moveTo>
                    <a:lnTo>
                      <a:pt x="5086" y="0"/>
                    </a:lnTo>
                    <a:lnTo>
                      <a:pt x="5068" y="191"/>
                    </a:lnTo>
                    <a:lnTo>
                      <a:pt x="5038" y="376"/>
                    </a:lnTo>
                    <a:lnTo>
                      <a:pt x="4996" y="560"/>
                    </a:lnTo>
                    <a:lnTo>
                      <a:pt x="4945" y="739"/>
                    </a:lnTo>
                    <a:lnTo>
                      <a:pt x="4883" y="913"/>
                    </a:lnTo>
                    <a:lnTo>
                      <a:pt x="4811" y="1082"/>
                    </a:lnTo>
                    <a:lnTo>
                      <a:pt x="4729" y="1245"/>
                    </a:lnTo>
                    <a:lnTo>
                      <a:pt x="4639" y="1403"/>
                    </a:lnTo>
                    <a:lnTo>
                      <a:pt x="4540" y="1556"/>
                    </a:lnTo>
                    <a:lnTo>
                      <a:pt x="4430" y="1702"/>
                    </a:lnTo>
                    <a:lnTo>
                      <a:pt x="4314" y="1839"/>
                    </a:lnTo>
                    <a:lnTo>
                      <a:pt x="4191" y="1971"/>
                    </a:lnTo>
                    <a:lnTo>
                      <a:pt x="4059" y="2095"/>
                    </a:lnTo>
                    <a:lnTo>
                      <a:pt x="3919" y="2212"/>
                    </a:lnTo>
                    <a:lnTo>
                      <a:pt x="3774" y="2320"/>
                    </a:lnTo>
                    <a:lnTo>
                      <a:pt x="3622" y="2420"/>
                    </a:lnTo>
                    <a:lnTo>
                      <a:pt x="3463" y="2509"/>
                    </a:lnTo>
                    <a:lnTo>
                      <a:pt x="3299" y="2591"/>
                    </a:lnTo>
                    <a:lnTo>
                      <a:pt x="3130" y="2663"/>
                    </a:lnTo>
                    <a:lnTo>
                      <a:pt x="2956" y="2723"/>
                    </a:lnTo>
                    <a:lnTo>
                      <a:pt x="2777" y="2774"/>
                    </a:lnTo>
                    <a:lnTo>
                      <a:pt x="2593" y="2814"/>
                    </a:lnTo>
                    <a:lnTo>
                      <a:pt x="2406" y="2844"/>
                    </a:lnTo>
                    <a:lnTo>
                      <a:pt x="2216" y="2862"/>
                    </a:lnTo>
                    <a:lnTo>
                      <a:pt x="2023" y="2868"/>
                    </a:lnTo>
                    <a:lnTo>
                      <a:pt x="1829" y="2862"/>
                    </a:lnTo>
                    <a:lnTo>
                      <a:pt x="1640" y="2844"/>
                    </a:lnTo>
                    <a:lnTo>
                      <a:pt x="1454" y="2816"/>
                    </a:lnTo>
                    <a:lnTo>
                      <a:pt x="1273" y="2776"/>
                    </a:lnTo>
                    <a:lnTo>
                      <a:pt x="1095" y="2725"/>
                    </a:lnTo>
                    <a:lnTo>
                      <a:pt x="924" y="2665"/>
                    </a:lnTo>
                    <a:lnTo>
                      <a:pt x="754" y="2593"/>
                    </a:lnTo>
                    <a:lnTo>
                      <a:pt x="592" y="2513"/>
                    </a:lnTo>
                    <a:lnTo>
                      <a:pt x="435" y="2426"/>
                    </a:lnTo>
                    <a:lnTo>
                      <a:pt x="283" y="2326"/>
                    </a:lnTo>
                    <a:lnTo>
                      <a:pt x="138" y="2220"/>
                    </a:lnTo>
                    <a:lnTo>
                      <a:pt x="0" y="2107"/>
                    </a:lnTo>
                    <a:lnTo>
                      <a:pt x="1167" y="939"/>
                    </a:lnTo>
                    <a:lnTo>
                      <a:pt x="1259" y="1004"/>
                    </a:lnTo>
                    <a:lnTo>
                      <a:pt x="1356" y="1060"/>
                    </a:lnTo>
                    <a:lnTo>
                      <a:pt x="1458" y="1110"/>
                    </a:lnTo>
                    <a:lnTo>
                      <a:pt x="1564" y="1152"/>
                    </a:lnTo>
                    <a:lnTo>
                      <a:pt x="1674" y="1186"/>
                    </a:lnTo>
                    <a:lnTo>
                      <a:pt x="1785" y="1210"/>
                    </a:lnTo>
                    <a:lnTo>
                      <a:pt x="1903" y="1224"/>
                    </a:lnTo>
                    <a:lnTo>
                      <a:pt x="2023" y="1230"/>
                    </a:lnTo>
                    <a:lnTo>
                      <a:pt x="2156" y="1224"/>
                    </a:lnTo>
                    <a:lnTo>
                      <a:pt x="2286" y="1206"/>
                    </a:lnTo>
                    <a:lnTo>
                      <a:pt x="2412" y="1176"/>
                    </a:lnTo>
                    <a:lnTo>
                      <a:pt x="2533" y="1134"/>
                    </a:lnTo>
                    <a:lnTo>
                      <a:pt x="2649" y="1084"/>
                    </a:lnTo>
                    <a:lnTo>
                      <a:pt x="2761" y="1022"/>
                    </a:lnTo>
                    <a:lnTo>
                      <a:pt x="2864" y="952"/>
                    </a:lnTo>
                    <a:lnTo>
                      <a:pt x="2962" y="875"/>
                    </a:lnTo>
                    <a:lnTo>
                      <a:pt x="3052" y="787"/>
                    </a:lnTo>
                    <a:lnTo>
                      <a:pt x="3134" y="693"/>
                    </a:lnTo>
                    <a:lnTo>
                      <a:pt x="3209" y="592"/>
                    </a:lnTo>
                    <a:lnTo>
                      <a:pt x="3273" y="484"/>
                    </a:lnTo>
                    <a:lnTo>
                      <a:pt x="3331" y="370"/>
                    </a:lnTo>
                    <a:lnTo>
                      <a:pt x="3377" y="251"/>
                    </a:lnTo>
                    <a:lnTo>
                      <a:pt x="3411" y="127"/>
                    </a:lnTo>
                    <a:lnTo>
                      <a:pt x="343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sp>
          <p:nvSpPr>
            <p:cNvPr id="60" name="Freeform 11">
              <a:extLst>
                <a:ext uri="{FF2B5EF4-FFF2-40B4-BE49-F238E27FC236}">
                  <a16:creationId xmlns:a16="http://schemas.microsoft.com/office/drawing/2014/main" id="{B20E72A2-6362-8D4B-9C88-9F714CC70B6D}"/>
                </a:ext>
              </a:extLst>
            </p:cNvPr>
            <p:cNvSpPr>
              <a:spLocks/>
            </p:cNvSpPr>
            <p:nvPr/>
          </p:nvSpPr>
          <p:spPr bwMode="auto">
            <a:xfrm>
              <a:off x="4599810" y="3343305"/>
              <a:ext cx="377008" cy="325588"/>
            </a:xfrm>
            <a:custGeom>
              <a:avLst/>
              <a:gdLst>
                <a:gd name="T0" fmla="*/ 1701 w 3402"/>
                <a:gd name="T1" fmla="*/ 0 h 2938"/>
                <a:gd name="T2" fmla="*/ 3402 w 3402"/>
                <a:gd name="T3" fmla="*/ 1554 h 2938"/>
                <a:gd name="T4" fmla="*/ 2892 w 3402"/>
                <a:gd name="T5" fmla="*/ 1554 h 2938"/>
                <a:gd name="T6" fmla="*/ 2892 w 3402"/>
                <a:gd name="T7" fmla="*/ 2938 h 2938"/>
                <a:gd name="T8" fmla="*/ 2041 w 3402"/>
                <a:gd name="T9" fmla="*/ 2938 h 2938"/>
                <a:gd name="T10" fmla="*/ 2041 w 3402"/>
                <a:gd name="T11" fmla="*/ 1901 h 2938"/>
                <a:gd name="T12" fmla="*/ 1361 w 3402"/>
                <a:gd name="T13" fmla="*/ 1901 h 2938"/>
                <a:gd name="T14" fmla="*/ 1361 w 3402"/>
                <a:gd name="T15" fmla="*/ 2938 h 2938"/>
                <a:gd name="T16" fmla="*/ 510 w 3402"/>
                <a:gd name="T17" fmla="*/ 2938 h 2938"/>
                <a:gd name="T18" fmla="*/ 510 w 3402"/>
                <a:gd name="T19" fmla="*/ 1554 h 2938"/>
                <a:gd name="T20" fmla="*/ 0 w 3402"/>
                <a:gd name="T21" fmla="*/ 1554 h 2938"/>
                <a:gd name="T22" fmla="*/ 1701 w 3402"/>
                <a:gd name="T23" fmla="*/ 0 h 2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2" h="2938">
                  <a:moveTo>
                    <a:pt x="1701" y="0"/>
                  </a:moveTo>
                  <a:lnTo>
                    <a:pt x="3402" y="1554"/>
                  </a:lnTo>
                  <a:lnTo>
                    <a:pt x="2892" y="1554"/>
                  </a:lnTo>
                  <a:lnTo>
                    <a:pt x="2892" y="2938"/>
                  </a:lnTo>
                  <a:lnTo>
                    <a:pt x="2041" y="2938"/>
                  </a:lnTo>
                  <a:lnTo>
                    <a:pt x="2041" y="1901"/>
                  </a:lnTo>
                  <a:lnTo>
                    <a:pt x="1361" y="1901"/>
                  </a:lnTo>
                  <a:lnTo>
                    <a:pt x="1361" y="2938"/>
                  </a:lnTo>
                  <a:lnTo>
                    <a:pt x="510" y="2938"/>
                  </a:lnTo>
                  <a:lnTo>
                    <a:pt x="510" y="1554"/>
                  </a:lnTo>
                  <a:lnTo>
                    <a:pt x="0" y="1554"/>
                  </a:lnTo>
                  <a:lnTo>
                    <a:pt x="1701"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nvGrpSpPr>
            <p:cNvPr id="61" name="Group 60">
              <a:extLst>
                <a:ext uri="{FF2B5EF4-FFF2-40B4-BE49-F238E27FC236}">
                  <a16:creationId xmlns:a16="http://schemas.microsoft.com/office/drawing/2014/main" id="{7521D025-B40B-5A46-9BAF-9664382E984D}"/>
                </a:ext>
              </a:extLst>
            </p:cNvPr>
            <p:cNvGrpSpPr/>
            <p:nvPr/>
          </p:nvGrpSpPr>
          <p:grpSpPr>
            <a:xfrm>
              <a:off x="5854050" y="3542803"/>
              <a:ext cx="416121" cy="315008"/>
              <a:chOff x="-4911725" y="188913"/>
              <a:chExt cx="5207000" cy="3941763"/>
            </a:xfrm>
            <a:solidFill>
              <a:schemeClr val="accent6"/>
            </a:solidFill>
          </p:grpSpPr>
          <p:sp>
            <p:nvSpPr>
              <p:cNvPr id="121" name="Freeform 33">
                <a:extLst>
                  <a:ext uri="{FF2B5EF4-FFF2-40B4-BE49-F238E27FC236}">
                    <a16:creationId xmlns:a16="http://schemas.microsoft.com/office/drawing/2014/main" id="{6A200714-97B5-2C41-8CA7-CC79322E8988}"/>
                  </a:ext>
                </a:extLst>
              </p:cNvPr>
              <p:cNvSpPr>
                <a:spLocks noEditPoints="1"/>
              </p:cNvSpPr>
              <p:nvPr/>
            </p:nvSpPr>
            <p:spPr bwMode="auto">
              <a:xfrm>
                <a:off x="-4911725" y="1422401"/>
                <a:ext cx="5207000" cy="2708275"/>
              </a:xfrm>
              <a:custGeom>
                <a:avLst/>
                <a:gdLst>
                  <a:gd name="T0" fmla="*/ 1295 w 6560"/>
                  <a:gd name="T1" fmla="*/ 2892 h 3411"/>
                  <a:gd name="T2" fmla="*/ 5917 w 6560"/>
                  <a:gd name="T3" fmla="*/ 383 h 3411"/>
                  <a:gd name="T4" fmla="*/ 5774 w 6560"/>
                  <a:gd name="T5" fmla="*/ 427 h 3411"/>
                  <a:gd name="T6" fmla="*/ 4503 w 6560"/>
                  <a:gd name="T7" fmla="*/ 1405 h 3411"/>
                  <a:gd name="T8" fmla="*/ 4363 w 6560"/>
                  <a:gd name="T9" fmla="*/ 1580 h 3411"/>
                  <a:gd name="T10" fmla="*/ 4164 w 6560"/>
                  <a:gd name="T11" fmla="*/ 1685 h 3411"/>
                  <a:gd name="T12" fmla="*/ 2851 w 6560"/>
                  <a:gd name="T13" fmla="*/ 1709 h 3411"/>
                  <a:gd name="T14" fmla="*/ 4053 w 6560"/>
                  <a:gd name="T15" fmla="*/ 1318 h 3411"/>
                  <a:gd name="T16" fmla="*/ 4156 w 6560"/>
                  <a:gd name="T17" fmla="*/ 1238 h 3411"/>
                  <a:gd name="T18" fmla="*/ 4172 w 6560"/>
                  <a:gd name="T19" fmla="*/ 1107 h 3411"/>
                  <a:gd name="T20" fmla="*/ 4095 w 6560"/>
                  <a:gd name="T21" fmla="*/ 1006 h 3411"/>
                  <a:gd name="T22" fmla="*/ 3122 w 6560"/>
                  <a:gd name="T23" fmla="*/ 982 h 3411"/>
                  <a:gd name="T24" fmla="*/ 3056 w 6560"/>
                  <a:gd name="T25" fmla="*/ 876 h 3411"/>
                  <a:gd name="T26" fmla="*/ 2994 w 6560"/>
                  <a:gd name="T27" fmla="*/ 825 h 3411"/>
                  <a:gd name="T28" fmla="*/ 2879 w 6560"/>
                  <a:gd name="T29" fmla="*/ 763 h 3411"/>
                  <a:gd name="T30" fmla="*/ 2702 w 6560"/>
                  <a:gd name="T31" fmla="*/ 713 h 3411"/>
                  <a:gd name="T32" fmla="*/ 2455 w 6560"/>
                  <a:gd name="T33" fmla="*/ 691 h 3411"/>
                  <a:gd name="T34" fmla="*/ 2197 w 6560"/>
                  <a:gd name="T35" fmla="*/ 711 h 3411"/>
                  <a:gd name="T36" fmla="*/ 2010 w 6560"/>
                  <a:gd name="T37" fmla="*/ 761 h 3411"/>
                  <a:gd name="T38" fmla="*/ 1886 w 6560"/>
                  <a:gd name="T39" fmla="*/ 819 h 3411"/>
                  <a:gd name="T40" fmla="*/ 1817 w 6560"/>
                  <a:gd name="T41" fmla="*/ 868 h 3411"/>
                  <a:gd name="T42" fmla="*/ 1791 w 6560"/>
                  <a:gd name="T43" fmla="*/ 894 h 3411"/>
                  <a:gd name="T44" fmla="*/ 1982 w 6560"/>
                  <a:gd name="T45" fmla="*/ 2182 h 3411"/>
                  <a:gd name="T46" fmla="*/ 6104 w 6560"/>
                  <a:gd name="T47" fmla="*/ 813 h 3411"/>
                  <a:gd name="T48" fmla="*/ 6170 w 6560"/>
                  <a:gd name="T49" fmla="*/ 683 h 3411"/>
                  <a:gd name="T50" fmla="*/ 6154 w 6560"/>
                  <a:gd name="T51" fmla="*/ 542 h 3411"/>
                  <a:gd name="T52" fmla="*/ 6061 w 6560"/>
                  <a:gd name="T53" fmla="*/ 425 h 3411"/>
                  <a:gd name="T54" fmla="*/ 5917 w 6560"/>
                  <a:gd name="T55" fmla="*/ 383 h 3411"/>
                  <a:gd name="T56" fmla="*/ 6112 w 6560"/>
                  <a:gd name="T57" fmla="*/ 27 h 3411"/>
                  <a:gd name="T58" fmla="*/ 6303 w 6560"/>
                  <a:gd name="T59" fmla="*/ 127 h 3411"/>
                  <a:gd name="T60" fmla="*/ 6453 w 6560"/>
                  <a:gd name="T61" fmla="*/ 286 h 3411"/>
                  <a:gd name="T62" fmla="*/ 6544 w 6560"/>
                  <a:gd name="T63" fmla="*/ 497 h 3411"/>
                  <a:gd name="T64" fmla="*/ 6554 w 6560"/>
                  <a:gd name="T65" fmla="*/ 717 h 3411"/>
                  <a:gd name="T66" fmla="*/ 6488 w 6560"/>
                  <a:gd name="T67" fmla="*/ 930 h 3411"/>
                  <a:gd name="T68" fmla="*/ 6351 w 6560"/>
                  <a:gd name="T69" fmla="*/ 1109 h 3411"/>
                  <a:gd name="T70" fmla="*/ 2183 w 6560"/>
                  <a:gd name="T71" fmla="*/ 2566 h 3411"/>
                  <a:gd name="T72" fmla="*/ 0 w 6560"/>
                  <a:gd name="T73" fmla="*/ 1244 h 3411"/>
                  <a:gd name="T74" fmla="*/ 1506 w 6560"/>
                  <a:gd name="T75" fmla="*/ 634 h 3411"/>
                  <a:gd name="T76" fmla="*/ 1560 w 6560"/>
                  <a:gd name="T77" fmla="*/ 580 h 3411"/>
                  <a:gd name="T78" fmla="*/ 1665 w 6560"/>
                  <a:gd name="T79" fmla="*/ 503 h 3411"/>
                  <a:gd name="T80" fmla="*/ 1827 w 6560"/>
                  <a:gd name="T81" fmla="*/ 419 h 3411"/>
                  <a:gd name="T82" fmla="*/ 2051 w 6560"/>
                  <a:gd name="T83" fmla="*/ 349 h 3411"/>
                  <a:gd name="T84" fmla="*/ 2342 w 6560"/>
                  <a:gd name="T85" fmla="*/ 310 h 3411"/>
                  <a:gd name="T86" fmla="*/ 2666 w 6560"/>
                  <a:gd name="T87" fmla="*/ 318 h 3411"/>
                  <a:gd name="T88" fmla="*/ 2925 w 6560"/>
                  <a:gd name="T89" fmla="*/ 371 h 3411"/>
                  <a:gd name="T90" fmla="*/ 3120 w 6560"/>
                  <a:gd name="T91" fmla="*/ 451 h 3411"/>
                  <a:gd name="T92" fmla="*/ 3257 w 6560"/>
                  <a:gd name="T93" fmla="*/ 540 h 3411"/>
                  <a:gd name="T94" fmla="*/ 4009 w 6560"/>
                  <a:gd name="T95" fmla="*/ 598 h 3411"/>
                  <a:gd name="T96" fmla="*/ 4242 w 6560"/>
                  <a:gd name="T97" fmla="*/ 648 h 3411"/>
                  <a:gd name="T98" fmla="*/ 4427 w 6560"/>
                  <a:gd name="T99" fmla="*/ 789 h 3411"/>
                  <a:gd name="T100" fmla="*/ 5631 w 6560"/>
                  <a:gd name="T101" fmla="*/ 65 h 3411"/>
                  <a:gd name="T102" fmla="*/ 5872 w 6560"/>
                  <a:gd name="T10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0" h="3411">
                    <a:moveTo>
                      <a:pt x="1009" y="1151"/>
                    </a:moveTo>
                    <a:lnTo>
                      <a:pt x="519" y="1407"/>
                    </a:lnTo>
                    <a:lnTo>
                      <a:pt x="1295" y="2892"/>
                    </a:lnTo>
                    <a:lnTo>
                      <a:pt x="1785" y="2636"/>
                    </a:lnTo>
                    <a:lnTo>
                      <a:pt x="1009" y="1151"/>
                    </a:lnTo>
                    <a:close/>
                    <a:moveTo>
                      <a:pt x="5917" y="383"/>
                    </a:moveTo>
                    <a:lnTo>
                      <a:pt x="5868" y="387"/>
                    </a:lnTo>
                    <a:lnTo>
                      <a:pt x="5820" y="403"/>
                    </a:lnTo>
                    <a:lnTo>
                      <a:pt x="5774" y="427"/>
                    </a:lnTo>
                    <a:lnTo>
                      <a:pt x="4554" y="1262"/>
                    </a:lnTo>
                    <a:lnTo>
                      <a:pt x="4533" y="1336"/>
                    </a:lnTo>
                    <a:lnTo>
                      <a:pt x="4503" y="1405"/>
                    </a:lnTo>
                    <a:lnTo>
                      <a:pt x="4465" y="1471"/>
                    </a:lnTo>
                    <a:lnTo>
                      <a:pt x="4417" y="1528"/>
                    </a:lnTo>
                    <a:lnTo>
                      <a:pt x="4363" y="1580"/>
                    </a:lnTo>
                    <a:lnTo>
                      <a:pt x="4302" y="1624"/>
                    </a:lnTo>
                    <a:lnTo>
                      <a:pt x="4236" y="1660"/>
                    </a:lnTo>
                    <a:lnTo>
                      <a:pt x="4164" y="1685"/>
                    </a:lnTo>
                    <a:lnTo>
                      <a:pt x="4087" y="1703"/>
                    </a:lnTo>
                    <a:lnTo>
                      <a:pt x="4009" y="1709"/>
                    </a:lnTo>
                    <a:lnTo>
                      <a:pt x="2851" y="1709"/>
                    </a:lnTo>
                    <a:lnTo>
                      <a:pt x="2851" y="1324"/>
                    </a:lnTo>
                    <a:lnTo>
                      <a:pt x="4009" y="1324"/>
                    </a:lnTo>
                    <a:lnTo>
                      <a:pt x="4053" y="1318"/>
                    </a:lnTo>
                    <a:lnTo>
                      <a:pt x="4095" y="1300"/>
                    </a:lnTo>
                    <a:lnTo>
                      <a:pt x="4129" y="1274"/>
                    </a:lnTo>
                    <a:lnTo>
                      <a:pt x="4156" y="1238"/>
                    </a:lnTo>
                    <a:lnTo>
                      <a:pt x="4172" y="1198"/>
                    </a:lnTo>
                    <a:lnTo>
                      <a:pt x="4178" y="1153"/>
                    </a:lnTo>
                    <a:lnTo>
                      <a:pt x="4172" y="1107"/>
                    </a:lnTo>
                    <a:lnTo>
                      <a:pt x="4156" y="1067"/>
                    </a:lnTo>
                    <a:lnTo>
                      <a:pt x="4129" y="1031"/>
                    </a:lnTo>
                    <a:lnTo>
                      <a:pt x="4095" y="1006"/>
                    </a:lnTo>
                    <a:lnTo>
                      <a:pt x="4053" y="988"/>
                    </a:lnTo>
                    <a:lnTo>
                      <a:pt x="4009" y="982"/>
                    </a:lnTo>
                    <a:lnTo>
                      <a:pt x="3122" y="982"/>
                    </a:lnTo>
                    <a:lnTo>
                      <a:pt x="3074" y="894"/>
                    </a:lnTo>
                    <a:lnTo>
                      <a:pt x="3068" y="888"/>
                    </a:lnTo>
                    <a:lnTo>
                      <a:pt x="3056" y="876"/>
                    </a:lnTo>
                    <a:lnTo>
                      <a:pt x="3042" y="860"/>
                    </a:lnTo>
                    <a:lnTo>
                      <a:pt x="3020" y="844"/>
                    </a:lnTo>
                    <a:lnTo>
                      <a:pt x="2994" y="825"/>
                    </a:lnTo>
                    <a:lnTo>
                      <a:pt x="2963" y="805"/>
                    </a:lnTo>
                    <a:lnTo>
                      <a:pt x="2925" y="785"/>
                    </a:lnTo>
                    <a:lnTo>
                      <a:pt x="2879" y="763"/>
                    </a:lnTo>
                    <a:lnTo>
                      <a:pt x="2827" y="745"/>
                    </a:lnTo>
                    <a:lnTo>
                      <a:pt x="2770" y="727"/>
                    </a:lnTo>
                    <a:lnTo>
                      <a:pt x="2702" y="713"/>
                    </a:lnTo>
                    <a:lnTo>
                      <a:pt x="2628" y="701"/>
                    </a:lnTo>
                    <a:lnTo>
                      <a:pt x="2547" y="693"/>
                    </a:lnTo>
                    <a:lnTo>
                      <a:pt x="2455" y="691"/>
                    </a:lnTo>
                    <a:lnTo>
                      <a:pt x="2362" y="693"/>
                    </a:lnTo>
                    <a:lnTo>
                      <a:pt x="2274" y="701"/>
                    </a:lnTo>
                    <a:lnTo>
                      <a:pt x="2197" y="711"/>
                    </a:lnTo>
                    <a:lnTo>
                      <a:pt x="2127" y="725"/>
                    </a:lnTo>
                    <a:lnTo>
                      <a:pt x="2065" y="743"/>
                    </a:lnTo>
                    <a:lnTo>
                      <a:pt x="2010" y="761"/>
                    </a:lnTo>
                    <a:lnTo>
                      <a:pt x="1962" y="781"/>
                    </a:lnTo>
                    <a:lnTo>
                      <a:pt x="1920" y="799"/>
                    </a:lnTo>
                    <a:lnTo>
                      <a:pt x="1886" y="819"/>
                    </a:lnTo>
                    <a:lnTo>
                      <a:pt x="1856" y="837"/>
                    </a:lnTo>
                    <a:lnTo>
                      <a:pt x="1834" y="854"/>
                    </a:lnTo>
                    <a:lnTo>
                      <a:pt x="1817" y="868"/>
                    </a:lnTo>
                    <a:lnTo>
                      <a:pt x="1805" y="878"/>
                    </a:lnTo>
                    <a:lnTo>
                      <a:pt x="1799" y="884"/>
                    </a:lnTo>
                    <a:lnTo>
                      <a:pt x="1791" y="894"/>
                    </a:lnTo>
                    <a:lnTo>
                      <a:pt x="1787" y="898"/>
                    </a:lnTo>
                    <a:lnTo>
                      <a:pt x="1476" y="1214"/>
                    </a:lnTo>
                    <a:lnTo>
                      <a:pt x="1982" y="2182"/>
                    </a:lnTo>
                    <a:lnTo>
                      <a:pt x="4190" y="2182"/>
                    </a:lnTo>
                    <a:lnTo>
                      <a:pt x="6067" y="844"/>
                    </a:lnTo>
                    <a:lnTo>
                      <a:pt x="6104" y="813"/>
                    </a:lnTo>
                    <a:lnTo>
                      <a:pt x="6134" y="773"/>
                    </a:lnTo>
                    <a:lnTo>
                      <a:pt x="6156" y="731"/>
                    </a:lnTo>
                    <a:lnTo>
                      <a:pt x="6170" y="683"/>
                    </a:lnTo>
                    <a:lnTo>
                      <a:pt x="6174" y="636"/>
                    </a:lnTo>
                    <a:lnTo>
                      <a:pt x="6170" y="588"/>
                    </a:lnTo>
                    <a:lnTo>
                      <a:pt x="6154" y="542"/>
                    </a:lnTo>
                    <a:lnTo>
                      <a:pt x="6132" y="497"/>
                    </a:lnTo>
                    <a:lnTo>
                      <a:pt x="6098" y="457"/>
                    </a:lnTo>
                    <a:lnTo>
                      <a:pt x="6061" y="425"/>
                    </a:lnTo>
                    <a:lnTo>
                      <a:pt x="6017" y="403"/>
                    </a:lnTo>
                    <a:lnTo>
                      <a:pt x="5967" y="387"/>
                    </a:lnTo>
                    <a:lnTo>
                      <a:pt x="5917" y="383"/>
                    </a:lnTo>
                    <a:close/>
                    <a:moveTo>
                      <a:pt x="5957" y="0"/>
                    </a:moveTo>
                    <a:lnTo>
                      <a:pt x="6041" y="10"/>
                    </a:lnTo>
                    <a:lnTo>
                      <a:pt x="6112" y="27"/>
                    </a:lnTo>
                    <a:lnTo>
                      <a:pt x="6180" y="53"/>
                    </a:lnTo>
                    <a:lnTo>
                      <a:pt x="6244" y="87"/>
                    </a:lnTo>
                    <a:lnTo>
                      <a:pt x="6303" y="127"/>
                    </a:lnTo>
                    <a:lnTo>
                      <a:pt x="6359" y="173"/>
                    </a:lnTo>
                    <a:lnTo>
                      <a:pt x="6409" y="226"/>
                    </a:lnTo>
                    <a:lnTo>
                      <a:pt x="6453" y="286"/>
                    </a:lnTo>
                    <a:lnTo>
                      <a:pt x="6492" y="353"/>
                    </a:lnTo>
                    <a:lnTo>
                      <a:pt x="6522" y="423"/>
                    </a:lnTo>
                    <a:lnTo>
                      <a:pt x="6544" y="497"/>
                    </a:lnTo>
                    <a:lnTo>
                      <a:pt x="6556" y="570"/>
                    </a:lnTo>
                    <a:lnTo>
                      <a:pt x="6560" y="644"/>
                    </a:lnTo>
                    <a:lnTo>
                      <a:pt x="6554" y="717"/>
                    </a:lnTo>
                    <a:lnTo>
                      <a:pt x="6540" y="791"/>
                    </a:lnTo>
                    <a:lnTo>
                      <a:pt x="6520" y="860"/>
                    </a:lnTo>
                    <a:lnTo>
                      <a:pt x="6488" y="930"/>
                    </a:lnTo>
                    <a:lnTo>
                      <a:pt x="6451" y="994"/>
                    </a:lnTo>
                    <a:lnTo>
                      <a:pt x="6405" y="1053"/>
                    </a:lnTo>
                    <a:lnTo>
                      <a:pt x="6351" y="1109"/>
                    </a:lnTo>
                    <a:lnTo>
                      <a:pt x="6289" y="1159"/>
                    </a:lnTo>
                    <a:lnTo>
                      <a:pt x="4314" y="2566"/>
                    </a:lnTo>
                    <a:lnTo>
                      <a:pt x="2183" y="2566"/>
                    </a:lnTo>
                    <a:lnTo>
                      <a:pt x="2304" y="2799"/>
                    </a:lnTo>
                    <a:lnTo>
                      <a:pt x="1132" y="3411"/>
                    </a:lnTo>
                    <a:lnTo>
                      <a:pt x="0" y="1244"/>
                    </a:lnTo>
                    <a:lnTo>
                      <a:pt x="1172" y="632"/>
                    </a:lnTo>
                    <a:lnTo>
                      <a:pt x="1289" y="854"/>
                    </a:lnTo>
                    <a:lnTo>
                      <a:pt x="1506" y="634"/>
                    </a:lnTo>
                    <a:lnTo>
                      <a:pt x="1520" y="620"/>
                    </a:lnTo>
                    <a:lnTo>
                      <a:pt x="1538" y="602"/>
                    </a:lnTo>
                    <a:lnTo>
                      <a:pt x="1560" y="580"/>
                    </a:lnTo>
                    <a:lnTo>
                      <a:pt x="1590" y="556"/>
                    </a:lnTo>
                    <a:lnTo>
                      <a:pt x="1626" y="530"/>
                    </a:lnTo>
                    <a:lnTo>
                      <a:pt x="1665" y="503"/>
                    </a:lnTo>
                    <a:lnTo>
                      <a:pt x="1713" y="475"/>
                    </a:lnTo>
                    <a:lnTo>
                      <a:pt x="1767" y="447"/>
                    </a:lnTo>
                    <a:lnTo>
                      <a:pt x="1827" y="419"/>
                    </a:lnTo>
                    <a:lnTo>
                      <a:pt x="1894" y="393"/>
                    </a:lnTo>
                    <a:lnTo>
                      <a:pt x="1970" y="369"/>
                    </a:lnTo>
                    <a:lnTo>
                      <a:pt x="2051" y="349"/>
                    </a:lnTo>
                    <a:lnTo>
                      <a:pt x="2141" y="332"/>
                    </a:lnTo>
                    <a:lnTo>
                      <a:pt x="2236" y="318"/>
                    </a:lnTo>
                    <a:lnTo>
                      <a:pt x="2342" y="310"/>
                    </a:lnTo>
                    <a:lnTo>
                      <a:pt x="2455" y="306"/>
                    </a:lnTo>
                    <a:lnTo>
                      <a:pt x="2565" y="310"/>
                    </a:lnTo>
                    <a:lnTo>
                      <a:pt x="2666" y="318"/>
                    </a:lnTo>
                    <a:lnTo>
                      <a:pt x="2760" y="332"/>
                    </a:lnTo>
                    <a:lnTo>
                      <a:pt x="2845" y="349"/>
                    </a:lnTo>
                    <a:lnTo>
                      <a:pt x="2925" y="371"/>
                    </a:lnTo>
                    <a:lnTo>
                      <a:pt x="2996" y="395"/>
                    </a:lnTo>
                    <a:lnTo>
                      <a:pt x="3060" y="423"/>
                    </a:lnTo>
                    <a:lnTo>
                      <a:pt x="3120" y="451"/>
                    </a:lnTo>
                    <a:lnTo>
                      <a:pt x="3172" y="481"/>
                    </a:lnTo>
                    <a:lnTo>
                      <a:pt x="3217" y="510"/>
                    </a:lnTo>
                    <a:lnTo>
                      <a:pt x="3257" y="540"/>
                    </a:lnTo>
                    <a:lnTo>
                      <a:pt x="3293" y="570"/>
                    </a:lnTo>
                    <a:lnTo>
                      <a:pt x="3323" y="598"/>
                    </a:lnTo>
                    <a:lnTo>
                      <a:pt x="4009" y="598"/>
                    </a:lnTo>
                    <a:lnTo>
                      <a:pt x="4091" y="604"/>
                    </a:lnTo>
                    <a:lnTo>
                      <a:pt x="4168" y="620"/>
                    </a:lnTo>
                    <a:lnTo>
                      <a:pt x="4242" y="648"/>
                    </a:lnTo>
                    <a:lnTo>
                      <a:pt x="4310" y="687"/>
                    </a:lnTo>
                    <a:lnTo>
                      <a:pt x="4373" y="733"/>
                    </a:lnTo>
                    <a:lnTo>
                      <a:pt x="4427" y="789"/>
                    </a:lnTo>
                    <a:lnTo>
                      <a:pt x="4475" y="850"/>
                    </a:lnTo>
                    <a:lnTo>
                      <a:pt x="5557" y="109"/>
                    </a:lnTo>
                    <a:lnTo>
                      <a:pt x="5631" y="65"/>
                    </a:lnTo>
                    <a:lnTo>
                      <a:pt x="5708" y="33"/>
                    </a:lnTo>
                    <a:lnTo>
                      <a:pt x="5790" y="11"/>
                    </a:lnTo>
                    <a:lnTo>
                      <a:pt x="5872" y="0"/>
                    </a:lnTo>
                    <a:lnTo>
                      <a:pt x="595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22" name="Freeform 34">
                <a:extLst>
                  <a:ext uri="{FF2B5EF4-FFF2-40B4-BE49-F238E27FC236}">
                    <a16:creationId xmlns:a16="http://schemas.microsoft.com/office/drawing/2014/main" id="{691E3CD5-B89B-F741-BC4F-BC62419ABB79}"/>
                  </a:ext>
                </a:extLst>
              </p:cNvPr>
              <p:cNvSpPr>
                <a:spLocks noEditPoints="1"/>
              </p:cNvSpPr>
              <p:nvPr/>
            </p:nvSpPr>
            <p:spPr bwMode="auto">
              <a:xfrm>
                <a:off x="-3675063" y="188913"/>
                <a:ext cx="2921000" cy="1373188"/>
              </a:xfrm>
              <a:custGeom>
                <a:avLst/>
                <a:gdLst>
                  <a:gd name="T0" fmla="*/ 2744 w 3681"/>
                  <a:gd name="T1" fmla="*/ 390 h 1730"/>
                  <a:gd name="T2" fmla="*/ 2612 w 3681"/>
                  <a:gd name="T3" fmla="*/ 429 h 1730"/>
                  <a:gd name="T4" fmla="*/ 2499 w 3681"/>
                  <a:gd name="T5" fmla="*/ 501 h 1730"/>
                  <a:gd name="T6" fmla="*/ 2411 w 3681"/>
                  <a:gd name="T7" fmla="*/ 602 h 1730"/>
                  <a:gd name="T8" fmla="*/ 2354 w 3681"/>
                  <a:gd name="T9" fmla="*/ 726 h 1730"/>
                  <a:gd name="T10" fmla="*/ 2334 w 3681"/>
                  <a:gd name="T11" fmla="*/ 865 h 1730"/>
                  <a:gd name="T12" fmla="*/ 2358 w 3681"/>
                  <a:gd name="T13" fmla="*/ 1016 h 1730"/>
                  <a:gd name="T14" fmla="*/ 2427 w 3681"/>
                  <a:gd name="T15" fmla="*/ 1149 h 1730"/>
                  <a:gd name="T16" fmla="*/ 2531 w 3681"/>
                  <a:gd name="T17" fmla="*/ 1252 h 1730"/>
                  <a:gd name="T18" fmla="*/ 2662 w 3681"/>
                  <a:gd name="T19" fmla="*/ 1320 h 1730"/>
                  <a:gd name="T20" fmla="*/ 2815 w 3681"/>
                  <a:gd name="T21" fmla="*/ 1346 h 1730"/>
                  <a:gd name="T22" fmla="*/ 2953 w 3681"/>
                  <a:gd name="T23" fmla="*/ 1324 h 1730"/>
                  <a:gd name="T24" fmla="*/ 3076 w 3681"/>
                  <a:gd name="T25" fmla="*/ 1268 h 1730"/>
                  <a:gd name="T26" fmla="*/ 3177 w 3681"/>
                  <a:gd name="T27" fmla="*/ 1179 h 1730"/>
                  <a:gd name="T28" fmla="*/ 3251 w 3681"/>
                  <a:gd name="T29" fmla="*/ 1067 h 1730"/>
                  <a:gd name="T30" fmla="*/ 3291 w 3681"/>
                  <a:gd name="T31" fmla="*/ 936 h 1730"/>
                  <a:gd name="T32" fmla="*/ 3289 w 3681"/>
                  <a:gd name="T33" fmla="*/ 787 h 1730"/>
                  <a:gd name="T34" fmla="*/ 3241 w 3681"/>
                  <a:gd name="T35" fmla="*/ 644 h 1730"/>
                  <a:gd name="T36" fmla="*/ 3154 w 3681"/>
                  <a:gd name="T37" fmla="*/ 525 h 1730"/>
                  <a:gd name="T38" fmla="*/ 3036 w 3681"/>
                  <a:gd name="T39" fmla="*/ 437 h 1730"/>
                  <a:gd name="T40" fmla="*/ 2893 w 3681"/>
                  <a:gd name="T41" fmla="*/ 390 h 1730"/>
                  <a:gd name="T42" fmla="*/ 2815 w 3681"/>
                  <a:gd name="T43" fmla="*/ 0 h 1730"/>
                  <a:gd name="T44" fmla="*/ 3012 w 3681"/>
                  <a:gd name="T45" fmla="*/ 22 h 1730"/>
                  <a:gd name="T46" fmla="*/ 3195 w 3681"/>
                  <a:gd name="T47" fmla="*/ 87 h 1730"/>
                  <a:gd name="T48" fmla="*/ 3357 w 3681"/>
                  <a:gd name="T49" fmla="*/ 189 h 1730"/>
                  <a:gd name="T50" fmla="*/ 3490 w 3681"/>
                  <a:gd name="T51" fmla="*/ 324 h 1730"/>
                  <a:gd name="T52" fmla="*/ 3593 w 3681"/>
                  <a:gd name="T53" fmla="*/ 485 h 1730"/>
                  <a:gd name="T54" fmla="*/ 3657 w 3681"/>
                  <a:gd name="T55" fmla="*/ 666 h 1730"/>
                  <a:gd name="T56" fmla="*/ 3681 w 3681"/>
                  <a:gd name="T57" fmla="*/ 865 h 1730"/>
                  <a:gd name="T58" fmla="*/ 3657 w 3681"/>
                  <a:gd name="T59" fmla="*/ 1064 h 1730"/>
                  <a:gd name="T60" fmla="*/ 3593 w 3681"/>
                  <a:gd name="T61" fmla="*/ 1244 h 1730"/>
                  <a:gd name="T62" fmla="*/ 3490 w 3681"/>
                  <a:gd name="T63" fmla="*/ 1405 h 1730"/>
                  <a:gd name="T64" fmla="*/ 3357 w 3681"/>
                  <a:gd name="T65" fmla="*/ 1539 h 1730"/>
                  <a:gd name="T66" fmla="*/ 3195 w 3681"/>
                  <a:gd name="T67" fmla="*/ 1642 h 1730"/>
                  <a:gd name="T68" fmla="*/ 3012 w 3681"/>
                  <a:gd name="T69" fmla="*/ 1708 h 1730"/>
                  <a:gd name="T70" fmla="*/ 2815 w 3681"/>
                  <a:gd name="T71" fmla="*/ 1730 h 1730"/>
                  <a:gd name="T72" fmla="*/ 2614 w 3681"/>
                  <a:gd name="T73" fmla="*/ 1708 h 1730"/>
                  <a:gd name="T74" fmla="*/ 2431 w 3681"/>
                  <a:gd name="T75" fmla="*/ 1640 h 1730"/>
                  <a:gd name="T76" fmla="*/ 2270 w 3681"/>
                  <a:gd name="T77" fmla="*/ 1537 h 1730"/>
                  <a:gd name="T78" fmla="*/ 2137 w 3681"/>
                  <a:gd name="T79" fmla="*/ 1401 h 1730"/>
                  <a:gd name="T80" fmla="*/ 2035 w 3681"/>
                  <a:gd name="T81" fmla="*/ 1240 h 1730"/>
                  <a:gd name="T82" fmla="*/ 1970 w 3681"/>
                  <a:gd name="T83" fmla="*/ 1058 h 1730"/>
                  <a:gd name="T84" fmla="*/ 1110 w 3681"/>
                  <a:gd name="T85" fmla="*/ 1380 h 1730"/>
                  <a:gd name="T86" fmla="*/ 726 w 3681"/>
                  <a:gd name="T87" fmla="*/ 1058 h 1730"/>
                  <a:gd name="T88" fmla="*/ 386 w 3681"/>
                  <a:gd name="T89" fmla="*/ 1302 h 1730"/>
                  <a:gd name="T90" fmla="*/ 0 w 3681"/>
                  <a:gd name="T91" fmla="*/ 672 h 1730"/>
                  <a:gd name="T92" fmla="*/ 1998 w 3681"/>
                  <a:gd name="T93" fmla="*/ 578 h 1730"/>
                  <a:gd name="T94" fmla="*/ 2081 w 3681"/>
                  <a:gd name="T95" fmla="*/ 403 h 1730"/>
                  <a:gd name="T96" fmla="*/ 2201 w 3681"/>
                  <a:gd name="T97" fmla="*/ 254 h 1730"/>
                  <a:gd name="T98" fmla="*/ 2348 w 3681"/>
                  <a:gd name="T99" fmla="*/ 135 h 1730"/>
                  <a:gd name="T100" fmla="*/ 2521 w 3681"/>
                  <a:gd name="T101" fmla="*/ 50 h 1730"/>
                  <a:gd name="T102" fmla="*/ 2714 w 3681"/>
                  <a:gd name="T103" fmla="*/ 4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81" h="1730">
                    <a:moveTo>
                      <a:pt x="2815" y="384"/>
                    </a:moveTo>
                    <a:lnTo>
                      <a:pt x="2744" y="390"/>
                    </a:lnTo>
                    <a:lnTo>
                      <a:pt x="2676" y="403"/>
                    </a:lnTo>
                    <a:lnTo>
                      <a:pt x="2612" y="429"/>
                    </a:lnTo>
                    <a:lnTo>
                      <a:pt x="2553" y="461"/>
                    </a:lnTo>
                    <a:lnTo>
                      <a:pt x="2499" y="501"/>
                    </a:lnTo>
                    <a:lnTo>
                      <a:pt x="2451" y="549"/>
                    </a:lnTo>
                    <a:lnTo>
                      <a:pt x="2411" y="602"/>
                    </a:lnTo>
                    <a:lnTo>
                      <a:pt x="2378" y="662"/>
                    </a:lnTo>
                    <a:lnTo>
                      <a:pt x="2354" y="726"/>
                    </a:lnTo>
                    <a:lnTo>
                      <a:pt x="2338" y="793"/>
                    </a:lnTo>
                    <a:lnTo>
                      <a:pt x="2334" y="865"/>
                    </a:lnTo>
                    <a:lnTo>
                      <a:pt x="2340" y="942"/>
                    </a:lnTo>
                    <a:lnTo>
                      <a:pt x="2358" y="1016"/>
                    </a:lnTo>
                    <a:lnTo>
                      <a:pt x="2388" y="1085"/>
                    </a:lnTo>
                    <a:lnTo>
                      <a:pt x="2427" y="1149"/>
                    </a:lnTo>
                    <a:lnTo>
                      <a:pt x="2475" y="1205"/>
                    </a:lnTo>
                    <a:lnTo>
                      <a:pt x="2531" y="1252"/>
                    </a:lnTo>
                    <a:lnTo>
                      <a:pt x="2594" y="1292"/>
                    </a:lnTo>
                    <a:lnTo>
                      <a:pt x="2662" y="1320"/>
                    </a:lnTo>
                    <a:lnTo>
                      <a:pt x="2736" y="1338"/>
                    </a:lnTo>
                    <a:lnTo>
                      <a:pt x="2815" y="1346"/>
                    </a:lnTo>
                    <a:lnTo>
                      <a:pt x="2885" y="1340"/>
                    </a:lnTo>
                    <a:lnTo>
                      <a:pt x="2953" y="1324"/>
                    </a:lnTo>
                    <a:lnTo>
                      <a:pt x="3016" y="1300"/>
                    </a:lnTo>
                    <a:lnTo>
                      <a:pt x="3076" y="1268"/>
                    </a:lnTo>
                    <a:lnTo>
                      <a:pt x="3130" y="1227"/>
                    </a:lnTo>
                    <a:lnTo>
                      <a:pt x="3177" y="1179"/>
                    </a:lnTo>
                    <a:lnTo>
                      <a:pt x="3217" y="1125"/>
                    </a:lnTo>
                    <a:lnTo>
                      <a:pt x="3251" y="1067"/>
                    </a:lnTo>
                    <a:lnTo>
                      <a:pt x="3275" y="1004"/>
                    </a:lnTo>
                    <a:lnTo>
                      <a:pt x="3291" y="936"/>
                    </a:lnTo>
                    <a:lnTo>
                      <a:pt x="3295" y="865"/>
                    </a:lnTo>
                    <a:lnTo>
                      <a:pt x="3289" y="787"/>
                    </a:lnTo>
                    <a:lnTo>
                      <a:pt x="3271" y="714"/>
                    </a:lnTo>
                    <a:lnTo>
                      <a:pt x="3241" y="644"/>
                    </a:lnTo>
                    <a:lnTo>
                      <a:pt x="3203" y="580"/>
                    </a:lnTo>
                    <a:lnTo>
                      <a:pt x="3154" y="525"/>
                    </a:lnTo>
                    <a:lnTo>
                      <a:pt x="3098" y="477"/>
                    </a:lnTo>
                    <a:lnTo>
                      <a:pt x="3036" y="437"/>
                    </a:lnTo>
                    <a:lnTo>
                      <a:pt x="2967" y="407"/>
                    </a:lnTo>
                    <a:lnTo>
                      <a:pt x="2893" y="390"/>
                    </a:lnTo>
                    <a:lnTo>
                      <a:pt x="2815" y="384"/>
                    </a:lnTo>
                    <a:close/>
                    <a:moveTo>
                      <a:pt x="2815" y="0"/>
                    </a:moveTo>
                    <a:lnTo>
                      <a:pt x="2915" y="4"/>
                    </a:lnTo>
                    <a:lnTo>
                      <a:pt x="3012" y="22"/>
                    </a:lnTo>
                    <a:lnTo>
                      <a:pt x="3106" y="50"/>
                    </a:lnTo>
                    <a:lnTo>
                      <a:pt x="3195" y="87"/>
                    </a:lnTo>
                    <a:lnTo>
                      <a:pt x="3279" y="133"/>
                    </a:lnTo>
                    <a:lnTo>
                      <a:pt x="3357" y="189"/>
                    </a:lnTo>
                    <a:lnTo>
                      <a:pt x="3426" y="252"/>
                    </a:lnTo>
                    <a:lnTo>
                      <a:pt x="3490" y="324"/>
                    </a:lnTo>
                    <a:lnTo>
                      <a:pt x="3546" y="401"/>
                    </a:lnTo>
                    <a:lnTo>
                      <a:pt x="3593" y="485"/>
                    </a:lnTo>
                    <a:lnTo>
                      <a:pt x="3631" y="572"/>
                    </a:lnTo>
                    <a:lnTo>
                      <a:pt x="3657" y="666"/>
                    </a:lnTo>
                    <a:lnTo>
                      <a:pt x="3675" y="763"/>
                    </a:lnTo>
                    <a:lnTo>
                      <a:pt x="3681" y="865"/>
                    </a:lnTo>
                    <a:lnTo>
                      <a:pt x="3675" y="966"/>
                    </a:lnTo>
                    <a:lnTo>
                      <a:pt x="3657" y="1064"/>
                    </a:lnTo>
                    <a:lnTo>
                      <a:pt x="3631" y="1157"/>
                    </a:lnTo>
                    <a:lnTo>
                      <a:pt x="3593" y="1244"/>
                    </a:lnTo>
                    <a:lnTo>
                      <a:pt x="3546" y="1328"/>
                    </a:lnTo>
                    <a:lnTo>
                      <a:pt x="3490" y="1405"/>
                    </a:lnTo>
                    <a:lnTo>
                      <a:pt x="3426" y="1477"/>
                    </a:lnTo>
                    <a:lnTo>
                      <a:pt x="3357" y="1539"/>
                    </a:lnTo>
                    <a:lnTo>
                      <a:pt x="3279" y="1594"/>
                    </a:lnTo>
                    <a:lnTo>
                      <a:pt x="3195" y="1642"/>
                    </a:lnTo>
                    <a:lnTo>
                      <a:pt x="3106" y="1680"/>
                    </a:lnTo>
                    <a:lnTo>
                      <a:pt x="3012" y="1708"/>
                    </a:lnTo>
                    <a:lnTo>
                      <a:pt x="2915" y="1724"/>
                    </a:lnTo>
                    <a:lnTo>
                      <a:pt x="2815" y="1730"/>
                    </a:lnTo>
                    <a:lnTo>
                      <a:pt x="2714" y="1724"/>
                    </a:lnTo>
                    <a:lnTo>
                      <a:pt x="2614" y="1708"/>
                    </a:lnTo>
                    <a:lnTo>
                      <a:pt x="2521" y="1678"/>
                    </a:lnTo>
                    <a:lnTo>
                      <a:pt x="2431" y="1640"/>
                    </a:lnTo>
                    <a:lnTo>
                      <a:pt x="2348" y="1594"/>
                    </a:lnTo>
                    <a:lnTo>
                      <a:pt x="2270" y="1537"/>
                    </a:lnTo>
                    <a:lnTo>
                      <a:pt x="2201" y="1473"/>
                    </a:lnTo>
                    <a:lnTo>
                      <a:pt x="2137" y="1401"/>
                    </a:lnTo>
                    <a:lnTo>
                      <a:pt x="2081" y="1324"/>
                    </a:lnTo>
                    <a:lnTo>
                      <a:pt x="2035" y="1240"/>
                    </a:lnTo>
                    <a:lnTo>
                      <a:pt x="1998" y="1151"/>
                    </a:lnTo>
                    <a:lnTo>
                      <a:pt x="1970" y="1058"/>
                    </a:lnTo>
                    <a:lnTo>
                      <a:pt x="1110" y="1058"/>
                    </a:lnTo>
                    <a:lnTo>
                      <a:pt x="1110" y="1380"/>
                    </a:lnTo>
                    <a:lnTo>
                      <a:pt x="726" y="1380"/>
                    </a:lnTo>
                    <a:lnTo>
                      <a:pt x="726" y="1058"/>
                    </a:lnTo>
                    <a:lnTo>
                      <a:pt x="386" y="1058"/>
                    </a:lnTo>
                    <a:lnTo>
                      <a:pt x="386" y="1302"/>
                    </a:lnTo>
                    <a:lnTo>
                      <a:pt x="0" y="1302"/>
                    </a:lnTo>
                    <a:lnTo>
                      <a:pt x="0" y="672"/>
                    </a:lnTo>
                    <a:lnTo>
                      <a:pt x="1970" y="672"/>
                    </a:lnTo>
                    <a:lnTo>
                      <a:pt x="1998" y="578"/>
                    </a:lnTo>
                    <a:lnTo>
                      <a:pt x="2035" y="489"/>
                    </a:lnTo>
                    <a:lnTo>
                      <a:pt x="2081" y="403"/>
                    </a:lnTo>
                    <a:lnTo>
                      <a:pt x="2137" y="326"/>
                    </a:lnTo>
                    <a:lnTo>
                      <a:pt x="2201" y="254"/>
                    </a:lnTo>
                    <a:lnTo>
                      <a:pt x="2270" y="191"/>
                    </a:lnTo>
                    <a:lnTo>
                      <a:pt x="2348" y="135"/>
                    </a:lnTo>
                    <a:lnTo>
                      <a:pt x="2433" y="87"/>
                    </a:lnTo>
                    <a:lnTo>
                      <a:pt x="2521" y="50"/>
                    </a:lnTo>
                    <a:lnTo>
                      <a:pt x="2614" y="22"/>
                    </a:lnTo>
                    <a:lnTo>
                      <a:pt x="2714" y="4"/>
                    </a:lnTo>
                    <a:lnTo>
                      <a:pt x="281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62" name="Group 61">
              <a:extLst>
                <a:ext uri="{FF2B5EF4-FFF2-40B4-BE49-F238E27FC236}">
                  <a16:creationId xmlns:a16="http://schemas.microsoft.com/office/drawing/2014/main" id="{01B650D4-243B-EC4F-9DE3-5E7F97FFD6F3}"/>
                </a:ext>
              </a:extLst>
            </p:cNvPr>
            <p:cNvGrpSpPr/>
            <p:nvPr/>
          </p:nvGrpSpPr>
          <p:grpSpPr>
            <a:xfrm>
              <a:off x="6306457" y="4457102"/>
              <a:ext cx="268514" cy="228173"/>
              <a:chOff x="8924926" y="-188913"/>
              <a:chExt cx="4945063" cy="4202113"/>
            </a:xfrm>
            <a:solidFill>
              <a:schemeClr val="accent4"/>
            </a:solidFill>
          </p:grpSpPr>
          <p:sp>
            <p:nvSpPr>
              <p:cNvPr id="116" name="Freeform 88">
                <a:extLst>
                  <a:ext uri="{FF2B5EF4-FFF2-40B4-BE49-F238E27FC236}">
                    <a16:creationId xmlns:a16="http://schemas.microsoft.com/office/drawing/2014/main" id="{F153FD63-EE0F-F84B-B60E-DDA4BBE31EF0}"/>
                  </a:ext>
                </a:extLst>
              </p:cNvPr>
              <p:cNvSpPr>
                <a:spLocks/>
              </p:cNvSpPr>
              <p:nvPr/>
            </p:nvSpPr>
            <p:spPr bwMode="auto">
              <a:xfrm>
                <a:off x="9258301" y="2511425"/>
                <a:ext cx="798513" cy="1501775"/>
              </a:xfrm>
              <a:custGeom>
                <a:avLst/>
                <a:gdLst>
                  <a:gd name="T0" fmla="*/ 1006 w 1006"/>
                  <a:gd name="T1" fmla="*/ 0 h 1891"/>
                  <a:gd name="T2" fmla="*/ 1006 w 1006"/>
                  <a:gd name="T3" fmla="*/ 1778 h 1891"/>
                  <a:gd name="T4" fmla="*/ 1002 w 1006"/>
                  <a:gd name="T5" fmla="*/ 1808 h 1891"/>
                  <a:gd name="T6" fmla="*/ 991 w 1006"/>
                  <a:gd name="T7" fmla="*/ 1834 h 1891"/>
                  <a:gd name="T8" fmla="*/ 974 w 1006"/>
                  <a:gd name="T9" fmla="*/ 1857 h 1891"/>
                  <a:gd name="T10" fmla="*/ 951 w 1006"/>
                  <a:gd name="T11" fmla="*/ 1874 h 1891"/>
                  <a:gd name="T12" fmla="*/ 925 w 1006"/>
                  <a:gd name="T13" fmla="*/ 1886 h 1891"/>
                  <a:gd name="T14" fmla="*/ 894 w 1006"/>
                  <a:gd name="T15" fmla="*/ 1891 h 1891"/>
                  <a:gd name="T16" fmla="*/ 113 w 1006"/>
                  <a:gd name="T17" fmla="*/ 1891 h 1891"/>
                  <a:gd name="T18" fmla="*/ 83 w 1006"/>
                  <a:gd name="T19" fmla="*/ 1886 h 1891"/>
                  <a:gd name="T20" fmla="*/ 57 w 1006"/>
                  <a:gd name="T21" fmla="*/ 1874 h 1891"/>
                  <a:gd name="T22" fmla="*/ 34 w 1006"/>
                  <a:gd name="T23" fmla="*/ 1857 h 1891"/>
                  <a:gd name="T24" fmla="*/ 15 w 1006"/>
                  <a:gd name="T25" fmla="*/ 1834 h 1891"/>
                  <a:gd name="T26" fmla="*/ 4 w 1006"/>
                  <a:gd name="T27" fmla="*/ 1808 h 1891"/>
                  <a:gd name="T28" fmla="*/ 0 w 1006"/>
                  <a:gd name="T29" fmla="*/ 1778 h 1891"/>
                  <a:gd name="T30" fmla="*/ 0 w 1006"/>
                  <a:gd name="T31" fmla="*/ 768 h 1891"/>
                  <a:gd name="T32" fmla="*/ 81 w 1006"/>
                  <a:gd name="T33" fmla="*/ 756 h 1891"/>
                  <a:gd name="T34" fmla="*/ 161 w 1006"/>
                  <a:gd name="T35" fmla="*/ 737 h 1891"/>
                  <a:gd name="T36" fmla="*/ 236 w 1006"/>
                  <a:gd name="T37" fmla="*/ 707 h 1891"/>
                  <a:gd name="T38" fmla="*/ 308 w 1006"/>
                  <a:gd name="T39" fmla="*/ 669 h 1891"/>
                  <a:gd name="T40" fmla="*/ 376 w 1006"/>
                  <a:gd name="T41" fmla="*/ 624 h 1891"/>
                  <a:gd name="T42" fmla="*/ 441 w 1006"/>
                  <a:gd name="T43" fmla="*/ 567 h 1891"/>
                  <a:gd name="T44" fmla="*/ 1006 w 1006"/>
                  <a:gd name="T45"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6" h="1891">
                    <a:moveTo>
                      <a:pt x="1006" y="0"/>
                    </a:moveTo>
                    <a:lnTo>
                      <a:pt x="1006" y="1778"/>
                    </a:lnTo>
                    <a:lnTo>
                      <a:pt x="1002" y="1808"/>
                    </a:lnTo>
                    <a:lnTo>
                      <a:pt x="991" y="1834"/>
                    </a:lnTo>
                    <a:lnTo>
                      <a:pt x="974" y="1857"/>
                    </a:lnTo>
                    <a:lnTo>
                      <a:pt x="951" y="1874"/>
                    </a:lnTo>
                    <a:lnTo>
                      <a:pt x="925" y="1886"/>
                    </a:lnTo>
                    <a:lnTo>
                      <a:pt x="894" y="1891"/>
                    </a:lnTo>
                    <a:lnTo>
                      <a:pt x="113" y="1891"/>
                    </a:lnTo>
                    <a:lnTo>
                      <a:pt x="83" y="1886"/>
                    </a:lnTo>
                    <a:lnTo>
                      <a:pt x="57" y="1874"/>
                    </a:lnTo>
                    <a:lnTo>
                      <a:pt x="34" y="1857"/>
                    </a:lnTo>
                    <a:lnTo>
                      <a:pt x="15" y="1834"/>
                    </a:lnTo>
                    <a:lnTo>
                      <a:pt x="4" y="1808"/>
                    </a:lnTo>
                    <a:lnTo>
                      <a:pt x="0" y="1778"/>
                    </a:lnTo>
                    <a:lnTo>
                      <a:pt x="0" y="768"/>
                    </a:lnTo>
                    <a:lnTo>
                      <a:pt x="81" y="756"/>
                    </a:lnTo>
                    <a:lnTo>
                      <a:pt x="161" y="737"/>
                    </a:lnTo>
                    <a:lnTo>
                      <a:pt x="236" y="707"/>
                    </a:lnTo>
                    <a:lnTo>
                      <a:pt x="308" y="669"/>
                    </a:lnTo>
                    <a:lnTo>
                      <a:pt x="376" y="624"/>
                    </a:lnTo>
                    <a:lnTo>
                      <a:pt x="441" y="567"/>
                    </a:lnTo>
                    <a:lnTo>
                      <a:pt x="100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17" name="Freeform 89">
                <a:extLst>
                  <a:ext uri="{FF2B5EF4-FFF2-40B4-BE49-F238E27FC236}">
                    <a16:creationId xmlns:a16="http://schemas.microsoft.com/office/drawing/2014/main" id="{40BF525D-719E-2B46-9D5E-078C72C9E0FE}"/>
                  </a:ext>
                </a:extLst>
              </p:cNvPr>
              <p:cNvSpPr>
                <a:spLocks/>
              </p:cNvSpPr>
              <p:nvPr/>
            </p:nvSpPr>
            <p:spPr bwMode="auto">
              <a:xfrm>
                <a:off x="10366376" y="2501900"/>
                <a:ext cx="798513" cy="1511300"/>
              </a:xfrm>
              <a:custGeom>
                <a:avLst/>
                <a:gdLst>
                  <a:gd name="T0" fmla="*/ 0 w 1006"/>
                  <a:gd name="T1" fmla="*/ 0 h 1903"/>
                  <a:gd name="T2" fmla="*/ 537 w 1006"/>
                  <a:gd name="T3" fmla="*/ 536 h 1903"/>
                  <a:gd name="T4" fmla="*/ 594 w 1006"/>
                  <a:gd name="T5" fmla="*/ 587 h 1903"/>
                  <a:gd name="T6" fmla="*/ 654 w 1006"/>
                  <a:gd name="T7" fmla="*/ 630 h 1903"/>
                  <a:gd name="T8" fmla="*/ 718 w 1006"/>
                  <a:gd name="T9" fmla="*/ 666 h 1903"/>
                  <a:gd name="T10" fmla="*/ 787 w 1006"/>
                  <a:gd name="T11" fmla="*/ 695 h 1903"/>
                  <a:gd name="T12" fmla="*/ 857 w 1006"/>
                  <a:gd name="T13" fmla="*/ 717 h 1903"/>
                  <a:gd name="T14" fmla="*/ 930 w 1006"/>
                  <a:gd name="T15" fmla="*/ 731 h 1903"/>
                  <a:gd name="T16" fmla="*/ 1006 w 1006"/>
                  <a:gd name="T17" fmla="*/ 736 h 1903"/>
                  <a:gd name="T18" fmla="*/ 1006 w 1006"/>
                  <a:gd name="T19" fmla="*/ 1790 h 1903"/>
                  <a:gd name="T20" fmla="*/ 1002 w 1006"/>
                  <a:gd name="T21" fmla="*/ 1820 h 1903"/>
                  <a:gd name="T22" fmla="*/ 991 w 1006"/>
                  <a:gd name="T23" fmla="*/ 1846 h 1903"/>
                  <a:gd name="T24" fmla="*/ 974 w 1006"/>
                  <a:gd name="T25" fmla="*/ 1869 h 1903"/>
                  <a:gd name="T26" fmla="*/ 951 w 1006"/>
                  <a:gd name="T27" fmla="*/ 1886 h 1903"/>
                  <a:gd name="T28" fmla="*/ 923 w 1006"/>
                  <a:gd name="T29" fmla="*/ 1898 h 1903"/>
                  <a:gd name="T30" fmla="*/ 894 w 1006"/>
                  <a:gd name="T31" fmla="*/ 1903 h 1903"/>
                  <a:gd name="T32" fmla="*/ 113 w 1006"/>
                  <a:gd name="T33" fmla="*/ 1903 h 1903"/>
                  <a:gd name="T34" fmla="*/ 83 w 1006"/>
                  <a:gd name="T35" fmla="*/ 1898 h 1903"/>
                  <a:gd name="T36" fmla="*/ 56 w 1006"/>
                  <a:gd name="T37" fmla="*/ 1886 h 1903"/>
                  <a:gd name="T38" fmla="*/ 34 w 1006"/>
                  <a:gd name="T39" fmla="*/ 1869 h 1903"/>
                  <a:gd name="T40" fmla="*/ 15 w 1006"/>
                  <a:gd name="T41" fmla="*/ 1846 h 1903"/>
                  <a:gd name="T42" fmla="*/ 3 w 1006"/>
                  <a:gd name="T43" fmla="*/ 1820 h 1903"/>
                  <a:gd name="T44" fmla="*/ 0 w 1006"/>
                  <a:gd name="T45" fmla="*/ 1790 h 1903"/>
                  <a:gd name="T46" fmla="*/ 0 w 1006"/>
                  <a:gd name="T47" fmla="*/ 0 h 1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6" h="1903">
                    <a:moveTo>
                      <a:pt x="0" y="0"/>
                    </a:moveTo>
                    <a:lnTo>
                      <a:pt x="537" y="536"/>
                    </a:lnTo>
                    <a:lnTo>
                      <a:pt x="594" y="587"/>
                    </a:lnTo>
                    <a:lnTo>
                      <a:pt x="654" y="630"/>
                    </a:lnTo>
                    <a:lnTo>
                      <a:pt x="718" y="666"/>
                    </a:lnTo>
                    <a:lnTo>
                      <a:pt x="787" y="695"/>
                    </a:lnTo>
                    <a:lnTo>
                      <a:pt x="857" y="717"/>
                    </a:lnTo>
                    <a:lnTo>
                      <a:pt x="930" y="731"/>
                    </a:lnTo>
                    <a:lnTo>
                      <a:pt x="1006" y="736"/>
                    </a:lnTo>
                    <a:lnTo>
                      <a:pt x="1006" y="1790"/>
                    </a:lnTo>
                    <a:lnTo>
                      <a:pt x="1002" y="1820"/>
                    </a:lnTo>
                    <a:lnTo>
                      <a:pt x="991" y="1846"/>
                    </a:lnTo>
                    <a:lnTo>
                      <a:pt x="974" y="1869"/>
                    </a:lnTo>
                    <a:lnTo>
                      <a:pt x="951" y="1886"/>
                    </a:lnTo>
                    <a:lnTo>
                      <a:pt x="923" y="1898"/>
                    </a:lnTo>
                    <a:lnTo>
                      <a:pt x="894" y="1903"/>
                    </a:lnTo>
                    <a:lnTo>
                      <a:pt x="113" y="1903"/>
                    </a:lnTo>
                    <a:lnTo>
                      <a:pt x="83" y="1898"/>
                    </a:lnTo>
                    <a:lnTo>
                      <a:pt x="56" y="1886"/>
                    </a:lnTo>
                    <a:lnTo>
                      <a:pt x="34" y="1869"/>
                    </a:lnTo>
                    <a:lnTo>
                      <a:pt x="15" y="1846"/>
                    </a:lnTo>
                    <a:lnTo>
                      <a:pt x="3" y="1820"/>
                    </a:lnTo>
                    <a:lnTo>
                      <a:pt x="0" y="1790"/>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18" name="Freeform 90">
                <a:extLst>
                  <a:ext uri="{FF2B5EF4-FFF2-40B4-BE49-F238E27FC236}">
                    <a16:creationId xmlns:a16="http://schemas.microsoft.com/office/drawing/2014/main" id="{C5A0B123-9A52-9F45-A619-73F89F691F49}"/>
                  </a:ext>
                </a:extLst>
              </p:cNvPr>
              <p:cNvSpPr>
                <a:spLocks/>
              </p:cNvSpPr>
              <p:nvPr/>
            </p:nvSpPr>
            <p:spPr bwMode="auto">
              <a:xfrm>
                <a:off x="11474451" y="2216150"/>
                <a:ext cx="798513" cy="1797050"/>
              </a:xfrm>
              <a:custGeom>
                <a:avLst/>
                <a:gdLst>
                  <a:gd name="T0" fmla="*/ 1006 w 1006"/>
                  <a:gd name="T1" fmla="*/ 0 h 2264"/>
                  <a:gd name="T2" fmla="*/ 1006 w 1006"/>
                  <a:gd name="T3" fmla="*/ 2151 h 2264"/>
                  <a:gd name="T4" fmla="*/ 1002 w 1006"/>
                  <a:gd name="T5" fmla="*/ 2181 h 2264"/>
                  <a:gd name="T6" fmla="*/ 991 w 1006"/>
                  <a:gd name="T7" fmla="*/ 2207 h 2264"/>
                  <a:gd name="T8" fmla="*/ 974 w 1006"/>
                  <a:gd name="T9" fmla="*/ 2230 h 2264"/>
                  <a:gd name="T10" fmla="*/ 949 w 1006"/>
                  <a:gd name="T11" fmla="*/ 2247 h 2264"/>
                  <a:gd name="T12" fmla="*/ 923 w 1006"/>
                  <a:gd name="T13" fmla="*/ 2259 h 2264"/>
                  <a:gd name="T14" fmla="*/ 894 w 1006"/>
                  <a:gd name="T15" fmla="*/ 2264 h 2264"/>
                  <a:gd name="T16" fmla="*/ 113 w 1006"/>
                  <a:gd name="T17" fmla="*/ 2264 h 2264"/>
                  <a:gd name="T18" fmla="*/ 83 w 1006"/>
                  <a:gd name="T19" fmla="*/ 2259 h 2264"/>
                  <a:gd name="T20" fmla="*/ 54 w 1006"/>
                  <a:gd name="T21" fmla="*/ 2247 h 2264"/>
                  <a:gd name="T22" fmla="*/ 32 w 1006"/>
                  <a:gd name="T23" fmla="*/ 2230 h 2264"/>
                  <a:gd name="T24" fmla="*/ 15 w 1006"/>
                  <a:gd name="T25" fmla="*/ 2207 h 2264"/>
                  <a:gd name="T26" fmla="*/ 3 w 1006"/>
                  <a:gd name="T27" fmla="*/ 2181 h 2264"/>
                  <a:gd name="T28" fmla="*/ 0 w 1006"/>
                  <a:gd name="T29" fmla="*/ 2151 h 2264"/>
                  <a:gd name="T30" fmla="*/ 0 w 1006"/>
                  <a:gd name="T31" fmla="*/ 986 h 2264"/>
                  <a:gd name="T32" fmla="*/ 58 w 1006"/>
                  <a:gd name="T33" fmla="*/ 944 h 2264"/>
                  <a:gd name="T34" fmla="*/ 111 w 1006"/>
                  <a:gd name="T35" fmla="*/ 897 h 2264"/>
                  <a:gd name="T36" fmla="*/ 1006 w 1006"/>
                  <a:gd name="T37" fmla="*/ 0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6" h="2264">
                    <a:moveTo>
                      <a:pt x="1006" y="0"/>
                    </a:moveTo>
                    <a:lnTo>
                      <a:pt x="1006" y="2151"/>
                    </a:lnTo>
                    <a:lnTo>
                      <a:pt x="1002" y="2181"/>
                    </a:lnTo>
                    <a:lnTo>
                      <a:pt x="991" y="2207"/>
                    </a:lnTo>
                    <a:lnTo>
                      <a:pt x="974" y="2230"/>
                    </a:lnTo>
                    <a:lnTo>
                      <a:pt x="949" y="2247"/>
                    </a:lnTo>
                    <a:lnTo>
                      <a:pt x="923" y="2259"/>
                    </a:lnTo>
                    <a:lnTo>
                      <a:pt x="894" y="2264"/>
                    </a:lnTo>
                    <a:lnTo>
                      <a:pt x="113" y="2264"/>
                    </a:lnTo>
                    <a:lnTo>
                      <a:pt x="83" y="2259"/>
                    </a:lnTo>
                    <a:lnTo>
                      <a:pt x="54" y="2247"/>
                    </a:lnTo>
                    <a:lnTo>
                      <a:pt x="32" y="2230"/>
                    </a:lnTo>
                    <a:lnTo>
                      <a:pt x="15" y="2207"/>
                    </a:lnTo>
                    <a:lnTo>
                      <a:pt x="3" y="2181"/>
                    </a:lnTo>
                    <a:lnTo>
                      <a:pt x="0" y="2151"/>
                    </a:lnTo>
                    <a:lnTo>
                      <a:pt x="0" y="986"/>
                    </a:lnTo>
                    <a:lnTo>
                      <a:pt x="58" y="944"/>
                    </a:lnTo>
                    <a:lnTo>
                      <a:pt x="111" y="897"/>
                    </a:lnTo>
                    <a:lnTo>
                      <a:pt x="100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19" name="Freeform 91">
                <a:extLst>
                  <a:ext uri="{FF2B5EF4-FFF2-40B4-BE49-F238E27FC236}">
                    <a16:creationId xmlns:a16="http://schemas.microsoft.com/office/drawing/2014/main" id="{2A7739E1-65C4-DE4A-9C1E-A7C978BC08A7}"/>
                  </a:ext>
                </a:extLst>
              </p:cNvPr>
              <p:cNvSpPr>
                <a:spLocks/>
              </p:cNvSpPr>
              <p:nvPr/>
            </p:nvSpPr>
            <p:spPr bwMode="auto">
              <a:xfrm>
                <a:off x="12582526" y="1168400"/>
                <a:ext cx="798513" cy="2844800"/>
              </a:xfrm>
              <a:custGeom>
                <a:avLst/>
                <a:gdLst>
                  <a:gd name="T0" fmla="*/ 930 w 1006"/>
                  <a:gd name="T1" fmla="*/ 0 h 3584"/>
                  <a:gd name="T2" fmla="*/ 947 w 1006"/>
                  <a:gd name="T3" fmla="*/ 17 h 3584"/>
                  <a:gd name="T4" fmla="*/ 962 w 1006"/>
                  <a:gd name="T5" fmla="*/ 30 h 3584"/>
                  <a:gd name="T6" fmla="*/ 983 w 1006"/>
                  <a:gd name="T7" fmla="*/ 49 h 3584"/>
                  <a:gd name="T8" fmla="*/ 1006 w 1006"/>
                  <a:gd name="T9" fmla="*/ 70 h 3584"/>
                  <a:gd name="T10" fmla="*/ 1006 w 1006"/>
                  <a:gd name="T11" fmla="*/ 3471 h 3584"/>
                  <a:gd name="T12" fmla="*/ 1002 w 1006"/>
                  <a:gd name="T13" fmla="*/ 3501 h 3584"/>
                  <a:gd name="T14" fmla="*/ 991 w 1006"/>
                  <a:gd name="T15" fmla="*/ 3527 h 3584"/>
                  <a:gd name="T16" fmla="*/ 972 w 1006"/>
                  <a:gd name="T17" fmla="*/ 3550 h 3584"/>
                  <a:gd name="T18" fmla="*/ 949 w 1006"/>
                  <a:gd name="T19" fmla="*/ 3567 h 3584"/>
                  <a:gd name="T20" fmla="*/ 923 w 1006"/>
                  <a:gd name="T21" fmla="*/ 3579 h 3584"/>
                  <a:gd name="T22" fmla="*/ 892 w 1006"/>
                  <a:gd name="T23" fmla="*/ 3584 h 3584"/>
                  <a:gd name="T24" fmla="*/ 111 w 1006"/>
                  <a:gd name="T25" fmla="*/ 3584 h 3584"/>
                  <a:gd name="T26" fmla="*/ 83 w 1006"/>
                  <a:gd name="T27" fmla="*/ 3579 h 3584"/>
                  <a:gd name="T28" fmla="*/ 54 w 1006"/>
                  <a:gd name="T29" fmla="*/ 3567 h 3584"/>
                  <a:gd name="T30" fmla="*/ 32 w 1006"/>
                  <a:gd name="T31" fmla="*/ 3550 h 3584"/>
                  <a:gd name="T32" fmla="*/ 15 w 1006"/>
                  <a:gd name="T33" fmla="*/ 3527 h 3584"/>
                  <a:gd name="T34" fmla="*/ 3 w 1006"/>
                  <a:gd name="T35" fmla="*/ 3501 h 3584"/>
                  <a:gd name="T36" fmla="*/ 0 w 1006"/>
                  <a:gd name="T37" fmla="*/ 3471 h 3584"/>
                  <a:gd name="T38" fmla="*/ 0 w 1006"/>
                  <a:gd name="T39" fmla="*/ 931 h 3584"/>
                  <a:gd name="T40" fmla="*/ 930 w 1006"/>
                  <a:gd name="T41" fmla="*/ 0 h 3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6" h="3584">
                    <a:moveTo>
                      <a:pt x="930" y="0"/>
                    </a:moveTo>
                    <a:lnTo>
                      <a:pt x="947" y="17"/>
                    </a:lnTo>
                    <a:lnTo>
                      <a:pt x="962" y="30"/>
                    </a:lnTo>
                    <a:lnTo>
                      <a:pt x="983" y="49"/>
                    </a:lnTo>
                    <a:lnTo>
                      <a:pt x="1006" y="70"/>
                    </a:lnTo>
                    <a:lnTo>
                      <a:pt x="1006" y="3471"/>
                    </a:lnTo>
                    <a:lnTo>
                      <a:pt x="1002" y="3501"/>
                    </a:lnTo>
                    <a:lnTo>
                      <a:pt x="991" y="3527"/>
                    </a:lnTo>
                    <a:lnTo>
                      <a:pt x="972" y="3550"/>
                    </a:lnTo>
                    <a:lnTo>
                      <a:pt x="949" y="3567"/>
                    </a:lnTo>
                    <a:lnTo>
                      <a:pt x="923" y="3579"/>
                    </a:lnTo>
                    <a:lnTo>
                      <a:pt x="892" y="3584"/>
                    </a:lnTo>
                    <a:lnTo>
                      <a:pt x="111" y="3584"/>
                    </a:lnTo>
                    <a:lnTo>
                      <a:pt x="83" y="3579"/>
                    </a:lnTo>
                    <a:lnTo>
                      <a:pt x="54" y="3567"/>
                    </a:lnTo>
                    <a:lnTo>
                      <a:pt x="32" y="3550"/>
                    </a:lnTo>
                    <a:lnTo>
                      <a:pt x="15" y="3527"/>
                    </a:lnTo>
                    <a:lnTo>
                      <a:pt x="3" y="3501"/>
                    </a:lnTo>
                    <a:lnTo>
                      <a:pt x="0" y="3471"/>
                    </a:lnTo>
                    <a:lnTo>
                      <a:pt x="0" y="931"/>
                    </a:lnTo>
                    <a:lnTo>
                      <a:pt x="93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20" name="Freeform 92">
                <a:extLst>
                  <a:ext uri="{FF2B5EF4-FFF2-40B4-BE49-F238E27FC236}">
                    <a16:creationId xmlns:a16="http://schemas.microsoft.com/office/drawing/2014/main" id="{1BB7B464-6AD0-BA4C-A3F4-1B5E52C3862B}"/>
                  </a:ext>
                </a:extLst>
              </p:cNvPr>
              <p:cNvSpPr>
                <a:spLocks/>
              </p:cNvSpPr>
              <p:nvPr/>
            </p:nvSpPr>
            <p:spPr bwMode="auto">
              <a:xfrm>
                <a:off x="8924926" y="-188913"/>
                <a:ext cx="4945063" cy="3016250"/>
              </a:xfrm>
              <a:custGeom>
                <a:avLst/>
                <a:gdLst>
                  <a:gd name="T0" fmla="*/ 6013 w 6230"/>
                  <a:gd name="T1" fmla="*/ 0 h 3800"/>
                  <a:gd name="T2" fmla="*/ 6107 w 6230"/>
                  <a:gd name="T3" fmla="*/ 15 h 3800"/>
                  <a:gd name="T4" fmla="*/ 6177 w 6230"/>
                  <a:gd name="T5" fmla="*/ 61 h 3800"/>
                  <a:gd name="T6" fmla="*/ 6219 w 6230"/>
                  <a:gd name="T7" fmla="*/ 135 h 3800"/>
                  <a:gd name="T8" fmla="*/ 6230 w 6230"/>
                  <a:gd name="T9" fmla="*/ 233 h 3800"/>
                  <a:gd name="T10" fmla="*/ 6179 w 6230"/>
                  <a:gd name="T11" fmla="*/ 1296 h 3800"/>
                  <a:gd name="T12" fmla="*/ 6170 w 6230"/>
                  <a:gd name="T13" fmla="*/ 1368 h 3800"/>
                  <a:gd name="T14" fmla="*/ 6140 w 6230"/>
                  <a:gd name="T15" fmla="*/ 1441 h 3800"/>
                  <a:gd name="T16" fmla="*/ 6087 w 6230"/>
                  <a:gd name="T17" fmla="*/ 1498 h 3800"/>
                  <a:gd name="T18" fmla="*/ 6028 w 6230"/>
                  <a:gd name="T19" fmla="*/ 1530 h 3800"/>
                  <a:gd name="T20" fmla="*/ 5968 w 6230"/>
                  <a:gd name="T21" fmla="*/ 1540 h 3800"/>
                  <a:gd name="T22" fmla="*/ 5905 w 6230"/>
                  <a:gd name="T23" fmla="*/ 1528 h 3800"/>
                  <a:gd name="T24" fmla="*/ 5856 w 6230"/>
                  <a:gd name="T25" fmla="*/ 1496 h 3800"/>
                  <a:gd name="T26" fmla="*/ 5818 w 6230"/>
                  <a:gd name="T27" fmla="*/ 1462 h 3800"/>
                  <a:gd name="T28" fmla="*/ 3060 w 6230"/>
                  <a:gd name="T29" fmla="*/ 3660 h 3800"/>
                  <a:gd name="T30" fmla="*/ 2979 w 6230"/>
                  <a:gd name="T31" fmla="*/ 3719 h 3800"/>
                  <a:gd name="T32" fmla="*/ 2886 w 6230"/>
                  <a:gd name="T33" fmla="*/ 3749 h 3800"/>
                  <a:gd name="T34" fmla="*/ 2786 w 6230"/>
                  <a:gd name="T35" fmla="*/ 3749 h 3800"/>
                  <a:gd name="T36" fmla="*/ 2693 w 6230"/>
                  <a:gd name="T37" fmla="*/ 3719 h 3800"/>
                  <a:gd name="T38" fmla="*/ 2614 w 6230"/>
                  <a:gd name="T39" fmla="*/ 3660 h 3800"/>
                  <a:gd name="T40" fmla="*/ 594 w 6230"/>
                  <a:gd name="T41" fmla="*/ 3707 h 3800"/>
                  <a:gd name="T42" fmla="*/ 514 w 6230"/>
                  <a:gd name="T43" fmla="*/ 3764 h 3800"/>
                  <a:gd name="T44" fmla="*/ 422 w 6230"/>
                  <a:gd name="T45" fmla="*/ 3794 h 3800"/>
                  <a:gd name="T46" fmla="*/ 321 w 6230"/>
                  <a:gd name="T47" fmla="*/ 3794 h 3800"/>
                  <a:gd name="T48" fmla="*/ 229 w 6230"/>
                  <a:gd name="T49" fmla="*/ 3764 h 3800"/>
                  <a:gd name="T50" fmla="*/ 149 w 6230"/>
                  <a:gd name="T51" fmla="*/ 3707 h 3800"/>
                  <a:gd name="T52" fmla="*/ 53 w 6230"/>
                  <a:gd name="T53" fmla="*/ 3605 h 3800"/>
                  <a:gd name="T54" fmla="*/ 7 w 6230"/>
                  <a:gd name="T55" fmla="*/ 3505 h 3800"/>
                  <a:gd name="T56" fmla="*/ 0 w 6230"/>
                  <a:gd name="T57" fmla="*/ 3399 h 3800"/>
                  <a:gd name="T58" fmla="*/ 26 w 6230"/>
                  <a:gd name="T59" fmla="*/ 3295 h 3800"/>
                  <a:gd name="T60" fmla="*/ 91 w 6230"/>
                  <a:gd name="T61" fmla="*/ 3204 h 3800"/>
                  <a:gd name="T62" fmla="*/ 1443 w 6230"/>
                  <a:gd name="T63" fmla="*/ 1858 h 3800"/>
                  <a:gd name="T64" fmla="*/ 1530 w 6230"/>
                  <a:gd name="T65" fmla="*/ 1814 h 3800"/>
                  <a:gd name="T66" fmla="*/ 1627 w 6230"/>
                  <a:gd name="T67" fmla="*/ 1799 h 3800"/>
                  <a:gd name="T68" fmla="*/ 1725 w 6230"/>
                  <a:gd name="T69" fmla="*/ 1814 h 3800"/>
                  <a:gd name="T70" fmla="*/ 1812 w 6230"/>
                  <a:gd name="T71" fmla="*/ 1858 h 3800"/>
                  <a:gd name="T72" fmla="*/ 2837 w 6230"/>
                  <a:gd name="T73" fmla="*/ 2877 h 3800"/>
                  <a:gd name="T74" fmla="*/ 4842 w 6230"/>
                  <a:gd name="T75" fmla="*/ 488 h 3800"/>
                  <a:gd name="T76" fmla="*/ 4738 w 6230"/>
                  <a:gd name="T77" fmla="*/ 382 h 3800"/>
                  <a:gd name="T78" fmla="*/ 4710 w 6230"/>
                  <a:gd name="T79" fmla="*/ 346 h 3800"/>
                  <a:gd name="T80" fmla="*/ 4685 w 6230"/>
                  <a:gd name="T81" fmla="*/ 299 h 3800"/>
                  <a:gd name="T82" fmla="*/ 4676 w 6230"/>
                  <a:gd name="T83" fmla="*/ 240 h 3800"/>
                  <a:gd name="T84" fmla="*/ 4695 w 6230"/>
                  <a:gd name="T85" fmla="*/ 169 h 3800"/>
                  <a:gd name="T86" fmla="*/ 4734 w 6230"/>
                  <a:gd name="T87" fmla="*/ 110 h 3800"/>
                  <a:gd name="T88" fmla="*/ 4791 w 6230"/>
                  <a:gd name="T89" fmla="*/ 72 h 3800"/>
                  <a:gd name="T90" fmla="*/ 4848 w 6230"/>
                  <a:gd name="T91" fmla="*/ 57 h 3800"/>
                  <a:gd name="T92" fmla="*/ 4903 w 6230"/>
                  <a:gd name="T93" fmla="*/ 51 h 3800"/>
                  <a:gd name="T94" fmla="*/ 5992 w 6230"/>
                  <a:gd name="T95" fmla="*/ 0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30" h="3800">
                    <a:moveTo>
                      <a:pt x="5992" y="0"/>
                    </a:moveTo>
                    <a:lnTo>
                      <a:pt x="6013" y="0"/>
                    </a:lnTo>
                    <a:lnTo>
                      <a:pt x="6062" y="4"/>
                    </a:lnTo>
                    <a:lnTo>
                      <a:pt x="6107" y="15"/>
                    </a:lnTo>
                    <a:lnTo>
                      <a:pt x="6145" y="34"/>
                    </a:lnTo>
                    <a:lnTo>
                      <a:pt x="6177" y="61"/>
                    </a:lnTo>
                    <a:lnTo>
                      <a:pt x="6202" y="95"/>
                    </a:lnTo>
                    <a:lnTo>
                      <a:pt x="6219" y="135"/>
                    </a:lnTo>
                    <a:lnTo>
                      <a:pt x="6229" y="182"/>
                    </a:lnTo>
                    <a:lnTo>
                      <a:pt x="6230" y="233"/>
                    </a:lnTo>
                    <a:lnTo>
                      <a:pt x="6213" y="588"/>
                    </a:lnTo>
                    <a:lnTo>
                      <a:pt x="6179" y="1296"/>
                    </a:lnTo>
                    <a:lnTo>
                      <a:pt x="6177" y="1330"/>
                    </a:lnTo>
                    <a:lnTo>
                      <a:pt x="6170" y="1368"/>
                    </a:lnTo>
                    <a:lnTo>
                      <a:pt x="6159" y="1406"/>
                    </a:lnTo>
                    <a:lnTo>
                      <a:pt x="6140" y="1441"/>
                    </a:lnTo>
                    <a:lnTo>
                      <a:pt x="6111" y="1477"/>
                    </a:lnTo>
                    <a:lnTo>
                      <a:pt x="6087" y="1498"/>
                    </a:lnTo>
                    <a:lnTo>
                      <a:pt x="6058" y="1517"/>
                    </a:lnTo>
                    <a:lnTo>
                      <a:pt x="6028" y="1530"/>
                    </a:lnTo>
                    <a:lnTo>
                      <a:pt x="5998" y="1538"/>
                    </a:lnTo>
                    <a:lnTo>
                      <a:pt x="5968" y="1540"/>
                    </a:lnTo>
                    <a:lnTo>
                      <a:pt x="5935" y="1538"/>
                    </a:lnTo>
                    <a:lnTo>
                      <a:pt x="5905" y="1528"/>
                    </a:lnTo>
                    <a:lnTo>
                      <a:pt x="5881" y="1513"/>
                    </a:lnTo>
                    <a:lnTo>
                      <a:pt x="5856" y="1496"/>
                    </a:lnTo>
                    <a:lnTo>
                      <a:pt x="5837" y="1479"/>
                    </a:lnTo>
                    <a:lnTo>
                      <a:pt x="5818" y="1462"/>
                    </a:lnTo>
                    <a:lnTo>
                      <a:pt x="5538" y="1182"/>
                    </a:lnTo>
                    <a:lnTo>
                      <a:pt x="3060" y="3660"/>
                    </a:lnTo>
                    <a:lnTo>
                      <a:pt x="3021" y="3692"/>
                    </a:lnTo>
                    <a:lnTo>
                      <a:pt x="2979" y="3719"/>
                    </a:lnTo>
                    <a:lnTo>
                      <a:pt x="2934" y="3738"/>
                    </a:lnTo>
                    <a:lnTo>
                      <a:pt x="2886" y="3749"/>
                    </a:lnTo>
                    <a:lnTo>
                      <a:pt x="2837" y="3753"/>
                    </a:lnTo>
                    <a:lnTo>
                      <a:pt x="2786" y="3749"/>
                    </a:lnTo>
                    <a:lnTo>
                      <a:pt x="2739" y="3738"/>
                    </a:lnTo>
                    <a:lnTo>
                      <a:pt x="2693" y="3719"/>
                    </a:lnTo>
                    <a:lnTo>
                      <a:pt x="2652" y="3692"/>
                    </a:lnTo>
                    <a:lnTo>
                      <a:pt x="2614" y="3660"/>
                    </a:lnTo>
                    <a:lnTo>
                      <a:pt x="1627" y="2675"/>
                    </a:lnTo>
                    <a:lnTo>
                      <a:pt x="594" y="3707"/>
                    </a:lnTo>
                    <a:lnTo>
                      <a:pt x="556" y="3739"/>
                    </a:lnTo>
                    <a:lnTo>
                      <a:pt x="514" y="3764"/>
                    </a:lnTo>
                    <a:lnTo>
                      <a:pt x="469" y="3783"/>
                    </a:lnTo>
                    <a:lnTo>
                      <a:pt x="422" y="3794"/>
                    </a:lnTo>
                    <a:lnTo>
                      <a:pt x="373" y="3800"/>
                    </a:lnTo>
                    <a:lnTo>
                      <a:pt x="321" y="3794"/>
                    </a:lnTo>
                    <a:lnTo>
                      <a:pt x="274" y="3783"/>
                    </a:lnTo>
                    <a:lnTo>
                      <a:pt x="229" y="3764"/>
                    </a:lnTo>
                    <a:lnTo>
                      <a:pt x="187" y="3739"/>
                    </a:lnTo>
                    <a:lnTo>
                      <a:pt x="149" y="3707"/>
                    </a:lnTo>
                    <a:lnTo>
                      <a:pt x="91" y="3649"/>
                    </a:lnTo>
                    <a:lnTo>
                      <a:pt x="53" y="3605"/>
                    </a:lnTo>
                    <a:lnTo>
                      <a:pt x="26" y="3556"/>
                    </a:lnTo>
                    <a:lnTo>
                      <a:pt x="7" y="3505"/>
                    </a:lnTo>
                    <a:lnTo>
                      <a:pt x="0" y="3452"/>
                    </a:lnTo>
                    <a:lnTo>
                      <a:pt x="0" y="3399"/>
                    </a:lnTo>
                    <a:lnTo>
                      <a:pt x="7" y="3346"/>
                    </a:lnTo>
                    <a:lnTo>
                      <a:pt x="26" y="3295"/>
                    </a:lnTo>
                    <a:lnTo>
                      <a:pt x="53" y="3248"/>
                    </a:lnTo>
                    <a:lnTo>
                      <a:pt x="91" y="3204"/>
                    </a:lnTo>
                    <a:lnTo>
                      <a:pt x="1405" y="1890"/>
                    </a:lnTo>
                    <a:lnTo>
                      <a:pt x="1443" y="1858"/>
                    </a:lnTo>
                    <a:lnTo>
                      <a:pt x="1485" y="1833"/>
                    </a:lnTo>
                    <a:lnTo>
                      <a:pt x="1530" y="1814"/>
                    </a:lnTo>
                    <a:lnTo>
                      <a:pt x="1577" y="1803"/>
                    </a:lnTo>
                    <a:lnTo>
                      <a:pt x="1627" y="1799"/>
                    </a:lnTo>
                    <a:lnTo>
                      <a:pt x="1676" y="1803"/>
                    </a:lnTo>
                    <a:lnTo>
                      <a:pt x="1725" y="1814"/>
                    </a:lnTo>
                    <a:lnTo>
                      <a:pt x="1770" y="1833"/>
                    </a:lnTo>
                    <a:lnTo>
                      <a:pt x="1812" y="1858"/>
                    </a:lnTo>
                    <a:lnTo>
                      <a:pt x="1850" y="1890"/>
                    </a:lnTo>
                    <a:lnTo>
                      <a:pt x="2837" y="2877"/>
                    </a:lnTo>
                    <a:lnTo>
                      <a:pt x="5033" y="679"/>
                    </a:lnTo>
                    <a:lnTo>
                      <a:pt x="4842" y="488"/>
                    </a:lnTo>
                    <a:lnTo>
                      <a:pt x="4751" y="396"/>
                    </a:lnTo>
                    <a:lnTo>
                      <a:pt x="4738" y="382"/>
                    </a:lnTo>
                    <a:lnTo>
                      <a:pt x="4725" y="367"/>
                    </a:lnTo>
                    <a:lnTo>
                      <a:pt x="4710" y="346"/>
                    </a:lnTo>
                    <a:lnTo>
                      <a:pt x="4696" y="326"/>
                    </a:lnTo>
                    <a:lnTo>
                      <a:pt x="4685" y="299"/>
                    </a:lnTo>
                    <a:lnTo>
                      <a:pt x="4678" y="271"/>
                    </a:lnTo>
                    <a:lnTo>
                      <a:pt x="4676" y="240"/>
                    </a:lnTo>
                    <a:lnTo>
                      <a:pt x="4681" y="206"/>
                    </a:lnTo>
                    <a:lnTo>
                      <a:pt x="4695" y="169"/>
                    </a:lnTo>
                    <a:lnTo>
                      <a:pt x="4712" y="136"/>
                    </a:lnTo>
                    <a:lnTo>
                      <a:pt x="4734" y="110"/>
                    </a:lnTo>
                    <a:lnTo>
                      <a:pt x="4761" y="87"/>
                    </a:lnTo>
                    <a:lnTo>
                      <a:pt x="4791" y="72"/>
                    </a:lnTo>
                    <a:lnTo>
                      <a:pt x="4819" y="63"/>
                    </a:lnTo>
                    <a:lnTo>
                      <a:pt x="4848" y="57"/>
                    </a:lnTo>
                    <a:lnTo>
                      <a:pt x="4876" y="53"/>
                    </a:lnTo>
                    <a:lnTo>
                      <a:pt x="4903" y="51"/>
                    </a:lnTo>
                    <a:lnTo>
                      <a:pt x="5447" y="27"/>
                    </a:lnTo>
                    <a:lnTo>
                      <a:pt x="599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63" name="Group 62">
              <a:extLst>
                <a:ext uri="{FF2B5EF4-FFF2-40B4-BE49-F238E27FC236}">
                  <a16:creationId xmlns:a16="http://schemas.microsoft.com/office/drawing/2014/main" id="{231500AB-70D6-5343-A689-89ABB3885894}"/>
                </a:ext>
              </a:extLst>
            </p:cNvPr>
            <p:cNvGrpSpPr/>
            <p:nvPr/>
          </p:nvGrpSpPr>
          <p:grpSpPr>
            <a:xfrm>
              <a:off x="6492727" y="5066031"/>
              <a:ext cx="271694" cy="354277"/>
              <a:chOff x="10712450" y="96838"/>
              <a:chExt cx="2339975" cy="3021013"/>
            </a:xfrm>
            <a:solidFill>
              <a:schemeClr val="accent3"/>
            </a:solidFill>
          </p:grpSpPr>
          <p:sp>
            <p:nvSpPr>
              <p:cNvPr id="109" name="Freeform 120">
                <a:extLst>
                  <a:ext uri="{FF2B5EF4-FFF2-40B4-BE49-F238E27FC236}">
                    <a16:creationId xmlns:a16="http://schemas.microsoft.com/office/drawing/2014/main" id="{C0A4EE99-D397-7F46-A187-1F02F71230EB}"/>
                  </a:ext>
                </a:extLst>
              </p:cNvPr>
              <p:cNvSpPr>
                <a:spLocks noEditPoints="1"/>
              </p:cNvSpPr>
              <p:nvPr/>
            </p:nvSpPr>
            <p:spPr bwMode="auto">
              <a:xfrm>
                <a:off x="10712450" y="96838"/>
                <a:ext cx="2339975" cy="3021013"/>
              </a:xfrm>
              <a:custGeom>
                <a:avLst/>
                <a:gdLst>
                  <a:gd name="T0" fmla="*/ 275 w 2948"/>
                  <a:gd name="T1" fmla="*/ 208 h 3806"/>
                  <a:gd name="T2" fmla="*/ 233 w 2948"/>
                  <a:gd name="T3" fmla="*/ 231 h 3806"/>
                  <a:gd name="T4" fmla="*/ 209 w 2948"/>
                  <a:gd name="T5" fmla="*/ 270 h 3806"/>
                  <a:gd name="T6" fmla="*/ 205 w 2948"/>
                  <a:gd name="T7" fmla="*/ 3511 h 3806"/>
                  <a:gd name="T8" fmla="*/ 218 w 2948"/>
                  <a:gd name="T9" fmla="*/ 3556 h 3806"/>
                  <a:gd name="T10" fmla="*/ 253 w 2948"/>
                  <a:gd name="T11" fmla="*/ 3589 h 3806"/>
                  <a:gd name="T12" fmla="*/ 299 w 2948"/>
                  <a:gd name="T13" fmla="*/ 3600 h 3806"/>
                  <a:gd name="T14" fmla="*/ 2218 w 2948"/>
                  <a:gd name="T15" fmla="*/ 3076 h 3806"/>
                  <a:gd name="T16" fmla="*/ 2743 w 2948"/>
                  <a:gd name="T17" fmla="*/ 295 h 3806"/>
                  <a:gd name="T18" fmla="*/ 2732 w 2948"/>
                  <a:gd name="T19" fmla="*/ 249 h 3806"/>
                  <a:gd name="T20" fmla="*/ 2701 w 2948"/>
                  <a:gd name="T21" fmla="*/ 217 h 3806"/>
                  <a:gd name="T22" fmla="*/ 2657 w 2948"/>
                  <a:gd name="T23" fmla="*/ 204 h 3806"/>
                  <a:gd name="T24" fmla="*/ 299 w 2948"/>
                  <a:gd name="T25" fmla="*/ 0 h 3806"/>
                  <a:gd name="T26" fmla="*/ 2700 w 2948"/>
                  <a:gd name="T27" fmla="*/ 2 h 3806"/>
                  <a:gd name="T28" fmla="*/ 2780 w 2948"/>
                  <a:gd name="T29" fmla="*/ 26 h 3806"/>
                  <a:gd name="T30" fmla="*/ 2849 w 2948"/>
                  <a:gd name="T31" fmla="*/ 72 h 3806"/>
                  <a:gd name="T32" fmla="*/ 2902 w 2948"/>
                  <a:gd name="T33" fmla="*/ 133 h 3806"/>
                  <a:gd name="T34" fmla="*/ 2936 w 2948"/>
                  <a:gd name="T35" fmla="*/ 209 h 3806"/>
                  <a:gd name="T36" fmla="*/ 2948 w 2948"/>
                  <a:gd name="T37" fmla="*/ 295 h 3806"/>
                  <a:gd name="T38" fmla="*/ 2371 w 2948"/>
                  <a:gd name="T39" fmla="*/ 3806 h 3806"/>
                  <a:gd name="T40" fmla="*/ 255 w 2948"/>
                  <a:gd name="T41" fmla="*/ 3802 h 3806"/>
                  <a:gd name="T42" fmla="*/ 174 w 2948"/>
                  <a:gd name="T43" fmla="*/ 3779 h 3806"/>
                  <a:gd name="T44" fmla="*/ 103 w 2948"/>
                  <a:gd name="T45" fmla="*/ 3734 h 3806"/>
                  <a:gd name="T46" fmla="*/ 49 w 2948"/>
                  <a:gd name="T47" fmla="*/ 3671 h 3806"/>
                  <a:gd name="T48" fmla="*/ 13 w 2948"/>
                  <a:gd name="T49" fmla="*/ 3596 h 3806"/>
                  <a:gd name="T50" fmla="*/ 0 w 2948"/>
                  <a:gd name="T51" fmla="*/ 3511 h 3806"/>
                  <a:gd name="T52" fmla="*/ 3 w 2948"/>
                  <a:gd name="T53" fmla="*/ 250 h 3806"/>
                  <a:gd name="T54" fmla="*/ 28 w 2948"/>
                  <a:gd name="T55" fmla="*/ 170 h 3806"/>
                  <a:gd name="T56" fmla="*/ 74 w 2948"/>
                  <a:gd name="T57" fmla="*/ 101 h 3806"/>
                  <a:gd name="T58" fmla="*/ 137 w 2948"/>
                  <a:gd name="T59" fmla="*/ 47 h 3806"/>
                  <a:gd name="T60" fmla="*/ 213 w 2948"/>
                  <a:gd name="T61" fmla="*/ 11 h 3806"/>
                  <a:gd name="T62" fmla="*/ 299 w 2948"/>
                  <a:gd name="T63" fmla="*/ 0 h 3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48" h="3806">
                    <a:moveTo>
                      <a:pt x="299" y="204"/>
                    </a:moveTo>
                    <a:lnTo>
                      <a:pt x="275" y="208"/>
                    </a:lnTo>
                    <a:lnTo>
                      <a:pt x="253" y="217"/>
                    </a:lnTo>
                    <a:lnTo>
                      <a:pt x="233" y="231"/>
                    </a:lnTo>
                    <a:lnTo>
                      <a:pt x="218" y="249"/>
                    </a:lnTo>
                    <a:lnTo>
                      <a:pt x="209" y="270"/>
                    </a:lnTo>
                    <a:lnTo>
                      <a:pt x="205" y="295"/>
                    </a:lnTo>
                    <a:lnTo>
                      <a:pt x="205" y="3511"/>
                    </a:lnTo>
                    <a:lnTo>
                      <a:pt x="209" y="3535"/>
                    </a:lnTo>
                    <a:lnTo>
                      <a:pt x="218" y="3556"/>
                    </a:lnTo>
                    <a:lnTo>
                      <a:pt x="233" y="3575"/>
                    </a:lnTo>
                    <a:lnTo>
                      <a:pt x="253" y="3589"/>
                    </a:lnTo>
                    <a:lnTo>
                      <a:pt x="275" y="3598"/>
                    </a:lnTo>
                    <a:lnTo>
                      <a:pt x="299" y="3600"/>
                    </a:lnTo>
                    <a:lnTo>
                      <a:pt x="2218" y="3600"/>
                    </a:lnTo>
                    <a:lnTo>
                      <a:pt x="2218" y="3076"/>
                    </a:lnTo>
                    <a:lnTo>
                      <a:pt x="2743" y="3076"/>
                    </a:lnTo>
                    <a:lnTo>
                      <a:pt x="2743" y="295"/>
                    </a:lnTo>
                    <a:lnTo>
                      <a:pt x="2740" y="270"/>
                    </a:lnTo>
                    <a:lnTo>
                      <a:pt x="2732" y="249"/>
                    </a:lnTo>
                    <a:lnTo>
                      <a:pt x="2719" y="231"/>
                    </a:lnTo>
                    <a:lnTo>
                      <a:pt x="2701" y="217"/>
                    </a:lnTo>
                    <a:lnTo>
                      <a:pt x="2681" y="208"/>
                    </a:lnTo>
                    <a:lnTo>
                      <a:pt x="2657" y="204"/>
                    </a:lnTo>
                    <a:lnTo>
                      <a:pt x="299" y="204"/>
                    </a:lnTo>
                    <a:close/>
                    <a:moveTo>
                      <a:pt x="299" y="0"/>
                    </a:moveTo>
                    <a:lnTo>
                      <a:pt x="2657" y="0"/>
                    </a:lnTo>
                    <a:lnTo>
                      <a:pt x="2700" y="2"/>
                    </a:lnTo>
                    <a:lnTo>
                      <a:pt x="2742" y="11"/>
                    </a:lnTo>
                    <a:lnTo>
                      <a:pt x="2780" y="26"/>
                    </a:lnTo>
                    <a:lnTo>
                      <a:pt x="2816" y="47"/>
                    </a:lnTo>
                    <a:lnTo>
                      <a:pt x="2849" y="72"/>
                    </a:lnTo>
                    <a:lnTo>
                      <a:pt x="2878" y="101"/>
                    </a:lnTo>
                    <a:lnTo>
                      <a:pt x="2902" y="133"/>
                    </a:lnTo>
                    <a:lnTo>
                      <a:pt x="2921" y="170"/>
                    </a:lnTo>
                    <a:lnTo>
                      <a:pt x="2936" y="209"/>
                    </a:lnTo>
                    <a:lnTo>
                      <a:pt x="2945" y="250"/>
                    </a:lnTo>
                    <a:lnTo>
                      <a:pt x="2948" y="295"/>
                    </a:lnTo>
                    <a:lnTo>
                      <a:pt x="2948" y="3224"/>
                    </a:lnTo>
                    <a:lnTo>
                      <a:pt x="2371" y="3806"/>
                    </a:lnTo>
                    <a:lnTo>
                      <a:pt x="299" y="3806"/>
                    </a:lnTo>
                    <a:lnTo>
                      <a:pt x="255" y="3802"/>
                    </a:lnTo>
                    <a:lnTo>
                      <a:pt x="213" y="3793"/>
                    </a:lnTo>
                    <a:lnTo>
                      <a:pt x="174" y="3779"/>
                    </a:lnTo>
                    <a:lnTo>
                      <a:pt x="137" y="3758"/>
                    </a:lnTo>
                    <a:lnTo>
                      <a:pt x="103" y="3734"/>
                    </a:lnTo>
                    <a:lnTo>
                      <a:pt x="74" y="3705"/>
                    </a:lnTo>
                    <a:lnTo>
                      <a:pt x="49" y="3671"/>
                    </a:lnTo>
                    <a:lnTo>
                      <a:pt x="28" y="3635"/>
                    </a:lnTo>
                    <a:lnTo>
                      <a:pt x="13" y="3596"/>
                    </a:lnTo>
                    <a:lnTo>
                      <a:pt x="3" y="3555"/>
                    </a:lnTo>
                    <a:lnTo>
                      <a:pt x="0" y="3511"/>
                    </a:lnTo>
                    <a:lnTo>
                      <a:pt x="0" y="295"/>
                    </a:lnTo>
                    <a:lnTo>
                      <a:pt x="3" y="250"/>
                    </a:lnTo>
                    <a:lnTo>
                      <a:pt x="13" y="209"/>
                    </a:lnTo>
                    <a:lnTo>
                      <a:pt x="28" y="170"/>
                    </a:lnTo>
                    <a:lnTo>
                      <a:pt x="49" y="133"/>
                    </a:lnTo>
                    <a:lnTo>
                      <a:pt x="74" y="101"/>
                    </a:lnTo>
                    <a:lnTo>
                      <a:pt x="103" y="72"/>
                    </a:lnTo>
                    <a:lnTo>
                      <a:pt x="137" y="47"/>
                    </a:lnTo>
                    <a:lnTo>
                      <a:pt x="174" y="26"/>
                    </a:lnTo>
                    <a:lnTo>
                      <a:pt x="213" y="11"/>
                    </a:lnTo>
                    <a:lnTo>
                      <a:pt x="255" y="2"/>
                    </a:lnTo>
                    <a:lnTo>
                      <a:pt x="29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10" name="Rectangle 121">
                <a:extLst>
                  <a:ext uri="{FF2B5EF4-FFF2-40B4-BE49-F238E27FC236}">
                    <a16:creationId xmlns:a16="http://schemas.microsoft.com/office/drawing/2014/main" id="{6D4BC62E-9E51-A143-88A2-38376B0FD73A}"/>
                  </a:ext>
                </a:extLst>
              </p:cNvPr>
              <p:cNvSpPr>
                <a:spLocks noChangeArrowheads="1"/>
              </p:cNvSpPr>
              <p:nvPr/>
            </p:nvSpPr>
            <p:spPr bwMode="auto">
              <a:xfrm>
                <a:off x="11049000" y="595313"/>
                <a:ext cx="833438" cy="161925"/>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11" name="Rectangle 122">
                <a:extLst>
                  <a:ext uri="{FF2B5EF4-FFF2-40B4-BE49-F238E27FC236}">
                    <a16:creationId xmlns:a16="http://schemas.microsoft.com/office/drawing/2014/main" id="{BF86637A-D6DD-9D47-A764-F15DC7B24510}"/>
                  </a:ext>
                </a:extLst>
              </p:cNvPr>
              <p:cNvSpPr>
                <a:spLocks noChangeArrowheads="1"/>
              </p:cNvSpPr>
              <p:nvPr/>
            </p:nvSpPr>
            <p:spPr bwMode="auto">
              <a:xfrm>
                <a:off x="11049000" y="930275"/>
                <a:ext cx="1677988" cy="163513"/>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12" name="Rectangle 123">
                <a:extLst>
                  <a:ext uri="{FF2B5EF4-FFF2-40B4-BE49-F238E27FC236}">
                    <a16:creationId xmlns:a16="http://schemas.microsoft.com/office/drawing/2014/main" id="{EE3B7A5F-C73B-EF45-AE95-58EBEA18CDF5}"/>
                  </a:ext>
                </a:extLst>
              </p:cNvPr>
              <p:cNvSpPr>
                <a:spLocks noChangeArrowheads="1"/>
              </p:cNvSpPr>
              <p:nvPr/>
            </p:nvSpPr>
            <p:spPr bwMode="auto">
              <a:xfrm>
                <a:off x="11049000" y="1266825"/>
                <a:ext cx="1677988" cy="161925"/>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13" name="Rectangle 124">
                <a:extLst>
                  <a:ext uri="{FF2B5EF4-FFF2-40B4-BE49-F238E27FC236}">
                    <a16:creationId xmlns:a16="http://schemas.microsoft.com/office/drawing/2014/main" id="{ABB7B20F-BBE2-EC4D-A844-3C52FE39046F}"/>
                  </a:ext>
                </a:extLst>
              </p:cNvPr>
              <p:cNvSpPr>
                <a:spLocks noChangeArrowheads="1"/>
              </p:cNvSpPr>
              <p:nvPr/>
            </p:nvSpPr>
            <p:spPr bwMode="auto">
              <a:xfrm>
                <a:off x="11049000" y="1601788"/>
                <a:ext cx="1677988" cy="163513"/>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14" name="Freeform 125">
                <a:extLst>
                  <a:ext uri="{FF2B5EF4-FFF2-40B4-BE49-F238E27FC236}">
                    <a16:creationId xmlns:a16="http://schemas.microsoft.com/office/drawing/2014/main" id="{92CE19C0-E970-4B4D-A168-F6119342D230}"/>
                  </a:ext>
                </a:extLst>
              </p:cNvPr>
              <p:cNvSpPr>
                <a:spLocks/>
              </p:cNvSpPr>
              <p:nvPr/>
            </p:nvSpPr>
            <p:spPr bwMode="auto">
              <a:xfrm>
                <a:off x="11053763" y="1935163"/>
                <a:ext cx="922338" cy="847725"/>
              </a:xfrm>
              <a:custGeom>
                <a:avLst/>
                <a:gdLst>
                  <a:gd name="T0" fmla="*/ 584 w 1162"/>
                  <a:gd name="T1" fmla="*/ 0 h 1067"/>
                  <a:gd name="T2" fmla="*/ 1162 w 1162"/>
                  <a:gd name="T3" fmla="*/ 631 h 1067"/>
                  <a:gd name="T4" fmla="*/ 955 w 1162"/>
                  <a:gd name="T5" fmla="*/ 631 h 1067"/>
                  <a:gd name="T6" fmla="*/ 955 w 1162"/>
                  <a:gd name="T7" fmla="*/ 1067 h 1067"/>
                  <a:gd name="T8" fmla="*/ 673 w 1162"/>
                  <a:gd name="T9" fmla="*/ 1067 h 1067"/>
                  <a:gd name="T10" fmla="*/ 673 w 1162"/>
                  <a:gd name="T11" fmla="*/ 739 h 1067"/>
                  <a:gd name="T12" fmla="*/ 670 w 1162"/>
                  <a:gd name="T13" fmla="*/ 715 h 1067"/>
                  <a:gd name="T14" fmla="*/ 663 w 1162"/>
                  <a:gd name="T15" fmla="*/ 694 h 1067"/>
                  <a:gd name="T16" fmla="*/ 650 w 1162"/>
                  <a:gd name="T17" fmla="*/ 674 h 1067"/>
                  <a:gd name="T18" fmla="*/ 635 w 1162"/>
                  <a:gd name="T19" fmla="*/ 659 h 1067"/>
                  <a:gd name="T20" fmla="*/ 615 w 1162"/>
                  <a:gd name="T21" fmla="*/ 646 h 1067"/>
                  <a:gd name="T22" fmla="*/ 594 w 1162"/>
                  <a:gd name="T23" fmla="*/ 638 h 1067"/>
                  <a:gd name="T24" fmla="*/ 570 w 1162"/>
                  <a:gd name="T25" fmla="*/ 636 h 1067"/>
                  <a:gd name="T26" fmla="*/ 547 w 1162"/>
                  <a:gd name="T27" fmla="*/ 638 h 1067"/>
                  <a:gd name="T28" fmla="*/ 526 w 1162"/>
                  <a:gd name="T29" fmla="*/ 646 h 1067"/>
                  <a:gd name="T30" fmla="*/ 506 w 1162"/>
                  <a:gd name="T31" fmla="*/ 659 h 1067"/>
                  <a:gd name="T32" fmla="*/ 490 w 1162"/>
                  <a:gd name="T33" fmla="*/ 674 h 1067"/>
                  <a:gd name="T34" fmla="*/ 478 w 1162"/>
                  <a:gd name="T35" fmla="*/ 694 h 1067"/>
                  <a:gd name="T36" fmla="*/ 470 w 1162"/>
                  <a:gd name="T37" fmla="*/ 715 h 1067"/>
                  <a:gd name="T38" fmla="*/ 468 w 1162"/>
                  <a:gd name="T39" fmla="*/ 739 h 1067"/>
                  <a:gd name="T40" fmla="*/ 468 w 1162"/>
                  <a:gd name="T41" fmla="*/ 1067 h 1067"/>
                  <a:gd name="T42" fmla="*/ 199 w 1162"/>
                  <a:gd name="T43" fmla="*/ 1067 h 1067"/>
                  <a:gd name="T44" fmla="*/ 199 w 1162"/>
                  <a:gd name="T45" fmla="*/ 631 h 1067"/>
                  <a:gd name="T46" fmla="*/ 0 w 1162"/>
                  <a:gd name="T47" fmla="*/ 631 h 1067"/>
                  <a:gd name="T48" fmla="*/ 584 w 1162"/>
                  <a:gd name="T49"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2" h="1067">
                    <a:moveTo>
                      <a:pt x="584" y="0"/>
                    </a:moveTo>
                    <a:lnTo>
                      <a:pt x="1162" y="631"/>
                    </a:lnTo>
                    <a:lnTo>
                      <a:pt x="955" y="631"/>
                    </a:lnTo>
                    <a:lnTo>
                      <a:pt x="955" y="1067"/>
                    </a:lnTo>
                    <a:lnTo>
                      <a:pt x="673" y="1067"/>
                    </a:lnTo>
                    <a:lnTo>
                      <a:pt x="673" y="739"/>
                    </a:lnTo>
                    <a:lnTo>
                      <a:pt x="670" y="715"/>
                    </a:lnTo>
                    <a:lnTo>
                      <a:pt x="663" y="694"/>
                    </a:lnTo>
                    <a:lnTo>
                      <a:pt x="650" y="674"/>
                    </a:lnTo>
                    <a:lnTo>
                      <a:pt x="635" y="659"/>
                    </a:lnTo>
                    <a:lnTo>
                      <a:pt x="615" y="646"/>
                    </a:lnTo>
                    <a:lnTo>
                      <a:pt x="594" y="638"/>
                    </a:lnTo>
                    <a:lnTo>
                      <a:pt x="570" y="636"/>
                    </a:lnTo>
                    <a:lnTo>
                      <a:pt x="547" y="638"/>
                    </a:lnTo>
                    <a:lnTo>
                      <a:pt x="526" y="646"/>
                    </a:lnTo>
                    <a:lnTo>
                      <a:pt x="506" y="659"/>
                    </a:lnTo>
                    <a:lnTo>
                      <a:pt x="490" y="674"/>
                    </a:lnTo>
                    <a:lnTo>
                      <a:pt x="478" y="694"/>
                    </a:lnTo>
                    <a:lnTo>
                      <a:pt x="470" y="715"/>
                    </a:lnTo>
                    <a:lnTo>
                      <a:pt x="468" y="739"/>
                    </a:lnTo>
                    <a:lnTo>
                      <a:pt x="468" y="1067"/>
                    </a:lnTo>
                    <a:lnTo>
                      <a:pt x="199" y="1067"/>
                    </a:lnTo>
                    <a:lnTo>
                      <a:pt x="199" y="631"/>
                    </a:lnTo>
                    <a:lnTo>
                      <a:pt x="0" y="631"/>
                    </a:lnTo>
                    <a:lnTo>
                      <a:pt x="58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15" name="Freeform 126">
                <a:extLst>
                  <a:ext uri="{FF2B5EF4-FFF2-40B4-BE49-F238E27FC236}">
                    <a16:creationId xmlns:a16="http://schemas.microsoft.com/office/drawing/2014/main" id="{78FEDAD2-E095-5B4E-86AD-445E4A2DAFDA}"/>
                  </a:ext>
                </a:extLst>
              </p:cNvPr>
              <p:cNvSpPr>
                <a:spLocks/>
              </p:cNvSpPr>
              <p:nvPr/>
            </p:nvSpPr>
            <p:spPr bwMode="auto">
              <a:xfrm>
                <a:off x="11952288" y="1895475"/>
                <a:ext cx="777875" cy="663575"/>
              </a:xfrm>
              <a:custGeom>
                <a:avLst/>
                <a:gdLst>
                  <a:gd name="T0" fmla="*/ 820 w 978"/>
                  <a:gd name="T1" fmla="*/ 0 h 835"/>
                  <a:gd name="T2" fmla="*/ 978 w 978"/>
                  <a:gd name="T3" fmla="*/ 131 h 835"/>
                  <a:gd name="T4" fmla="*/ 392 w 978"/>
                  <a:gd name="T5" fmla="*/ 835 h 835"/>
                  <a:gd name="T6" fmla="*/ 0 w 978"/>
                  <a:gd name="T7" fmla="*/ 418 h 835"/>
                  <a:gd name="T8" fmla="*/ 148 w 978"/>
                  <a:gd name="T9" fmla="*/ 277 h 835"/>
                  <a:gd name="T10" fmla="*/ 383 w 978"/>
                  <a:gd name="T11" fmla="*/ 527 h 835"/>
                  <a:gd name="T12" fmla="*/ 820 w 978"/>
                  <a:gd name="T13" fmla="*/ 0 h 835"/>
                </a:gdLst>
                <a:ahLst/>
                <a:cxnLst>
                  <a:cxn ang="0">
                    <a:pos x="T0" y="T1"/>
                  </a:cxn>
                  <a:cxn ang="0">
                    <a:pos x="T2" y="T3"/>
                  </a:cxn>
                  <a:cxn ang="0">
                    <a:pos x="T4" y="T5"/>
                  </a:cxn>
                  <a:cxn ang="0">
                    <a:pos x="T6" y="T7"/>
                  </a:cxn>
                  <a:cxn ang="0">
                    <a:pos x="T8" y="T9"/>
                  </a:cxn>
                  <a:cxn ang="0">
                    <a:pos x="T10" y="T11"/>
                  </a:cxn>
                  <a:cxn ang="0">
                    <a:pos x="T12" y="T13"/>
                  </a:cxn>
                </a:cxnLst>
                <a:rect l="0" t="0" r="r" b="b"/>
                <a:pathLst>
                  <a:path w="978" h="835">
                    <a:moveTo>
                      <a:pt x="820" y="0"/>
                    </a:moveTo>
                    <a:lnTo>
                      <a:pt x="978" y="131"/>
                    </a:lnTo>
                    <a:lnTo>
                      <a:pt x="392" y="835"/>
                    </a:lnTo>
                    <a:lnTo>
                      <a:pt x="0" y="418"/>
                    </a:lnTo>
                    <a:lnTo>
                      <a:pt x="148" y="277"/>
                    </a:lnTo>
                    <a:lnTo>
                      <a:pt x="383" y="527"/>
                    </a:lnTo>
                    <a:lnTo>
                      <a:pt x="82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64" name="Group 63">
              <a:extLst>
                <a:ext uri="{FF2B5EF4-FFF2-40B4-BE49-F238E27FC236}">
                  <a16:creationId xmlns:a16="http://schemas.microsoft.com/office/drawing/2014/main" id="{192FD469-E3A1-B742-A40C-46DEF931CE50}"/>
                </a:ext>
              </a:extLst>
            </p:cNvPr>
            <p:cNvGrpSpPr/>
            <p:nvPr/>
          </p:nvGrpSpPr>
          <p:grpSpPr>
            <a:xfrm>
              <a:off x="7750628" y="4810166"/>
              <a:ext cx="329317" cy="384363"/>
              <a:chOff x="8335963" y="260350"/>
              <a:chExt cx="4368800" cy="5099050"/>
            </a:xfrm>
            <a:solidFill>
              <a:schemeClr val="accent3"/>
            </a:solidFill>
          </p:grpSpPr>
          <p:sp>
            <p:nvSpPr>
              <p:cNvPr id="107" name="Freeform 43">
                <a:extLst>
                  <a:ext uri="{FF2B5EF4-FFF2-40B4-BE49-F238E27FC236}">
                    <a16:creationId xmlns:a16="http://schemas.microsoft.com/office/drawing/2014/main" id="{A2291F30-AE7A-F642-B0E0-1C849CD3BD26}"/>
                  </a:ext>
                </a:extLst>
              </p:cNvPr>
              <p:cNvSpPr>
                <a:spLocks noEditPoints="1"/>
              </p:cNvSpPr>
              <p:nvPr/>
            </p:nvSpPr>
            <p:spPr bwMode="auto">
              <a:xfrm>
                <a:off x="9391651" y="1550988"/>
                <a:ext cx="3170238" cy="2711450"/>
              </a:xfrm>
              <a:custGeom>
                <a:avLst/>
                <a:gdLst>
                  <a:gd name="T0" fmla="*/ 2023 w 3994"/>
                  <a:gd name="T1" fmla="*/ 346 h 3416"/>
                  <a:gd name="T2" fmla="*/ 565 w 3994"/>
                  <a:gd name="T3" fmla="*/ 1600 h 3416"/>
                  <a:gd name="T4" fmla="*/ 936 w 3994"/>
                  <a:gd name="T5" fmla="*/ 1600 h 3416"/>
                  <a:gd name="T6" fmla="*/ 936 w 3994"/>
                  <a:gd name="T7" fmla="*/ 3110 h 3416"/>
                  <a:gd name="T8" fmla="*/ 1730 w 3994"/>
                  <a:gd name="T9" fmla="*/ 3110 h 3416"/>
                  <a:gd name="T10" fmla="*/ 1730 w 3994"/>
                  <a:gd name="T11" fmla="*/ 2047 h 3416"/>
                  <a:gd name="T12" fmla="*/ 2267 w 3994"/>
                  <a:gd name="T13" fmla="*/ 2047 h 3416"/>
                  <a:gd name="T14" fmla="*/ 2267 w 3994"/>
                  <a:gd name="T15" fmla="*/ 3110 h 3416"/>
                  <a:gd name="T16" fmla="*/ 3111 w 3994"/>
                  <a:gd name="T17" fmla="*/ 3110 h 3416"/>
                  <a:gd name="T18" fmla="*/ 3111 w 3994"/>
                  <a:gd name="T19" fmla="*/ 1600 h 3416"/>
                  <a:gd name="T20" fmla="*/ 3471 w 3994"/>
                  <a:gd name="T21" fmla="*/ 1600 h 3416"/>
                  <a:gd name="T22" fmla="*/ 2023 w 3994"/>
                  <a:gd name="T23" fmla="*/ 346 h 3416"/>
                  <a:gd name="T24" fmla="*/ 0 w 3994"/>
                  <a:gd name="T25" fmla="*/ 0 h 3416"/>
                  <a:gd name="T26" fmla="*/ 3994 w 3994"/>
                  <a:gd name="T27" fmla="*/ 0 h 3416"/>
                  <a:gd name="T28" fmla="*/ 3994 w 3994"/>
                  <a:gd name="T29" fmla="*/ 3416 h 3416"/>
                  <a:gd name="T30" fmla="*/ 0 w 3994"/>
                  <a:gd name="T31" fmla="*/ 3416 h 3416"/>
                  <a:gd name="T32" fmla="*/ 0 w 3994"/>
                  <a:gd name="T33" fmla="*/ 0 h 3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4" h="3416">
                    <a:moveTo>
                      <a:pt x="2023" y="346"/>
                    </a:moveTo>
                    <a:lnTo>
                      <a:pt x="565" y="1600"/>
                    </a:lnTo>
                    <a:lnTo>
                      <a:pt x="936" y="1600"/>
                    </a:lnTo>
                    <a:lnTo>
                      <a:pt x="936" y="3110"/>
                    </a:lnTo>
                    <a:lnTo>
                      <a:pt x="1730" y="3110"/>
                    </a:lnTo>
                    <a:lnTo>
                      <a:pt x="1730" y="2047"/>
                    </a:lnTo>
                    <a:lnTo>
                      <a:pt x="2267" y="2047"/>
                    </a:lnTo>
                    <a:lnTo>
                      <a:pt x="2267" y="3110"/>
                    </a:lnTo>
                    <a:lnTo>
                      <a:pt x="3111" y="3110"/>
                    </a:lnTo>
                    <a:lnTo>
                      <a:pt x="3111" y="1600"/>
                    </a:lnTo>
                    <a:lnTo>
                      <a:pt x="3471" y="1600"/>
                    </a:lnTo>
                    <a:lnTo>
                      <a:pt x="2023" y="346"/>
                    </a:lnTo>
                    <a:close/>
                    <a:moveTo>
                      <a:pt x="0" y="0"/>
                    </a:moveTo>
                    <a:lnTo>
                      <a:pt x="3994" y="0"/>
                    </a:lnTo>
                    <a:lnTo>
                      <a:pt x="3994" y="3416"/>
                    </a:lnTo>
                    <a:lnTo>
                      <a:pt x="0" y="3416"/>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08" name="Freeform 44">
                <a:extLst>
                  <a:ext uri="{FF2B5EF4-FFF2-40B4-BE49-F238E27FC236}">
                    <a16:creationId xmlns:a16="http://schemas.microsoft.com/office/drawing/2014/main" id="{684FCE48-270E-184E-B218-DF85F303B203}"/>
                  </a:ext>
                </a:extLst>
              </p:cNvPr>
              <p:cNvSpPr>
                <a:spLocks/>
              </p:cNvSpPr>
              <p:nvPr/>
            </p:nvSpPr>
            <p:spPr bwMode="auto">
              <a:xfrm>
                <a:off x="8335963" y="260350"/>
                <a:ext cx="4368800" cy="5099050"/>
              </a:xfrm>
              <a:custGeom>
                <a:avLst/>
                <a:gdLst>
                  <a:gd name="T0" fmla="*/ 0 w 5504"/>
                  <a:gd name="T1" fmla="*/ 0 h 6424"/>
                  <a:gd name="T2" fmla="*/ 883 w 5504"/>
                  <a:gd name="T3" fmla="*/ 0 h 6424"/>
                  <a:gd name="T4" fmla="*/ 883 w 5504"/>
                  <a:gd name="T5" fmla="*/ 793 h 6424"/>
                  <a:gd name="T6" fmla="*/ 5504 w 5504"/>
                  <a:gd name="T7" fmla="*/ 793 h 6424"/>
                  <a:gd name="T8" fmla="*/ 5504 w 5504"/>
                  <a:gd name="T9" fmla="*/ 1189 h 6424"/>
                  <a:gd name="T10" fmla="*/ 883 w 5504"/>
                  <a:gd name="T11" fmla="*/ 1189 h 6424"/>
                  <a:gd name="T12" fmla="*/ 883 w 5504"/>
                  <a:gd name="T13" fmla="*/ 6424 h 6424"/>
                  <a:gd name="T14" fmla="*/ 0 w 5504"/>
                  <a:gd name="T15" fmla="*/ 6424 h 6424"/>
                  <a:gd name="T16" fmla="*/ 0 w 5504"/>
                  <a:gd name="T17" fmla="*/ 0 h 6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04" h="6424">
                    <a:moveTo>
                      <a:pt x="0" y="0"/>
                    </a:moveTo>
                    <a:lnTo>
                      <a:pt x="883" y="0"/>
                    </a:lnTo>
                    <a:lnTo>
                      <a:pt x="883" y="793"/>
                    </a:lnTo>
                    <a:lnTo>
                      <a:pt x="5504" y="793"/>
                    </a:lnTo>
                    <a:lnTo>
                      <a:pt x="5504" y="1189"/>
                    </a:lnTo>
                    <a:lnTo>
                      <a:pt x="883" y="1189"/>
                    </a:lnTo>
                    <a:lnTo>
                      <a:pt x="883" y="6424"/>
                    </a:lnTo>
                    <a:lnTo>
                      <a:pt x="0" y="6424"/>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sp>
          <p:nvSpPr>
            <p:cNvPr id="65" name="Freeform 54">
              <a:extLst>
                <a:ext uri="{FF2B5EF4-FFF2-40B4-BE49-F238E27FC236}">
                  <a16:creationId xmlns:a16="http://schemas.microsoft.com/office/drawing/2014/main" id="{058A2E75-BB95-E44C-970D-9B528F5CA7FF}"/>
                </a:ext>
              </a:extLst>
            </p:cNvPr>
            <p:cNvSpPr>
              <a:spLocks noEditPoints="1"/>
            </p:cNvSpPr>
            <p:nvPr/>
          </p:nvSpPr>
          <p:spPr bwMode="auto">
            <a:xfrm>
              <a:off x="7218671" y="2244703"/>
              <a:ext cx="275600" cy="293703"/>
            </a:xfrm>
            <a:custGeom>
              <a:avLst/>
              <a:gdLst>
                <a:gd name="T0" fmla="*/ 3773 w 4354"/>
                <a:gd name="T1" fmla="*/ 3191 h 4641"/>
                <a:gd name="T2" fmla="*/ 3483 w 4354"/>
                <a:gd name="T3" fmla="*/ 3481 h 4641"/>
                <a:gd name="T4" fmla="*/ 1887 w 4354"/>
                <a:gd name="T5" fmla="*/ 3191 h 4641"/>
                <a:gd name="T6" fmla="*/ 2468 w 4354"/>
                <a:gd name="T7" fmla="*/ 3481 h 4641"/>
                <a:gd name="T8" fmla="*/ 1887 w 4354"/>
                <a:gd name="T9" fmla="*/ 3191 h 4641"/>
                <a:gd name="T10" fmla="*/ 871 w 4354"/>
                <a:gd name="T11" fmla="*/ 3191 h 4641"/>
                <a:gd name="T12" fmla="*/ 581 w 4354"/>
                <a:gd name="T13" fmla="*/ 3481 h 4641"/>
                <a:gd name="T14" fmla="*/ 3483 w 4354"/>
                <a:gd name="T15" fmla="*/ 2611 h 4641"/>
                <a:gd name="T16" fmla="*/ 3773 w 4354"/>
                <a:gd name="T17" fmla="*/ 2901 h 4641"/>
                <a:gd name="T18" fmla="*/ 3483 w 4354"/>
                <a:gd name="T19" fmla="*/ 2611 h 4641"/>
                <a:gd name="T20" fmla="*/ 2468 w 4354"/>
                <a:gd name="T21" fmla="*/ 2611 h 4641"/>
                <a:gd name="T22" fmla="*/ 1887 w 4354"/>
                <a:gd name="T23" fmla="*/ 2901 h 4641"/>
                <a:gd name="T24" fmla="*/ 581 w 4354"/>
                <a:gd name="T25" fmla="*/ 2611 h 4641"/>
                <a:gd name="T26" fmla="*/ 871 w 4354"/>
                <a:gd name="T27" fmla="*/ 2901 h 4641"/>
                <a:gd name="T28" fmla="*/ 581 w 4354"/>
                <a:gd name="T29" fmla="*/ 2611 h 4641"/>
                <a:gd name="T30" fmla="*/ 3193 w 4354"/>
                <a:gd name="T31" fmla="*/ 4351 h 4641"/>
                <a:gd name="T32" fmla="*/ 3483 w 4354"/>
                <a:gd name="T33" fmla="*/ 3771 h 4641"/>
                <a:gd name="T34" fmla="*/ 3773 w 4354"/>
                <a:gd name="T35" fmla="*/ 4351 h 4641"/>
                <a:gd name="T36" fmla="*/ 4064 w 4354"/>
                <a:gd name="T37" fmla="*/ 2321 h 4641"/>
                <a:gd name="T38" fmla="*/ 1887 w 4354"/>
                <a:gd name="T39" fmla="*/ 2031 h 4641"/>
                <a:gd name="T40" fmla="*/ 2468 w 4354"/>
                <a:gd name="T41" fmla="*/ 2321 h 4641"/>
                <a:gd name="T42" fmla="*/ 1887 w 4354"/>
                <a:gd name="T43" fmla="*/ 2031 h 4641"/>
                <a:gd name="T44" fmla="*/ 871 w 4354"/>
                <a:gd name="T45" fmla="*/ 2031 h 4641"/>
                <a:gd name="T46" fmla="*/ 581 w 4354"/>
                <a:gd name="T47" fmla="*/ 2321 h 4641"/>
                <a:gd name="T48" fmla="*/ 290 w 4354"/>
                <a:gd name="T49" fmla="*/ 1741 h 4641"/>
                <a:gd name="T50" fmla="*/ 581 w 4354"/>
                <a:gd name="T51" fmla="*/ 4351 h 4641"/>
                <a:gd name="T52" fmla="*/ 871 w 4354"/>
                <a:gd name="T53" fmla="*/ 3771 h 4641"/>
                <a:gd name="T54" fmla="*/ 1161 w 4354"/>
                <a:gd name="T55" fmla="*/ 4351 h 4641"/>
                <a:gd name="T56" fmla="*/ 290 w 4354"/>
                <a:gd name="T57" fmla="*/ 1741 h 4641"/>
                <a:gd name="T58" fmla="*/ 2468 w 4354"/>
                <a:gd name="T59" fmla="*/ 1451 h 4641"/>
                <a:gd name="T60" fmla="*/ 1887 w 4354"/>
                <a:gd name="T61" fmla="*/ 1741 h 4641"/>
                <a:gd name="T62" fmla="*/ 1451 w 4354"/>
                <a:gd name="T63" fmla="*/ 1161 h 4641"/>
                <a:gd name="T64" fmla="*/ 1887 w 4354"/>
                <a:gd name="T65" fmla="*/ 4351 h 4641"/>
                <a:gd name="T66" fmla="*/ 2468 w 4354"/>
                <a:gd name="T67" fmla="*/ 3771 h 4641"/>
                <a:gd name="T68" fmla="*/ 2903 w 4354"/>
                <a:gd name="T69" fmla="*/ 4351 h 4641"/>
                <a:gd name="T70" fmla="*/ 1451 w 4354"/>
                <a:gd name="T71" fmla="*/ 1161 h 4641"/>
                <a:gd name="T72" fmla="*/ 2322 w 4354"/>
                <a:gd name="T73" fmla="*/ 0 h 4641"/>
                <a:gd name="T74" fmla="*/ 3193 w 4354"/>
                <a:gd name="T75" fmla="*/ 871 h 4641"/>
                <a:gd name="T76" fmla="*/ 4354 w 4354"/>
                <a:gd name="T77" fmla="*/ 2031 h 4641"/>
                <a:gd name="T78" fmla="*/ 0 w 4354"/>
                <a:gd name="T79" fmla="*/ 4641 h 4641"/>
                <a:gd name="T80" fmla="*/ 1161 w 4354"/>
                <a:gd name="T81" fmla="*/ 1451 h 4641"/>
                <a:gd name="T82" fmla="*/ 2032 w 4354"/>
                <a:gd name="T83" fmla="*/ 871 h 4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54" h="4641">
                  <a:moveTo>
                    <a:pt x="3483" y="3191"/>
                  </a:moveTo>
                  <a:lnTo>
                    <a:pt x="3773" y="3191"/>
                  </a:lnTo>
                  <a:lnTo>
                    <a:pt x="3773" y="3481"/>
                  </a:lnTo>
                  <a:lnTo>
                    <a:pt x="3483" y="3481"/>
                  </a:lnTo>
                  <a:lnTo>
                    <a:pt x="3483" y="3191"/>
                  </a:lnTo>
                  <a:close/>
                  <a:moveTo>
                    <a:pt x="1887" y="3191"/>
                  </a:moveTo>
                  <a:lnTo>
                    <a:pt x="2468" y="3191"/>
                  </a:lnTo>
                  <a:lnTo>
                    <a:pt x="2468" y="3481"/>
                  </a:lnTo>
                  <a:lnTo>
                    <a:pt x="1887" y="3481"/>
                  </a:lnTo>
                  <a:lnTo>
                    <a:pt x="1887" y="3191"/>
                  </a:lnTo>
                  <a:close/>
                  <a:moveTo>
                    <a:pt x="581" y="3191"/>
                  </a:moveTo>
                  <a:lnTo>
                    <a:pt x="871" y="3191"/>
                  </a:lnTo>
                  <a:lnTo>
                    <a:pt x="871" y="3481"/>
                  </a:lnTo>
                  <a:lnTo>
                    <a:pt x="581" y="3481"/>
                  </a:lnTo>
                  <a:lnTo>
                    <a:pt x="581" y="3191"/>
                  </a:lnTo>
                  <a:close/>
                  <a:moveTo>
                    <a:pt x="3483" y="2611"/>
                  </a:moveTo>
                  <a:lnTo>
                    <a:pt x="3773" y="2611"/>
                  </a:lnTo>
                  <a:lnTo>
                    <a:pt x="3773" y="2901"/>
                  </a:lnTo>
                  <a:lnTo>
                    <a:pt x="3483" y="2901"/>
                  </a:lnTo>
                  <a:lnTo>
                    <a:pt x="3483" y="2611"/>
                  </a:lnTo>
                  <a:close/>
                  <a:moveTo>
                    <a:pt x="1887" y="2611"/>
                  </a:moveTo>
                  <a:lnTo>
                    <a:pt x="2468" y="2611"/>
                  </a:lnTo>
                  <a:lnTo>
                    <a:pt x="2468" y="2901"/>
                  </a:lnTo>
                  <a:lnTo>
                    <a:pt x="1887" y="2901"/>
                  </a:lnTo>
                  <a:lnTo>
                    <a:pt x="1887" y="2611"/>
                  </a:lnTo>
                  <a:close/>
                  <a:moveTo>
                    <a:pt x="581" y="2611"/>
                  </a:moveTo>
                  <a:lnTo>
                    <a:pt x="871" y="2611"/>
                  </a:lnTo>
                  <a:lnTo>
                    <a:pt x="871" y="2901"/>
                  </a:lnTo>
                  <a:lnTo>
                    <a:pt x="581" y="2901"/>
                  </a:lnTo>
                  <a:lnTo>
                    <a:pt x="581" y="2611"/>
                  </a:lnTo>
                  <a:close/>
                  <a:moveTo>
                    <a:pt x="3193" y="2321"/>
                  </a:moveTo>
                  <a:lnTo>
                    <a:pt x="3193" y="4351"/>
                  </a:lnTo>
                  <a:lnTo>
                    <a:pt x="3483" y="4351"/>
                  </a:lnTo>
                  <a:lnTo>
                    <a:pt x="3483" y="3771"/>
                  </a:lnTo>
                  <a:lnTo>
                    <a:pt x="3773" y="3771"/>
                  </a:lnTo>
                  <a:lnTo>
                    <a:pt x="3773" y="4351"/>
                  </a:lnTo>
                  <a:lnTo>
                    <a:pt x="4064" y="4351"/>
                  </a:lnTo>
                  <a:lnTo>
                    <a:pt x="4064" y="2321"/>
                  </a:lnTo>
                  <a:lnTo>
                    <a:pt x="3193" y="2321"/>
                  </a:lnTo>
                  <a:close/>
                  <a:moveTo>
                    <a:pt x="1887" y="2031"/>
                  </a:moveTo>
                  <a:lnTo>
                    <a:pt x="2468" y="2031"/>
                  </a:lnTo>
                  <a:lnTo>
                    <a:pt x="2468" y="2321"/>
                  </a:lnTo>
                  <a:lnTo>
                    <a:pt x="1887" y="2321"/>
                  </a:lnTo>
                  <a:lnTo>
                    <a:pt x="1887" y="2031"/>
                  </a:lnTo>
                  <a:close/>
                  <a:moveTo>
                    <a:pt x="581" y="2031"/>
                  </a:moveTo>
                  <a:lnTo>
                    <a:pt x="871" y="2031"/>
                  </a:lnTo>
                  <a:lnTo>
                    <a:pt x="871" y="2321"/>
                  </a:lnTo>
                  <a:lnTo>
                    <a:pt x="581" y="2321"/>
                  </a:lnTo>
                  <a:lnTo>
                    <a:pt x="581" y="2031"/>
                  </a:lnTo>
                  <a:close/>
                  <a:moveTo>
                    <a:pt x="290" y="1741"/>
                  </a:moveTo>
                  <a:lnTo>
                    <a:pt x="290" y="4351"/>
                  </a:lnTo>
                  <a:lnTo>
                    <a:pt x="581" y="4351"/>
                  </a:lnTo>
                  <a:lnTo>
                    <a:pt x="581" y="3771"/>
                  </a:lnTo>
                  <a:lnTo>
                    <a:pt x="871" y="3771"/>
                  </a:lnTo>
                  <a:lnTo>
                    <a:pt x="871" y="4351"/>
                  </a:lnTo>
                  <a:lnTo>
                    <a:pt x="1161" y="4351"/>
                  </a:lnTo>
                  <a:lnTo>
                    <a:pt x="1161" y="1741"/>
                  </a:lnTo>
                  <a:lnTo>
                    <a:pt x="290" y="1741"/>
                  </a:lnTo>
                  <a:close/>
                  <a:moveTo>
                    <a:pt x="1887" y="1451"/>
                  </a:moveTo>
                  <a:lnTo>
                    <a:pt x="2468" y="1451"/>
                  </a:lnTo>
                  <a:lnTo>
                    <a:pt x="2468" y="1741"/>
                  </a:lnTo>
                  <a:lnTo>
                    <a:pt x="1887" y="1741"/>
                  </a:lnTo>
                  <a:lnTo>
                    <a:pt x="1887" y="1451"/>
                  </a:lnTo>
                  <a:close/>
                  <a:moveTo>
                    <a:pt x="1451" y="1161"/>
                  </a:moveTo>
                  <a:lnTo>
                    <a:pt x="1451" y="4351"/>
                  </a:lnTo>
                  <a:lnTo>
                    <a:pt x="1887" y="4351"/>
                  </a:lnTo>
                  <a:lnTo>
                    <a:pt x="1887" y="3771"/>
                  </a:lnTo>
                  <a:lnTo>
                    <a:pt x="2468" y="3771"/>
                  </a:lnTo>
                  <a:lnTo>
                    <a:pt x="2468" y="4351"/>
                  </a:lnTo>
                  <a:lnTo>
                    <a:pt x="2903" y="4351"/>
                  </a:lnTo>
                  <a:lnTo>
                    <a:pt x="2903" y="1161"/>
                  </a:lnTo>
                  <a:lnTo>
                    <a:pt x="1451" y="1161"/>
                  </a:lnTo>
                  <a:close/>
                  <a:moveTo>
                    <a:pt x="2032" y="0"/>
                  </a:moveTo>
                  <a:lnTo>
                    <a:pt x="2322" y="0"/>
                  </a:lnTo>
                  <a:lnTo>
                    <a:pt x="2322" y="871"/>
                  </a:lnTo>
                  <a:lnTo>
                    <a:pt x="3193" y="871"/>
                  </a:lnTo>
                  <a:lnTo>
                    <a:pt x="3193" y="2031"/>
                  </a:lnTo>
                  <a:lnTo>
                    <a:pt x="4354" y="2031"/>
                  </a:lnTo>
                  <a:lnTo>
                    <a:pt x="4354" y="4641"/>
                  </a:lnTo>
                  <a:lnTo>
                    <a:pt x="0" y="4641"/>
                  </a:lnTo>
                  <a:lnTo>
                    <a:pt x="0" y="1451"/>
                  </a:lnTo>
                  <a:lnTo>
                    <a:pt x="1161" y="1451"/>
                  </a:lnTo>
                  <a:lnTo>
                    <a:pt x="1161" y="871"/>
                  </a:lnTo>
                  <a:lnTo>
                    <a:pt x="2032" y="871"/>
                  </a:lnTo>
                  <a:lnTo>
                    <a:pt x="2032"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66" name="Freeform 16">
              <a:extLst>
                <a:ext uri="{FF2B5EF4-FFF2-40B4-BE49-F238E27FC236}">
                  <a16:creationId xmlns:a16="http://schemas.microsoft.com/office/drawing/2014/main" id="{566FE581-2EAA-6049-811D-C4BE70DBB4AB}"/>
                </a:ext>
              </a:extLst>
            </p:cNvPr>
            <p:cNvSpPr>
              <a:spLocks noEditPoints="1"/>
            </p:cNvSpPr>
            <p:nvPr/>
          </p:nvSpPr>
          <p:spPr bwMode="auto">
            <a:xfrm>
              <a:off x="4590229" y="3762551"/>
              <a:ext cx="481743" cy="326906"/>
            </a:xfrm>
            <a:custGeom>
              <a:avLst/>
              <a:gdLst>
                <a:gd name="T0" fmla="*/ 2262 w 3914"/>
                <a:gd name="T1" fmla="*/ 1101 h 2656"/>
                <a:gd name="T2" fmla="*/ 2371 w 3914"/>
                <a:gd name="T3" fmla="*/ 1389 h 2656"/>
                <a:gd name="T4" fmla="*/ 2659 w 3914"/>
                <a:gd name="T5" fmla="*/ 1280 h 2656"/>
                <a:gd name="T6" fmla="*/ 2550 w 3914"/>
                <a:gd name="T7" fmla="*/ 992 h 2656"/>
                <a:gd name="T8" fmla="*/ 2680 w 3914"/>
                <a:gd name="T9" fmla="*/ 969 h 2656"/>
                <a:gd name="T10" fmla="*/ 2762 w 3914"/>
                <a:gd name="T11" fmla="*/ 1268 h 2656"/>
                <a:gd name="T12" fmla="*/ 3061 w 3914"/>
                <a:gd name="T13" fmla="*/ 1186 h 2656"/>
                <a:gd name="T14" fmla="*/ 2979 w 3914"/>
                <a:gd name="T15" fmla="*/ 886 h 2656"/>
                <a:gd name="T16" fmla="*/ 2170 w 3914"/>
                <a:gd name="T17" fmla="*/ 662 h 2656"/>
                <a:gd name="T18" fmla="*/ 2225 w 3914"/>
                <a:gd name="T19" fmla="*/ 965 h 2656"/>
                <a:gd name="T20" fmla="*/ 2528 w 3914"/>
                <a:gd name="T21" fmla="*/ 911 h 2656"/>
                <a:gd name="T22" fmla="*/ 2474 w 3914"/>
                <a:gd name="T23" fmla="*/ 608 h 2656"/>
                <a:gd name="T24" fmla="*/ 2597 w 3914"/>
                <a:gd name="T25" fmla="*/ 537 h 2656"/>
                <a:gd name="T26" fmla="*/ 2621 w 3914"/>
                <a:gd name="T27" fmla="*/ 836 h 2656"/>
                <a:gd name="T28" fmla="*/ 2922 w 3914"/>
                <a:gd name="T29" fmla="*/ 811 h 2656"/>
                <a:gd name="T30" fmla="*/ 2897 w 3914"/>
                <a:gd name="T31" fmla="*/ 511 h 2656"/>
                <a:gd name="T32" fmla="*/ 2427 w 3914"/>
                <a:gd name="T33" fmla="*/ 7 h 2656"/>
                <a:gd name="T34" fmla="*/ 3457 w 3914"/>
                <a:gd name="T35" fmla="*/ 486 h 2656"/>
                <a:gd name="T36" fmla="*/ 3371 w 3914"/>
                <a:gd name="T37" fmla="*/ 603 h 2656"/>
                <a:gd name="T38" fmla="*/ 3409 w 3914"/>
                <a:gd name="T39" fmla="*/ 1274 h 2656"/>
                <a:gd name="T40" fmla="*/ 3863 w 3914"/>
                <a:gd name="T41" fmla="*/ 1211 h 2656"/>
                <a:gd name="T42" fmla="*/ 3891 w 3914"/>
                <a:gd name="T43" fmla="*/ 1383 h 2656"/>
                <a:gd name="T44" fmla="*/ 2492 w 3914"/>
                <a:gd name="T45" fmla="*/ 2523 h 2656"/>
                <a:gd name="T46" fmla="*/ 2420 w 3914"/>
                <a:gd name="T47" fmla="*/ 2654 h 2656"/>
                <a:gd name="T48" fmla="*/ 1118 w 3914"/>
                <a:gd name="T49" fmla="*/ 2593 h 2656"/>
                <a:gd name="T50" fmla="*/ 214 w 3914"/>
                <a:gd name="T51" fmla="*/ 2425 h 2656"/>
                <a:gd name="T52" fmla="*/ 62 w 3914"/>
                <a:gd name="T53" fmla="*/ 2338 h 2656"/>
                <a:gd name="T54" fmla="*/ 147 w 3914"/>
                <a:gd name="T55" fmla="*/ 2186 h 2656"/>
                <a:gd name="T56" fmla="*/ 522 w 3914"/>
                <a:gd name="T57" fmla="*/ 1890 h 2656"/>
                <a:gd name="T58" fmla="*/ 171 w 3914"/>
                <a:gd name="T59" fmla="*/ 1827 h 2656"/>
                <a:gd name="T60" fmla="*/ 154 w 3914"/>
                <a:gd name="T61" fmla="*/ 1671 h 2656"/>
                <a:gd name="T62" fmla="*/ 294 w 3914"/>
                <a:gd name="T63" fmla="*/ 1630 h 2656"/>
                <a:gd name="T64" fmla="*/ 639 w 3914"/>
                <a:gd name="T65" fmla="*/ 1640 h 2656"/>
                <a:gd name="T66" fmla="*/ 735 w 3914"/>
                <a:gd name="T67" fmla="*/ 1503 h 2656"/>
                <a:gd name="T68" fmla="*/ 660 w 3914"/>
                <a:gd name="T69" fmla="*/ 1433 h 2656"/>
                <a:gd name="T70" fmla="*/ 375 w 3914"/>
                <a:gd name="T71" fmla="*/ 1421 h 2656"/>
                <a:gd name="T72" fmla="*/ 116 w 3914"/>
                <a:gd name="T73" fmla="*/ 1351 h 2656"/>
                <a:gd name="T74" fmla="*/ 2 w 3914"/>
                <a:gd name="T75" fmla="*/ 1131 h 2656"/>
                <a:gd name="T76" fmla="*/ 127 w 3914"/>
                <a:gd name="T77" fmla="*/ 834 h 2656"/>
                <a:gd name="T78" fmla="*/ 209 w 3914"/>
                <a:gd name="T79" fmla="*/ 602 h 2656"/>
                <a:gd name="T80" fmla="*/ 362 w 3914"/>
                <a:gd name="T81" fmla="*/ 578 h 2656"/>
                <a:gd name="T82" fmla="*/ 622 w 3914"/>
                <a:gd name="T83" fmla="*/ 728 h 2656"/>
                <a:gd name="T84" fmla="*/ 765 w 3914"/>
                <a:gd name="T85" fmla="*/ 825 h 2656"/>
                <a:gd name="T86" fmla="*/ 683 w 3914"/>
                <a:gd name="T87" fmla="*/ 968 h 2656"/>
                <a:gd name="T88" fmla="*/ 410 w 3914"/>
                <a:gd name="T89" fmla="*/ 949 h 2656"/>
                <a:gd name="T90" fmla="*/ 247 w 3914"/>
                <a:gd name="T91" fmla="*/ 1052 h 2656"/>
                <a:gd name="T92" fmla="*/ 290 w 3914"/>
                <a:gd name="T93" fmla="*/ 1153 h 2656"/>
                <a:gd name="T94" fmla="*/ 527 w 3914"/>
                <a:gd name="T95" fmla="*/ 1176 h 2656"/>
                <a:gd name="T96" fmla="*/ 835 w 3914"/>
                <a:gd name="T97" fmla="*/ 1228 h 2656"/>
                <a:gd name="T98" fmla="*/ 969 w 3914"/>
                <a:gd name="T99" fmla="*/ 1413 h 2656"/>
                <a:gd name="T100" fmla="*/ 919 w 3914"/>
                <a:gd name="T101" fmla="*/ 1706 h 2656"/>
                <a:gd name="T102" fmla="*/ 760 w 3914"/>
                <a:gd name="T103" fmla="*/ 1944 h 2656"/>
                <a:gd name="T104" fmla="*/ 2098 w 3914"/>
                <a:gd name="T105" fmla="*/ 1635 h 2656"/>
                <a:gd name="T106" fmla="*/ 1788 w 3914"/>
                <a:gd name="T107" fmla="*/ 1040 h 2656"/>
                <a:gd name="T108" fmla="*/ 1648 w 3914"/>
                <a:gd name="T109" fmla="*/ 970 h 2656"/>
                <a:gd name="T110" fmla="*/ 1695 w 3914"/>
                <a:gd name="T111" fmla="*/ 409 h 2656"/>
                <a:gd name="T112" fmla="*/ 1777 w 3914"/>
                <a:gd name="T113" fmla="*/ 264 h 2656"/>
                <a:gd name="T114" fmla="*/ 2016 w 3914"/>
                <a:gd name="T115" fmla="*/ 292 h 2656"/>
                <a:gd name="T116" fmla="*/ 2378 w 3914"/>
                <a:gd name="T11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14" h="2656">
                  <a:moveTo>
                    <a:pt x="2530" y="989"/>
                  </a:moveTo>
                  <a:lnTo>
                    <a:pt x="2509" y="992"/>
                  </a:lnTo>
                  <a:lnTo>
                    <a:pt x="2318" y="1045"/>
                  </a:lnTo>
                  <a:lnTo>
                    <a:pt x="2297" y="1053"/>
                  </a:lnTo>
                  <a:lnTo>
                    <a:pt x="2282" y="1065"/>
                  </a:lnTo>
                  <a:lnTo>
                    <a:pt x="2270" y="1082"/>
                  </a:lnTo>
                  <a:lnTo>
                    <a:pt x="2262" y="1101"/>
                  </a:lnTo>
                  <a:lnTo>
                    <a:pt x="2259" y="1121"/>
                  </a:lnTo>
                  <a:lnTo>
                    <a:pt x="2262" y="1141"/>
                  </a:lnTo>
                  <a:lnTo>
                    <a:pt x="2315" y="1334"/>
                  </a:lnTo>
                  <a:lnTo>
                    <a:pt x="2323" y="1353"/>
                  </a:lnTo>
                  <a:lnTo>
                    <a:pt x="2335" y="1369"/>
                  </a:lnTo>
                  <a:lnTo>
                    <a:pt x="2352" y="1381"/>
                  </a:lnTo>
                  <a:lnTo>
                    <a:pt x="2371" y="1389"/>
                  </a:lnTo>
                  <a:lnTo>
                    <a:pt x="2391" y="1392"/>
                  </a:lnTo>
                  <a:lnTo>
                    <a:pt x="2413" y="1388"/>
                  </a:lnTo>
                  <a:lnTo>
                    <a:pt x="2604" y="1336"/>
                  </a:lnTo>
                  <a:lnTo>
                    <a:pt x="2624" y="1328"/>
                  </a:lnTo>
                  <a:lnTo>
                    <a:pt x="2639" y="1315"/>
                  </a:lnTo>
                  <a:lnTo>
                    <a:pt x="2651" y="1299"/>
                  </a:lnTo>
                  <a:lnTo>
                    <a:pt x="2659" y="1280"/>
                  </a:lnTo>
                  <a:lnTo>
                    <a:pt x="2662" y="1260"/>
                  </a:lnTo>
                  <a:lnTo>
                    <a:pt x="2659" y="1239"/>
                  </a:lnTo>
                  <a:lnTo>
                    <a:pt x="2606" y="1047"/>
                  </a:lnTo>
                  <a:lnTo>
                    <a:pt x="2598" y="1027"/>
                  </a:lnTo>
                  <a:lnTo>
                    <a:pt x="2585" y="1012"/>
                  </a:lnTo>
                  <a:lnTo>
                    <a:pt x="2569" y="999"/>
                  </a:lnTo>
                  <a:lnTo>
                    <a:pt x="2550" y="992"/>
                  </a:lnTo>
                  <a:lnTo>
                    <a:pt x="2530" y="989"/>
                  </a:lnTo>
                  <a:close/>
                  <a:moveTo>
                    <a:pt x="2940" y="876"/>
                  </a:moveTo>
                  <a:lnTo>
                    <a:pt x="2920" y="879"/>
                  </a:lnTo>
                  <a:lnTo>
                    <a:pt x="2727" y="931"/>
                  </a:lnTo>
                  <a:lnTo>
                    <a:pt x="2708" y="939"/>
                  </a:lnTo>
                  <a:lnTo>
                    <a:pt x="2692" y="952"/>
                  </a:lnTo>
                  <a:lnTo>
                    <a:pt x="2680" y="969"/>
                  </a:lnTo>
                  <a:lnTo>
                    <a:pt x="2671" y="987"/>
                  </a:lnTo>
                  <a:lnTo>
                    <a:pt x="2669" y="1008"/>
                  </a:lnTo>
                  <a:lnTo>
                    <a:pt x="2673" y="1028"/>
                  </a:lnTo>
                  <a:lnTo>
                    <a:pt x="2725" y="1221"/>
                  </a:lnTo>
                  <a:lnTo>
                    <a:pt x="2733" y="1240"/>
                  </a:lnTo>
                  <a:lnTo>
                    <a:pt x="2746" y="1256"/>
                  </a:lnTo>
                  <a:lnTo>
                    <a:pt x="2762" y="1268"/>
                  </a:lnTo>
                  <a:lnTo>
                    <a:pt x="2781" y="1275"/>
                  </a:lnTo>
                  <a:lnTo>
                    <a:pt x="2801" y="1279"/>
                  </a:lnTo>
                  <a:lnTo>
                    <a:pt x="2822" y="1275"/>
                  </a:lnTo>
                  <a:lnTo>
                    <a:pt x="3013" y="1223"/>
                  </a:lnTo>
                  <a:lnTo>
                    <a:pt x="3033" y="1215"/>
                  </a:lnTo>
                  <a:lnTo>
                    <a:pt x="3049" y="1202"/>
                  </a:lnTo>
                  <a:lnTo>
                    <a:pt x="3061" y="1186"/>
                  </a:lnTo>
                  <a:lnTo>
                    <a:pt x="3069" y="1167"/>
                  </a:lnTo>
                  <a:lnTo>
                    <a:pt x="3071" y="1147"/>
                  </a:lnTo>
                  <a:lnTo>
                    <a:pt x="3069" y="1126"/>
                  </a:lnTo>
                  <a:lnTo>
                    <a:pt x="3016" y="935"/>
                  </a:lnTo>
                  <a:lnTo>
                    <a:pt x="3007" y="914"/>
                  </a:lnTo>
                  <a:lnTo>
                    <a:pt x="2995" y="899"/>
                  </a:lnTo>
                  <a:lnTo>
                    <a:pt x="2979" y="886"/>
                  </a:lnTo>
                  <a:lnTo>
                    <a:pt x="2960" y="879"/>
                  </a:lnTo>
                  <a:lnTo>
                    <a:pt x="2940" y="876"/>
                  </a:lnTo>
                  <a:close/>
                  <a:moveTo>
                    <a:pt x="2418" y="586"/>
                  </a:moveTo>
                  <a:lnTo>
                    <a:pt x="2398" y="588"/>
                  </a:lnTo>
                  <a:lnTo>
                    <a:pt x="2206" y="641"/>
                  </a:lnTo>
                  <a:lnTo>
                    <a:pt x="2187" y="650"/>
                  </a:lnTo>
                  <a:lnTo>
                    <a:pt x="2170" y="662"/>
                  </a:lnTo>
                  <a:lnTo>
                    <a:pt x="2158" y="678"/>
                  </a:lnTo>
                  <a:lnTo>
                    <a:pt x="2150" y="697"/>
                  </a:lnTo>
                  <a:lnTo>
                    <a:pt x="2148" y="717"/>
                  </a:lnTo>
                  <a:lnTo>
                    <a:pt x="2151" y="738"/>
                  </a:lnTo>
                  <a:lnTo>
                    <a:pt x="2204" y="930"/>
                  </a:lnTo>
                  <a:lnTo>
                    <a:pt x="2212" y="949"/>
                  </a:lnTo>
                  <a:lnTo>
                    <a:pt x="2225" y="965"/>
                  </a:lnTo>
                  <a:lnTo>
                    <a:pt x="2240" y="977"/>
                  </a:lnTo>
                  <a:lnTo>
                    <a:pt x="2259" y="986"/>
                  </a:lnTo>
                  <a:lnTo>
                    <a:pt x="2280" y="988"/>
                  </a:lnTo>
                  <a:lnTo>
                    <a:pt x="2301" y="984"/>
                  </a:lnTo>
                  <a:lnTo>
                    <a:pt x="2493" y="932"/>
                  </a:lnTo>
                  <a:lnTo>
                    <a:pt x="2512" y="924"/>
                  </a:lnTo>
                  <a:lnTo>
                    <a:pt x="2528" y="911"/>
                  </a:lnTo>
                  <a:lnTo>
                    <a:pt x="2541" y="895"/>
                  </a:lnTo>
                  <a:lnTo>
                    <a:pt x="2548" y="876"/>
                  </a:lnTo>
                  <a:lnTo>
                    <a:pt x="2550" y="856"/>
                  </a:lnTo>
                  <a:lnTo>
                    <a:pt x="2548" y="835"/>
                  </a:lnTo>
                  <a:lnTo>
                    <a:pt x="2494" y="644"/>
                  </a:lnTo>
                  <a:lnTo>
                    <a:pt x="2486" y="624"/>
                  </a:lnTo>
                  <a:lnTo>
                    <a:pt x="2474" y="608"/>
                  </a:lnTo>
                  <a:lnTo>
                    <a:pt x="2458" y="595"/>
                  </a:lnTo>
                  <a:lnTo>
                    <a:pt x="2439" y="588"/>
                  </a:lnTo>
                  <a:lnTo>
                    <a:pt x="2418" y="586"/>
                  </a:lnTo>
                  <a:close/>
                  <a:moveTo>
                    <a:pt x="2829" y="473"/>
                  </a:moveTo>
                  <a:lnTo>
                    <a:pt x="2808" y="475"/>
                  </a:lnTo>
                  <a:lnTo>
                    <a:pt x="2616" y="529"/>
                  </a:lnTo>
                  <a:lnTo>
                    <a:pt x="2597" y="537"/>
                  </a:lnTo>
                  <a:lnTo>
                    <a:pt x="2580" y="549"/>
                  </a:lnTo>
                  <a:lnTo>
                    <a:pt x="2568" y="565"/>
                  </a:lnTo>
                  <a:lnTo>
                    <a:pt x="2561" y="584"/>
                  </a:lnTo>
                  <a:lnTo>
                    <a:pt x="2559" y="605"/>
                  </a:lnTo>
                  <a:lnTo>
                    <a:pt x="2561" y="625"/>
                  </a:lnTo>
                  <a:lnTo>
                    <a:pt x="2613" y="817"/>
                  </a:lnTo>
                  <a:lnTo>
                    <a:pt x="2621" y="836"/>
                  </a:lnTo>
                  <a:lnTo>
                    <a:pt x="2635" y="853"/>
                  </a:lnTo>
                  <a:lnTo>
                    <a:pt x="2651" y="865"/>
                  </a:lnTo>
                  <a:lnTo>
                    <a:pt x="2669" y="873"/>
                  </a:lnTo>
                  <a:lnTo>
                    <a:pt x="2689" y="875"/>
                  </a:lnTo>
                  <a:lnTo>
                    <a:pt x="2711" y="872"/>
                  </a:lnTo>
                  <a:lnTo>
                    <a:pt x="2903" y="819"/>
                  </a:lnTo>
                  <a:lnTo>
                    <a:pt x="2922" y="811"/>
                  </a:lnTo>
                  <a:lnTo>
                    <a:pt x="2939" y="798"/>
                  </a:lnTo>
                  <a:lnTo>
                    <a:pt x="2950" y="783"/>
                  </a:lnTo>
                  <a:lnTo>
                    <a:pt x="2957" y="764"/>
                  </a:lnTo>
                  <a:lnTo>
                    <a:pt x="2960" y="743"/>
                  </a:lnTo>
                  <a:lnTo>
                    <a:pt x="2957" y="722"/>
                  </a:lnTo>
                  <a:lnTo>
                    <a:pt x="2905" y="531"/>
                  </a:lnTo>
                  <a:lnTo>
                    <a:pt x="2897" y="511"/>
                  </a:lnTo>
                  <a:lnTo>
                    <a:pt x="2884" y="495"/>
                  </a:lnTo>
                  <a:lnTo>
                    <a:pt x="2867" y="482"/>
                  </a:lnTo>
                  <a:lnTo>
                    <a:pt x="2849" y="475"/>
                  </a:lnTo>
                  <a:lnTo>
                    <a:pt x="2829" y="473"/>
                  </a:lnTo>
                  <a:close/>
                  <a:moveTo>
                    <a:pt x="2378" y="0"/>
                  </a:moveTo>
                  <a:lnTo>
                    <a:pt x="2403" y="1"/>
                  </a:lnTo>
                  <a:lnTo>
                    <a:pt x="2427" y="7"/>
                  </a:lnTo>
                  <a:lnTo>
                    <a:pt x="3373" y="378"/>
                  </a:lnTo>
                  <a:lnTo>
                    <a:pt x="3394" y="386"/>
                  </a:lnTo>
                  <a:lnTo>
                    <a:pt x="3415" y="399"/>
                  </a:lnTo>
                  <a:lnTo>
                    <a:pt x="3431" y="416"/>
                  </a:lnTo>
                  <a:lnTo>
                    <a:pt x="3444" y="436"/>
                  </a:lnTo>
                  <a:lnTo>
                    <a:pt x="3454" y="460"/>
                  </a:lnTo>
                  <a:lnTo>
                    <a:pt x="3457" y="486"/>
                  </a:lnTo>
                  <a:lnTo>
                    <a:pt x="3456" y="512"/>
                  </a:lnTo>
                  <a:lnTo>
                    <a:pt x="3448" y="537"/>
                  </a:lnTo>
                  <a:lnTo>
                    <a:pt x="3435" y="559"/>
                  </a:lnTo>
                  <a:lnTo>
                    <a:pt x="3418" y="578"/>
                  </a:lnTo>
                  <a:lnTo>
                    <a:pt x="3397" y="593"/>
                  </a:lnTo>
                  <a:lnTo>
                    <a:pt x="3372" y="603"/>
                  </a:lnTo>
                  <a:lnTo>
                    <a:pt x="3371" y="603"/>
                  </a:lnTo>
                  <a:lnTo>
                    <a:pt x="3295" y="625"/>
                  </a:lnTo>
                  <a:lnTo>
                    <a:pt x="3442" y="1158"/>
                  </a:lnTo>
                  <a:lnTo>
                    <a:pt x="3447" y="1184"/>
                  </a:lnTo>
                  <a:lnTo>
                    <a:pt x="3444" y="1210"/>
                  </a:lnTo>
                  <a:lnTo>
                    <a:pt x="3437" y="1234"/>
                  </a:lnTo>
                  <a:lnTo>
                    <a:pt x="3425" y="1255"/>
                  </a:lnTo>
                  <a:lnTo>
                    <a:pt x="3409" y="1274"/>
                  </a:lnTo>
                  <a:lnTo>
                    <a:pt x="3388" y="1290"/>
                  </a:lnTo>
                  <a:lnTo>
                    <a:pt x="3364" y="1300"/>
                  </a:lnTo>
                  <a:lnTo>
                    <a:pt x="3758" y="1192"/>
                  </a:lnTo>
                  <a:lnTo>
                    <a:pt x="3786" y="1188"/>
                  </a:lnTo>
                  <a:lnTo>
                    <a:pt x="3814" y="1190"/>
                  </a:lnTo>
                  <a:lnTo>
                    <a:pt x="3840" y="1197"/>
                  </a:lnTo>
                  <a:lnTo>
                    <a:pt x="3863" y="1211"/>
                  </a:lnTo>
                  <a:lnTo>
                    <a:pt x="3884" y="1229"/>
                  </a:lnTo>
                  <a:lnTo>
                    <a:pt x="3900" y="1252"/>
                  </a:lnTo>
                  <a:lnTo>
                    <a:pt x="3911" y="1278"/>
                  </a:lnTo>
                  <a:lnTo>
                    <a:pt x="3914" y="1306"/>
                  </a:lnTo>
                  <a:lnTo>
                    <a:pt x="3913" y="1334"/>
                  </a:lnTo>
                  <a:lnTo>
                    <a:pt x="3905" y="1360"/>
                  </a:lnTo>
                  <a:lnTo>
                    <a:pt x="3891" y="1383"/>
                  </a:lnTo>
                  <a:lnTo>
                    <a:pt x="3873" y="1404"/>
                  </a:lnTo>
                  <a:lnTo>
                    <a:pt x="3850" y="1420"/>
                  </a:lnTo>
                  <a:lnTo>
                    <a:pt x="3824" y="1431"/>
                  </a:lnTo>
                  <a:lnTo>
                    <a:pt x="1936" y="1950"/>
                  </a:lnTo>
                  <a:lnTo>
                    <a:pt x="2467" y="2482"/>
                  </a:lnTo>
                  <a:lnTo>
                    <a:pt x="2483" y="2501"/>
                  </a:lnTo>
                  <a:lnTo>
                    <a:pt x="2492" y="2523"/>
                  </a:lnTo>
                  <a:lnTo>
                    <a:pt x="2497" y="2546"/>
                  </a:lnTo>
                  <a:lnTo>
                    <a:pt x="2497" y="2569"/>
                  </a:lnTo>
                  <a:lnTo>
                    <a:pt x="2490" y="2593"/>
                  </a:lnTo>
                  <a:lnTo>
                    <a:pt x="2478" y="2615"/>
                  </a:lnTo>
                  <a:lnTo>
                    <a:pt x="2461" y="2632"/>
                  </a:lnTo>
                  <a:lnTo>
                    <a:pt x="2442" y="2645"/>
                  </a:lnTo>
                  <a:lnTo>
                    <a:pt x="2420" y="2654"/>
                  </a:lnTo>
                  <a:lnTo>
                    <a:pt x="2395" y="2656"/>
                  </a:lnTo>
                  <a:lnTo>
                    <a:pt x="1213" y="2656"/>
                  </a:lnTo>
                  <a:lnTo>
                    <a:pt x="1188" y="2654"/>
                  </a:lnTo>
                  <a:lnTo>
                    <a:pt x="1166" y="2645"/>
                  </a:lnTo>
                  <a:lnTo>
                    <a:pt x="1147" y="2632"/>
                  </a:lnTo>
                  <a:lnTo>
                    <a:pt x="1130" y="2615"/>
                  </a:lnTo>
                  <a:lnTo>
                    <a:pt x="1118" y="2593"/>
                  </a:lnTo>
                  <a:lnTo>
                    <a:pt x="1111" y="2569"/>
                  </a:lnTo>
                  <a:lnTo>
                    <a:pt x="1111" y="2546"/>
                  </a:lnTo>
                  <a:lnTo>
                    <a:pt x="1116" y="2523"/>
                  </a:lnTo>
                  <a:lnTo>
                    <a:pt x="1126" y="2501"/>
                  </a:lnTo>
                  <a:lnTo>
                    <a:pt x="1141" y="2482"/>
                  </a:lnTo>
                  <a:lnTo>
                    <a:pt x="1572" y="2051"/>
                  </a:lnTo>
                  <a:lnTo>
                    <a:pt x="214" y="2425"/>
                  </a:lnTo>
                  <a:lnTo>
                    <a:pt x="185" y="2429"/>
                  </a:lnTo>
                  <a:lnTo>
                    <a:pt x="158" y="2427"/>
                  </a:lnTo>
                  <a:lnTo>
                    <a:pt x="132" y="2419"/>
                  </a:lnTo>
                  <a:lnTo>
                    <a:pt x="108" y="2406"/>
                  </a:lnTo>
                  <a:lnTo>
                    <a:pt x="88" y="2388"/>
                  </a:lnTo>
                  <a:lnTo>
                    <a:pt x="72" y="2365"/>
                  </a:lnTo>
                  <a:lnTo>
                    <a:pt x="62" y="2338"/>
                  </a:lnTo>
                  <a:lnTo>
                    <a:pt x="57" y="2311"/>
                  </a:lnTo>
                  <a:lnTo>
                    <a:pt x="59" y="2282"/>
                  </a:lnTo>
                  <a:lnTo>
                    <a:pt x="68" y="2256"/>
                  </a:lnTo>
                  <a:lnTo>
                    <a:pt x="81" y="2233"/>
                  </a:lnTo>
                  <a:lnTo>
                    <a:pt x="99" y="2213"/>
                  </a:lnTo>
                  <a:lnTo>
                    <a:pt x="121" y="2197"/>
                  </a:lnTo>
                  <a:lnTo>
                    <a:pt x="147" y="2186"/>
                  </a:lnTo>
                  <a:lnTo>
                    <a:pt x="629" y="2053"/>
                  </a:lnTo>
                  <a:lnTo>
                    <a:pt x="607" y="2046"/>
                  </a:lnTo>
                  <a:lnTo>
                    <a:pt x="587" y="2035"/>
                  </a:lnTo>
                  <a:lnTo>
                    <a:pt x="569" y="2020"/>
                  </a:lnTo>
                  <a:lnTo>
                    <a:pt x="554" y="2000"/>
                  </a:lnTo>
                  <a:lnTo>
                    <a:pt x="546" y="1977"/>
                  </a:lnTo>
                  <a:lnTo>
                    <a:pt x="522" y="1890"/>
                  </a:lnTo>
                  <a:lnTo>
                    <a:pt x="458" y="1893"/>
                  </a:lnTo>
                  <a:lnTo>
                    <a:pt x="395" y="1890"/>
                  </a:lnTo>
                  <a:lnTo>
                    <a:pt x="332" y="1882"/>
                  </a:lnTo>
                  <a:lnTo>
                    <a:pt x="270" y="1869"/>
                  </a:lnTo>
                  <a:lnTo>
                    <a:pt x="207" y="1849"/>
                  </a:lnTo>
                  <a:lnTo>
                    <a:pt x="189" y="1840"/>
                  </a:lnTo>
                  <a:lnTo>
                    <a:pt x="171" y="1827"/>
                  </a:lnTo>
                  <a:lnTo>
                    <a:pt x="157" y="1811"/>
                  </a:lnTo>
                  <a:lnTo>
                    <a:pt x="145" y="1792"/>
                  </a:lnTo>
                  <a:lnTo>
                    <a:pt x="137" y="1770"/>
                  </a:lnTo>
                  <a:lnTo>
                    <a:pt x="132" y="1743"/>
                  </a:lnTo>
                  <a:lnTo>
                    <a:pt x="134" y="1717"/>
                  </a:lnTo>
                  <a:lnTo>
                    <a:pt x="141" y="1693"/>
                  </a:lnTo>
                  <a:lnTo>
                    <a:pt x="154" y="1671"/>
                  </a:lnTo>
                  <a:lnTo>
                    <a:pt x="172" y="1652"/>
                  </a:lnTo>
                  <a:lnTo>
                    <a:pt x="194" y="1637"/>
                  </a:lnTo>
                  <a:lnTo>
                    <a:pt x="218" y="1627"/>
                  </a:lnTo>
                  <a:lnTo>
                    <a:pt x="241" y="1623"/>
                  </a:lnTo>
                  <a:lnTo>
                    <a:pt x="261" y="1623"/>
                  </a:lnTo>
                  <a:lnTo>
                    <a:pt x="279" y="1626"/>
                  </a:lnTo>
                  <a:lnTo>
                    <a:pt x="294" y="1630"/>
                  </a:lnTo>
                  <a:lnTo>
                    <a:pt x="344" y="1647"/>
                  </a:lnTo>
                  <a:lnTo>
                    <a:pt x="395" y="1659"/>
                  </a:lnTo>
                  <a:lnTo>
                    <a:pt x="446" y="1666"/>
                  </a:lnTo>
                  <a:lnTo>
                    <a:pt x="499" y="1667"/>
                  </a:lnTo>
                  <a:lnTo>
                    <a:pt x="551" y="1662"/>
                  </a:lnTo>
                  <a:lnTo>
                    <a:pt x="604" y="1652"/>
                  </a:lnTo>
                  <a:lnTo>
                    <a:pt x="639" y="1640"/>
                  </a:lnTo>
                  <a:lnTo>
                    <a:pt x="668" y="1626"/>
                  </a:lnTo>
                  <a:lnTo>
                    <a:pt x="693" y="1610"/>
                  </a:lnTo>
                  <a:lnTo>
                    <a:pt x="714" y="1591"/>
                  </a:lnTo>
                  <a:lnTo>
                    <a:pt x="728" y="1571"/>
                  </a:lnTo>
                  <a:lnTo>
                    <a:pt x="736" y="1550"/>
                  </a:lnTo>
                  <a:lnTo>
                    <a:pt x="738" y="1527"/>
                  </a:lnTo>
                  <a:lnTo>
                    <a:pt x="735" y="1503"/>
                  </a:lnTo>
                  <a:lnTo>
                    <a:pt x="734" y="1501"/>
                  </a:lnTo>
                  <a:lnTo>
                    <a:pt x="728" y="1484"/>
                  </a:lnTo>
                  <a:lnTo>
                    <a:pt x="721" y="1471"/>
                  </a:lnTo>
                  <a:lnTo>
                    <a:pt x="711" y="1459"/>
                  </a:lnTo>
                  <a:lnTo>
                    <a:pt x="698" y="1449"/>
                  </a:lnTo>
                  <a:lnTo>
                    <a:pt x="680" y="1440"/>
                  </a:lnTo>
                  <a:lnTo>
                    <a:pt x="660" y="1433"/>
                  </a:lnTo>
                  <a:lnTo>
                    <a:pt x="634" y="1429"/>
                  </a:lnTo>
                  <a:lnTo>
                    <a:pt x="603" y="1424"/>
                  </a:lnTo>
                  <a:lnTo>
                    <a:pt x="566" y="1423"/>
                  </a:lnTo>
                  <a:lnTo>
                    <a:pt x="522" y="1421"/>
                  </a:lnTo>
                  <a:lnTo>
                    <a:pt x="473" y="1421"/>
                  </a:lnTo>
                  <a:lnTo>
                    <a:pt x="423" y="1421"/>
                  </a:lnTo>
                  <a:lnTo>
                    <a:pt x="375" y="1421"/>
                  </a:lnTo>
                  <a:lnTo>
                    <a:pt x="330" y="1419"/>
                  </a:lnTo>
                  <a:lnTo>
                    <a:pt x="289" y="1414"/>
                  </a:lnTo>
                  <a:lnTo>
                    <a:pt x="248" y="1408"/>
                  </a:lnTo>
                  <a:lnTo>
                    <a:pt x="211" y="1399"/>
                  </a:lnTo>
                  <a:lnTo>
                    <a:pt x="177" y="1387"/>
                  </a:lnTo>
                  <a:lnTo>
                    <a:pt x="145" y="1372"/>
                  </a:lnTo>
                  <a:lnTo>
                    <a:pt x="116" y="1351"/>
                  </a:lnTo>
                  <a:lnTo>
                    <a:pt x="89" y="1329"/>
                  </a:lnTo>
                  <a:lnTo>
                    <a:pt x="66" y="1300"/>
                  </a:lnTo>
                  <a:lnTo>
                    <a:pt x="46" y="1267"/>
                  </a:lnTo>
                  <a:lnTo>
                    <a:pt x="28" y="1229"/>
                  </a:lnTo>
                  <a:lnTo>
                    <a:pt x="14" y="1185"/>
                  </a:lnTo>
                  <a:lnTo>
                    <a:pt x="13" y="1182"/>
                  </a:lnTo>
                  <a:lnTo>
                    <a:pt x="2" y="1131"/>
                  </a:lnTo>
                  <a:lnTo>
                    <a:pt x="0" y="1082"/>
                  </a:lnTo>
                  <a:lnTo>
                    <a:pt x="5" y="1034"/>
                  </a:lnTo>
                  <a:lnTo>
                    <a:pt x="17" y="989"/>
                  </a:lnTo>
                  <a:lnTo>
                    <a:pt x="34" y="945"/>
                  </a:lnTo>
                  <a:lnTo>
                    <a:pt x="59" y="905"/>
                  </a:lnTo>
                  <a:lnTo>
                    <a:pt x="90" y="868"/>
                  </a:lnTo>
                  <a:lnTo>
                    <a:pt x="127" y="834"/>
                  </a:lnTo>
                  <a:lnTo>
                    <a:pt x="169" y="804"/>
                  </a:lnTo>
                  <a:lnTo>
                    <a:pt x="216" y="778"/>
                  </a:lnTo>
                  <a:lnTo>
                    <a:pt x="194" y="696"/>
                  </a:lnTo>
                  <a:lnTo>
                    <a:pt x="189" y="671"/>
                  </a:lnTo>
                  <a:lnTo>
                    <a:pt x="191" y="646"/>
                  </a:lnTo>
                  <a:lnTo>
                    <a:pt x="198" y="624"/>
                  </a:lnTo>
                  <a:lnTo>
                    <a:pt x="209" y="602"/>
                  </a:lnTo>
                  <a:lnTo>
                    <a:pt x="226" y="584"/>
                  </a:lnTo>
                  <a:lnTo>
                    <a:pt x="246" y="571"/>
                  </a:lnTo>
                  <a:lnTo>
                    <a:pt x="268" y="562"/>
                  </a:lnTo>
                  <a:lnTo>
                    <a:pt x="293" y="558"/>
                  </a:lnTo>
                  <a:lnTo>
                    <a:pt x="318" y="559"/>
                  </a:lnTo>
                  <a:lnTo>
                    <a:pt x="341" y="567"/>
                  </a:lnTo>
                  <a:lnTo>
                    <a:pt x="362" y="578"/>
                  </a:lnTo>
                  <a:lnTo>
                    <a:pt x="380" y="594"/>
                  </a:lnTo>
                  <a:lnTo>
                    <a:pt x="393" y="614"/>
                  </a:lnTo>
                  <a:lnTo>
                    <a:pt x="402" y="638"/>
                  </a:lnTo>
                  <a:lnTo>
                    <a:pt x="426" y="721"/>
                  </a:lnTo>
                  <a:lnTo>
                    <a:pt x="493" y="716"/>
                  </a:lnTo>
                  <a:lnTo>
                    <a:pt x="559" y="720"/>
                  </a:lnTo>
                  <a:lnTo>
                    <a:pt x="622" y="728"/>
                  </a:lnTo>
                  <a:lnTo>
                    <a:pt x="685" y="743"/>
                  </a:lnTo>
                  <a:lnTo>
                    <a:pt x="700" y="749"/>
                  </a:lnTo>
                  <a:lnTo>
                    <a:pt x="716" y="758"/>
                  </a:lnTo>
                  <a:lnTo>
                    <a:pt x="731" y="770"/>
                  </a:lnTo>
                  <a:lnTo>
                    <a:pt x="746" y="785"/>
                  </a:lnTo>
                  <a:lnTo>
                    <a:pt x="756" y="803"/>
                  </a:lnTo>
                  <a:lnTo>
                    <a:pt x="765" y="825"/>
                  </a:lnTo>
                  <a:lnTo>
                    <a:pt x="769" y="852"/>
                  </a:lnTo>
                  <a:lnTo>
                    <a:pt x="767" y="878"/>
                  </a:lnTo>
                  <a:lnTo>
                    <a:pt x="760" y="903"/>
                  </a:lnTo>
                  <a:lnTo>
                    <a:pt x="747" y="925"/>
                  </a:lnTo>
                  <a:lnTo>
                    <a:pt x="729" y="943"/>
                  </a:lnTo>
                  <a:lnTo>
                    <a:pt x="708" y="958"/>
                  </a:lnTo>
                  <a:lnTo>
                    <a:pt x="683" y="968"/>
                  </a:lnTo>
                  <a:lnTo>
                    <a:pt x="659" y="973"/>
                  </a:lnTo>
                  <a:lnTo>
                    <a:pt x="638" y="973"/>
                  </a:lnTo>
                  <a:lnTo>
                    <a:pt x="616" y="968"/>
                  </a:lnTo>
                  <a:lnTo>
                    <a:pt x="562" y="955"/>
                  </a:lnTo>
                  <a:lnTo>
                    <a:pt x="508" y="948"/>
                  </a:lnTo>
                  <a:lnTo>
                    <a:pt x="458" y="945"/>
                  </a:lnTo>
                  <a:lnTo>
                    <a:pt x="410" y="949"/>
                  </a:lnTo>
                  <a:lnTo>
                    <a:pt x="363" y="957"/>
                  </a:lnTo>
                  <a:lnTo>
                    <a:pt x="331" y="969"/>
                  </a:lnTo>
                  <a:lnTo>
                    <a:pt x="304" y="982"/>
                  </a:lnTo>
                  <a:lnTo>
                    <a:pt x="283" y="998"/>
                  </a:lnTo>
                  <a:lnTo>
                    <a:pt x="266" y="1015"/>
                  </a:lnTo>
                  <a:lnTo>
                    <a:pt x="254" y="1033"/>
                  </a:lnTo>
                  <a:lnTo>
                    <a:pt x="247" y="1052"/>
                  </a:lnTo>
                  <a:lnTo>
                    <a:pt x="245" y="1072"/>
                  </a:lnTo>
                  <a:lnTo>
                    <a:pt x="248" y="1093"/>
                  </a:lnTo>
                  <a:lnTo>
                    <a:pt x="249" y="1096"/>
                  </a:lnTo>
                  <a:lnTo>
                    <a:pt x="255" y="1114"/>
                  </a:lnTo>
                  <a:lnTo>
                    <a:pt x="264" y="1129"/>
                  </a:lnTo>
                  <a:lnTo>
                    <a:pt x="275" y="1142"/>
                  </a:lnTo>
                  <a:lnTo>
                    <a:pt x="290" y="1153"/>
                  </a:lnTo>
                  <a:lnTo>
                    <a:pt x="309" y="1161"/>
                  </a:lnTo>
                  <a:lnTo>
                    <a:pt x="331" y="1167"/>
                  </a:lnTo>
                  <a:lnTo>
                    <a:pt x="359" y="1172"/>
                  </a:lnTo>
                  <a:lnTo>
                    <a:pt x="391" y="1174"/>
                  </a:lnTo>
                  <a:lnTo>
                    <a:pt x="430" y="1176"/>
                  </a:lnTo>
                  <a:lnTo>
                    <a:pt x="475" y="1176"/>
                  </a:lnTo>
                  <a:lnTo>
                    <a:pt x="527" y="1176"/>
                  </a:lnTo>
                  <a:lnTo>
                    <a:pt x="581" y="1176"/>
                  </a:lnTo>
                  <a:lnTo>
                    <a:pt x="632" y="1178"/>
                  </a:lnTo>
                  <a:lnTo>
                    <a:pt x="678" y="1183"/>
                  </a:lnTo>
                  <a:lnTo>
                    <a:pt x="722" y="1190"/>
                  </a:lnTo>
                  <a:lnTo>
                    <a:pt x="763" y="1199"/>
                  </a:lnTo>
                  <a:lnTo>
                    <a:pt x="800" y="1212"/>
                  </a:lnTo>
                  <a:lnTo>
                    <a:pt x="835" y="1228"/>
                  </a:lnTo>
                  <a:lnTo>
                    <a:pt x="866" y="1248"/>
                  </a:lnTo>
                  <a:lnTo>
                    <a:pt x="893" y="1272"/>
                  </a:lnTo>
                  <a:lnTo>
                    <a:pt x="917" y="1299"/>
                  </a:lnTo>
                  <a:lnTo>
                    <a:pt x="937" y="1331"/>
                  </a:lnTo>
                  <a:lnTo>
                    <a:pt x="955" y="1368"/>
                  </a:lnTo>
                  <a:lnTo>
                    <a:pt x="969" y="1411"/>
                  </a:lnTo>
                  <a:lnTo>
                    <a:pt x="969" y="1413"/>
                  </a:lnTo>
                  <a:lnTo>
                    <a:pt x="980" y="1462"/>
                  </a:lnTo>
                  <a:lnTo>
                    <a:pt x="983" y="1507"/>
                  </a:lnTo>
                  <a:lnTo>
                    <a:pt x="982" y="1551"/>
                  </a:lnTo>
                  <a:lnTo>
                    <a:pt x="975" y="1594"/>
                  </a:lnTo>
                  <a:lnTo>
                    <a:pt x="962" y="1633"/>
                  </a:lnTo>
                  <a:lnTo>
                    <a:pt x="943" y="1671"/>
                  </a:lnTo>
                  <a:lnTo>
                    <a:pt x="919" y="1706"/>
                  </a:lnTo>
                  <a:lnTo>
                    <a:pt x="892" y="1738"/>
                  </a:lnTo>
                  <a:lnTo>
                    <a:pt x="858" y="1768"/>
                  </a:lnTo>
                  <a:lnTo>
                    <a:pt x="822" y="1795"/>
                  </a:lnTo>
                  <a:lnTo>
                    <a:pt x="780" y="1820"/>
                  </a:lnTo>
                  <a:lnTo>
                    <a:pt x="734" y="1840"/>
                  </a:lnTo>
                  <a:lnTo>
                    <a:pt x="756" y="1919"/>
                  </a:lnTo>
                  <a:lnTo>
                    <a:pt x="760" y="1944"/>
                  </a:lnTo>
                  <a:lnTo>
                    <a:pt x="757" y="1967"/>
                  </a:lnTo>
                  <a:lnTo>
                    <a:pt x="750" y="1990"/>
                  </a:lnTo>
                  <a:lnTo>
                    <a:pt x="738" y="2010"/>
                  </a:lnTo>
                  <a:lnTo>
                    <a:pt x="723" y="2028"/>
                  </a:lnTo>
                  <a:lnTo>
                    <a:pt x="2149" y="1635"/>
                  </a:lnTo>
                  <a:lnTo>
                    <a:pt x="2123" y="1637"/>
                  </a:lnTo>
                  <a:lnTo>
                    <a:pt x="2098" y="1635"/>
                  </a:lnTo>
                  <a:lnTo>
                    <a:pt x="2074" y="1627"/>
                  </a:lnTo>
                  <a:lnTo>
                    <a:pt x="2054" y="1615"/>
                  </a:lnTo>
                  <a:lnTo>
                    <a:pt x="2035" y="1597"/>
                  </a:lnTo>
                  <a:lnTo>
                    <a:pt x="2021" y="1577"/>
                  </a:lnTo>
                  <a:lnTo>
                    <a:pt x="2011" y="1553"/>
                  </a:lnTo>
                  <a:lnTo>
                    <a:pt x="1864" y="1019"/>
                  </a:lnTo>
                  <a:lnTo>
                    <a:pt x="1788" y="1040"/>
                  </a:lnTo>
                  <a:lnTo>
                    <a:pt x="1763" y="1044"/>
                  </a:lnTo>
                  <a:lnTo>
                    <a:pt x="1739" y="1043"/>
                  </a:lnTo>
                  <a:lnTo>
                    <a:pt x="1716" y="1037"/>
                  </a:lnTo>
                  <a:lnTo>
                    <a:pt x="1694" y="1026"/>
                  </a:lnTo>
                  <a:lnTo>
                    <a:pt x="1675" y="1012"/>
                  </a:lnTo>
                  <a:lnTo>
                    <a:pt x="1660" y="993"/>
                  </a:lnTo>
                  <a:lnTo>
                    <a:pt x="1648" y="970"/>
                  </a:lnTo>
                  <a:lnTo>
                    <a:pt x="1641" y="948"/>
                  </a:lnTo>
                  <a:lnTo>
                    <a:pt x="1640" y="923"/>
                  </a:lnTo>
                  <a:lnTo>
                    <a:pt x="1643" y="899"/>
                  </a:lnTo>
                  <a:lnTo>
                    <a:pt x="1651" y="876"/>
                  </a:lnTo>
                  <a:lnTo>
                    <a:pt x="1665" y="855"/>
                  </a:lnTo>
                  <a:lnTo>
                    <a:pt x="1779" y="708"/>
                  </a:lnTo>
                  <a:lnTo>
                    <a:pt x="1695" y="409"/>
                  </a:lnTo>
                  <a:lnTo>
                    <a:pt x="1692" y="381"/>
                  </a:lnTo>
                  <a:lnTo>
                    <a:pt x="1693" y="355"/>
                  </a:lnTo>
                  <a:lnTo>
                    <a:pt x="1700" y="332"/>
                  </a:lnTo>
                  <a:lnTo>
                    <a:pt x="1713" y="309"/>
                  </a:lnTo>
                  <a:lnTo>
                    <a:pt x="1731" y="290"/>
                  </a:lnTo>
                  <a:lnTo>
                    <a:pt x="1752" y="275"/>
                  </a:lnTo>
                  <a:lnTo>
                    <a:pt x="1777" y="264"/>
                  </a:lnTo>
                  <a:lnTo>
                    <a:pt x="1882" y="235"/>
                  </a:lnTo>
                  <a:lnTo>
                    <a:pt x="1908" y="232"/>
                  </a:lnTo>
                  <a:lnTo>
                    <a:pt x="1934" y="233"/>
                  </a:lnTo>
                  <a:lnTo>
                    <a:pt x="1959" y="241"/>
                  </a:lnTo>
                  <a:lnTo>
                    <a:pt x="1982" y="253"/>
                  </a:lnTo>
                  <a:lnTo>
                    <a:pt x="2001" y="271"/>
                  </a:lnTo>
                  <a:lnTo>
                    <a:pt x="2016" y="292"/>
                  </a:lnTo>
                  <a:lnTo>
                    <a:pt x="2025" y="317"/>
                  </a:lnTo>
                  <a:lnTo>
                    <a:pt x="2040" y="370"/>
                  </a:lnTo>
                  <a:lnTo>
                    <a:pt x="2291" y="45"/>
                  </a:lnTo>
                  <a:lnTo>
                    <a:pt x="2309" y="26"/>
                  </a:lnTo>
                  <a:lnTo>
                    <a:pt x="2331" y="13"/>
                  </a:lnTo>
                  <a:lnTo>
                    <a:pt x="2353" y="4"/>
                  </a:lnTo>
                  <a:lnTo>
                    <a:pt x="2378"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nvGrpSpPr>
            <p:cNvPr id="67" name="Group 66">
              <a:extLst>
                <a:ext uri="{FF2B5EF4-FFF2-40B4-BE49-F238E27FC236}">
                  <a16:creationId xmlns:a16="http://schemas.microsoft.com/office/drawing/2014/main" id="{4C28DF94-4CE7-9D45-BC08-5AC5687201C6}"/>
                </a:ext>
              </a:extLst>
            </p:cNvPr>
            <p:cNvGrpSpPr/>
            <p:nvPr/>
          </p:nvGrpSpPr>
          <p:grpSpPr>
            <a:xfrm>
              <a:off x="4710408" y="4238457"/>
              <a:ext cx="423295" cy="417701"/>
              <a:chOff x="-3482975" y="-757238"/>
              <a:chExt cx="4684712" cy="4622801"/>
            </a:xfrm>
            <a:solidFill>
              <a:schemeClr val="accent2"/>
            </a:solidFill>
          </p:grpSpPr>
          <p:sp>
            <p:nvSpPr>
              <p:cNvPr id="102" name="Freeform 39">
                <a:extLst>
                  <a:ext uri="{FF2B5EF4-FFF2-40B4-BE49-F238E27FC236}">
                    <a16:creationId xmlns:a16="http://schemas.microsoft.com/office/drawing/2014/main" id="{389D21D0-6608-5C41-8BB8-BBE2519557E8}"/>
                  </a:ext>
                </a:extLst>
              </p:cNvPr>
              <p:cNvSpPr>
                <a:spLocks/>
              </p:cNvSpPr>
              <p:nvPr/>
            </p:nvSpPr>
            <p:spPr bwMode="auto">
              <a:xfrm>
                <a:off x="-1033463" y="1539875"/>
                <a:ext cx="2146300" cy="449263"/>
              </a:xfrm>
              <a:custGeom>
                <a:avLst/>
                <a:gdLst>
                  <a:gd name="T0" fmla="*/ 333 w 2703"/>
                  <a:gd name="T1" fmla="*/ 0 h 565"/>
                  <a:gd name="T2" fmla="*/ 2373 w 2703"/>
                  <a:gd name="T3" fmla="*/ 0 h 565"/>
                  <a:gd name="T4" fmla="*/ 2703 w 2703"/>
                  <a:gd name="T5" fmla="*/ 565 h 565"/>
                  <a:gd name="T6" fmla="*/ 0 w 2703"/>
                  <a:gd name="T7" fmla="*/ 565 h 565"/>
                  <a:gd name="T8" fmla="*/ 333 w 2703"/>
                  <a:gd name="T9" fmla="*/ 0 h 565"/>
                </a:gdLst>
                <a:ahLst/>
                <a:cxnLst>
                  <a:cxn ang="0">
                    <a:pos x="T0" y="T1"/>
                  </a:cxn>
                  <a:cxn ang="0">
                    <a:pos x="T2" y="T3"/>
                  </a:cxn>
                  <a:cxn ang="0">
                    <a:pos x="T4" y="T5"/>
                  </a:cxn>
                  <a:cxn ang="0">
                    <a:pos x="T6" y="T7"/>
                  </a:cxn>
                  <a:cxn ang="0">
                    <a:pos x="T8" y="T9"/>
                  </a:cxn>
                </a:cxnLst>
                <a:rect l="0" t="0" r="r" b="b"/>
                <a:pathLst>
                  <a:path w="2703" h="565">
                    <a:moveTo>
                      <a:pt x="333" y="0"/>
                    </a:moveTo>
                    <a:lnTo>
                      <a:pt x="2373" y="0"/>
                    </a:lnTo>
                    <a:lnTo>
                      <a:pt x="2703" y="565"/>
                    </a:lnTo>
                    <a:lnTo>
                      <a:pt x="0" y="565"/>
                    </a:lnTo>
                    <a:lnTo>
                      <a:pt x="33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03" name="Freeform 40">
                <a:extLst>
                  <a:ext uri="{FF2B5EF4-FFF2-40B4-BE49-F238E27FC236}">
                    <a16:creationId xmlns:a16="http://schemas.microsoft.com/office/drawing/2014/main" id="{26071E24-9447-5648-A436-D35BF6A8C258}"/>
                  </a:ext>
                </a:extLst>
              </p:cNvPr>
              <p:cNvSpPr>
                <a:spLocks/>
              </p:cNvSpPr>
              <p:nvPr/>
            </p:nvSpPr>
            <p:spPr bwMode="auto">
              <a:xfrm>
                <a:off x="-1122363" y="2293938"/>
                <a:ext cx="2324100" cy="1571625"/>
              </a:xfrm>
              <a:custGeom>
                <a:avLst/>
                <a:gdLst>
                  <a:gd name="T0" fmla="*/ 0 w 2929"/>
                  <a:gd name="T1" fmla="*/ 0 h 1981"/>
                  <a:gd name="T2" fmla="*/ 2929 w 2929"/>
                  <a:gd name="T3" fmla="*/ 0 h 1981"/>
                  <a:gd name="T4" fmla="*/ 2929 w 2929"/>
                  <a:gd name="T5" fmla="*/ 1981 h 1981"/>
                  <a:gd name="T6" fmla="*/ 2042 w 2929"/>
                  <a:gd name="T7" fmla="*/ 1981 h 1981"/>
                  <a:gd name="T8" fmla="*/ 2042 w 2929"/>
                  <a:gd name="T9" fmla="*/ 512 h 1981"/>
                  <a:gd name="T10" fmla="*/ 890 w 2929"/>
                  <a:gd name="T11" fmla="*/ 512 h 1981"/>
                  <a:gd name="T12" fmla="*/ 890 w 2929"/>
                  <a:gd name="T13" fmla="*/ 1981 h 1981"/>
                  <a:gd name="T14" fmla="*/ 0 w 2929"/>
                  <a:gd name="T15" fmla="*/ 1981 h 1981"/>
                  <a:gd name="T16" fmla="*/ 0 w 2929"/>
                  <a:gd name="T17" fmla="*/ 0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9" h="1981">
                    <a:moveTo>
                      <a:pt x="0" y="0"/>
                    </a:moveTo>
                    <a:lnTo>
                      <a:pt x="2929" y="0"/>
                    </a:lnTo>
                    <a:lnTo>
                      <a:pt x="2929" y="1981"/>
                    </a:lnTo>
                    <a:lnTo>
                      <a:pt x="2042" y="1981"/>
                    </a:lnTo>
                    <a:lnTo>
                      <a:pt x="2042" y="512"/>
                    </a:lnTo>
                    <a:lnTo>
                      <a:pt x="890" y="512"/>
                    </a:lnTo>
                    <a:lnTo>
                      <a:pt x="890" y="1981"/>
                    </a:lnTo>
                    <a:lnTo>
                      <a:pt x="0" y="198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04" name="Rectangle 41">
                <a:extLst>
                  <a:ext uri="{FF2B5EF4-FFF2-40B4-BE49-F238E27FC236}">
                    <a16:creationId xmlns:a16="http://schemas.microsoft.com/office/drawing/2014/main" id="{73B5FEAD-5AA0-384C-ADCE-E4E68F26652A}"/>
                  </a:ext>
                </a:extLst>
              </p:cNvPr>
              <p:cNvSpPr>
                <a:spLocks noChangeArrowheads="1"/>
              </p:cNvSpPr>
              <p:nvPr/>
            </p:nvSpPr>
            <p:spPr bwMode="auto">
              <a:xfrm>
                <a:off x="-112713" y="3005138"/>
                <a:ext cx="304800" cy="860425"/>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05" name="Freeform 42">
                <a:extLst>
                  <a:ext uri="{FF2B5EF4-FFF2-40B4-BE49-F238E27FC236}">
                    <a16:creationId xmlns:a16="http://schemas.microsoft.com/office/drawing/2014/main" id="{1F884CAD-DDFD-ED49-8800-7E2DD04411A0}"/>
                  </a:ext>
                </a:extLst>
              </p:cNvPr>
              <p:cNvSpPr>
                <a:spLocks/>
              </p:cNvSpPr>
              <p:nvPr/>
            </p:nvSpPr>
            <p:spPr bwMode="auto">
              <a:xfrm>
                <a:off x="-2247900" y="455612"/>
                <a:ext cx="914400" cy="914400"/>
              </a:xfrm>
              <a:custGeom>
                <a:avLst/>
                <a:gdLst>
                  <a:gd name="T0" fmla="*/ 576 w 1152"/>
                  <a:gd name="T1" fmla="*/ 0 h 1152"/>
                  <a:gd name="T2" fmla="*/ 654 w 1152"/>
                  <a:gd name="T3" fmla="*/ 5 h 1152"/>
                  <a:gd name="T4" fmla="*/ 729 w 1152"/>
                  <a:gd name="T5" fmla="*/ 22 h 1152"/>
                  <a:gd name="T6" fmla="*/ 799 w 1152"/>
                  <a:gd name="T7" fmla="*/ 47 h 1152"/>
                  <a:gd name="T8" fmla="*/ 865 w 1152"/>
                  <a:gd name="T9" fmla="*/ 79 h 1152"/>
                  <a:gd name="T10" fmla="*/ 928 w 1152"/>
                  <a:gd name="T11" fmla="*/ 122 h 1152"/>
                  <a:gd name="T12" fmla="*/ 984 w 1152"/>
                  <a:gd name="T13" fmla="*/ 170 h 1152"/>
                  <a:gd name="T14" fmla="*/ 1032 w 1152"/>
                  <a:gd name="T15" fmla="*/ 226 h 1152"/>
                  <a:gd name="T16" fmla="*/ 1073 w 1152"/>
                  <a:gd name="T17" fmla="*/ 286 h 1152"/>
                  <a:gd name="T18" fmla="*/ 1107 w 1152"/>
                  <a:gd name="T19" fmla="*/ 353 h 1152"/>
                  <a:gd name="T20" fmla="*/ 1132 w 1152"/>
                  <a:gd name="T21" fmla="*/ 424 h 1152"/>
                  <a:gd name="T22" fmla="*/ 1146 w 1152"/>
                  <a:gd name="T23" fmla="*/ 499 h 1152"/>
                  <a:gd name="T24" fmla="*/ 1152 w 1152"/>
                  <a:gd name="T25" fmla="*/ 576 h 1152"/>
                  <a:gd name="T26" fmla="*/ 1146 w 1152"/>
                  <a:gd name="T27" fmla="*/ 655 h 1152"/>
                  <a:gd name="T28" fmla="*/ 1132 w 1152"/>
                  <a:gd name="T29" fmla="*/ 730 h 1152"/>
                  <a:gd name="T30" fmla="*/ 1107 w 1152"/>
                  <a:gd name="T31" fmla="*/ 802 h 1152"/>
                  <a:gd name="T32" fmla="*/ 1073 w 1152"/>
                  <a:gd name="T33" fmla="*/ 868 h 1152"/>
                  <a:gd name="T34" fmla="*/ 1032 w 1152"/>
                  <a:gd name="T35" fmla="*/ 929 h 1152"/>
                  <a:gd name="T36" fmla="*/ 984 w 1152"/>
                  <a:gd name="T37" fmla="*/ 984 h 1152"/>
                  <a:gd name="T38" fmla="*/ 928 w 1152"/>
                  <a:gd name="T39" fmla="*/ 1032 h 1152"/>
                  <a:gd name="T40" fmla="*/ 865 w 1152"/>
                  <a:gd name="T41" fmla="*/ 1074 h 1152"/>
                  <a:gd name="T42" fmla="*/ 799 w 1152"/>
                  <a:gd name="T43" fmla="*/ 1108 h 1152"/>
                  <a:gd name="T44" fmla="*/ 729 w 1152"/>
                  <a:gd name="T45" fmla="*/ 1133 h 1152"/>
                  <a:gd name="T46" fmla="*/ 654 w 1152"/>
                  <a:gd name="T47" fmla="*/ 1147 h 1152"/>
                  <a:gd name="T48" fmla="*/ 576 w 1152"/>
                  <a:gd name="T49" fmla="*/ 1152 h 1152"/>
                  <a:gd name="T50" fmla="*/ 497 w 1152"/>
                  <a:gd name="T51" fmla="*/ 1147 h 1152"/>
                  <a:gd name="T52" fmla="*/ 424 w 1152"/>
                  <a:gd name="T53" fmla="*/ 1133 h 1152"/>
                  <a:gd name="T54" fmla="*/ 352 w 1152"/>
                  <a:gd name="T55" fmla="*/ 1108 h 1152"/>
                  <a:gd name="T56" fmla="*/ 286 w 1152"/>
                  <a:gd name="T57" fmla="*/ 1074 h 1152"/>
                  <a:gd name="T58" fmla="*/ 223 w 1152"/>
                  <a:gd name="T59" fmla="*/ 1032 h 1152"/>
                  <a:gd name="T60" fmla="*/ 169 w 1152"/>
                  <a:gd name="T61" fmla="*/ 984 h 1152"/>
                  <a:gd name="T62" fmla="*/ 119 w 1152"/>
                  <a:gd name="T63" fmla="*/ 929 h 1152"/>
                  <a:gd name="T64" fmla="*/ 78 w 1152"/>
                  <a:gd name="T65" fmla="*/ 868 h 1152"/>
                  <a:gd name="T66" fmla="*/ 44 w 1152"/>
                  <a:gd name="T67" fmla="*/ 802 h 1152"/>
                  <a:gd name="T68" fmla="*/ 21 w 1152"/>
                  <a:gd name="T69" fmla="*/ 730 h 1152"/>
                  <a:gd name="T70" fmla="*/ 5 w 1152"/>
                  <a:gd name="T71" fmla="*/ 655 h 1152"/>
                  <a:gd name="T72" fmla="*/ 0 w 1152"/>
                  <a:gd name="T73" fmla="*/ 576 h 1152"/>
                  <a:gd name="T74" fmla="*/ 5 w 1152"/>
                  <a:gd name="T75" fmla="*/ 499 h 1152"/>
                  <a:gd name="T76" fmla="*/ 21 w 1152"/>
                  <a:gd name="T77" fmla="*/ 424 h 1152"/>
                  <a:gd name="T78" fmla="*/ 44 w 1152"/>
                  <a:gd name="T79" fmla="*/ 353 h 1152"/>
                  <a:gd name="T80" fmla="*/ 78 w 1152"/>
                  <a:gd name="T81" fmla="*/ 286 h 1152"/>
                  <a:gd name="T82" fmla="*/ 119 w 1152"/>
                  <a:gd name="T83" fmla="*/ 226 h 1152"/>
                  <a:gd name="T84" fmla="*/ 169 w 1152"/>
                  <a:gd name="T85" fmla="*/ 170 h 1152"/>
                  <a:gd name="T86" fmla="*/ 223 w 1152"/>
                  <a:gd name="T87" fmla="*/ 122 h 1152"/>
                  <a:gd name="T88" fmla="*/ 286 w 1152"/>
                  <a:gd name="T89" fmla="*/ 79 h 1152"/>
                  <a:gd name="T90" fmla="*/ 352 w 1152"/>
                  <a:gd name="T91" fmla="*/ 47 h 1152"/>
                  <a:gd name="T92" fmla="*/ 424 w 1152"/>
                  <a:gd name="T93" fmla="*/ 22 h 1152"/>
                  <a:gd name="T94" fmla="*/ 497 w 1152"/>
                  <a:gd name="T95" fmla="*/ 5 h 1152"/>
                  <a:gd name="T96" fmla="*/ 576 w 1152"/>
                  <a:gd name="T9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2" h="1152">
                    <a:moveTo>
                      <a:pt x="576" y="0"/>
                    </a:moveTo>
                    <a:lnTo>
                      <a:pt x="654" y="5"/>
                    </a:lnTo>
                    <a:lnTo>
                      <a:pt x="729" y="22"/>
                    </a:lnTo>
                    <a:lnTo>
                      <a:pt x="799" y="47"/>
                    </a:lnTo>
                    <a:lnTo>
                      <a:pt x="865" y="79"/>
                    </a:lnTo>
                    <a:lnTo>
                      <a:pt x="928" y="122"/>
                    </a:lnTo>
                    <a:lnTo>
                      <a:pt x="984" y="170"/>
                    </a:lnTo>
                    <a:lnTo>
                      <a:pt x="1032" y="226"/>
                    </a:lnTo>
                    <a:lnTo>
                      <a:pt x="1073" y="286"/>
                    </a:lnTo>
                    <a:lnTo>
                      <a:pt x="1107" y="353"/>
                    </a:lnTo>
                    <a:lnTo>
                      <a:pt x="1132" y="424"/>
                    </a:lnTo>
                    <a:lnTo>
                      <a:pt x="1146" y="499"/>
                    </a:lnTo>
                    <a:lnTo>
                      <a:pt x="1152" y="576"/>
                    </a:lnTo>
                    <a:lnTo>
                      <a:pt x="1146" y="655"/>
                    </a:lnTo>
                    <a:lnTo>
                      <a:pt x="1132" y="730"/>
                    </a:lnTo>
                    <a:lnTo>
                      <a:pt x="1107" y="802"/>
                    </a:lnTo>
                    <a:lnTo>
                      <a:pt x="1073" y="868"/>
                    </a:lnTo>
                    <a:lnTo>
                      <a:pt x="1032" y="929"/>
                    </a:lnTo>
                    <a:lnTo>
                      <a:pt x="984" y="984"/>
                    </a:lnTo>
                    <a:lnTo>
                      <a:pt x="928" y="1032"/>
                    </a:lnTo>
                    <a:lnTo>
                      <a:pt x="865" y="1074"/>
                    </a:lnTo>
                    <a:lnTo>
                      <a:pt x="799" y="1108"/>
                    </a:lnTo>
                    <a:lnTo>
                      <a:pt x="729" y="1133"/>
                    </a:lnTo>
                    <a:lnTo>
                      <a:pt x="654" y="1147"/>
                    </a:lnTo>
                    <a:lnTo>
                      <a:pt x="576" y="1152"/>
                    </a:lnTo>
                    <a:lnTo>
                      <a:pt x="497" y="1147"/>
                    </a:lnTo>
                    <a:lnTo>
                      <a:pt x="424" y="1133"/>
                    </a:lnTo>
                    <a:lnTo>
                      <a:pt x="352" y="1108"/>
                    </a:lnTo>
                    <a:lnTo>
                      <a:pt x="286" y="1074"/>
                    </a:lnTo>
                    <a:lnTo>
                      <a:pt x="223" y="1032"/>
                    </a:lnTo>
                    <a:lnTo>
                      <a:pt x="169" y="984"/>
                    </a:lnTo>
                    <a:lnTo>
                      <a:pt x="119" y="929"/>
                    </a:lnTo>
                    <a:lnTo>
                      <a:pt x="78" y="868"/>
                    </a:lnTo>
                    <a:lnTo>
                      <a:pt x="44" y="802"/>
                    </a:lnTo>
                    <a:lnTo>
                      <a:pt x="21" y="730"/>
                    </a:lnTo>
                    <a:lnTo>
                      <a:pt x="5" y="655"/>
                    </a:lnTo>
                    <a:lnTo>
                      <a:pt x="0" y="576"/>
                    </a:lnTo>
                    <a:lnTo>
                      <a:pt x="5" y="499"/>
                    </a:lnTo>
                    <a:lnTo>
                      <a:pt x="21" y="424"/>
                    </a:lnTo>
                    <a:lnTo>
                      <a:pt x="44" y="353"/>
                    </a:lnTo>
                    <a:lnTo>
                      <a:pt x="78" y="286"/>
                    </a:lnTo>
                    <a:lnTo>
                      <a:pt x="119" y="226"/>
                    </a:lnTo>
                    <a:lnTo>
                      <a:pt x="169" y="170"/>
                    </a:lnTo>
                    <a:lnTo>
                      <a:pt x="223" y="122"/>
                    </a:lnTo>
                    <a:lnTo>
                      <a:pt x="286" y="79"/>
                    </a:lnTo>
                    <a:lnTo>
                      <a:pt x="352" y="47"/>
                    </a:lnTo>
                    <a:lnTo>
                      <a:pt x="424" y="22"/>
                    </a:lnTo>
                    <a:lnTo>
                      <a:pt x="497" y="5"/>
                    </a:lnTo>
                    <a:lnTo>
                      <a:pt x="57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06" name="Freeform 43">
                <a:extLst>
                  <a:ext uri="{FF2B5EF4-FFF2-40B4-BE49-F238E27FC236}">
                    <a16:creationId xmlns:a16="http://schemas.microsoft.com/office/drawing/2014/main" id="{94594B71-7B05-B946-8EE0-B1CDB022C3F3}"/>
                  </a:ext>
                </a:extLst>
              </p:cNvPr>
              <p:cNvSpPr>
                <a:spLocks noEditPoints="1"/>
              </p:cNvSpPr>
              <p:nvPr/>
            </p:nvSpPr>
            <p:spPr bwMode="auto">
              <a:xfrm>
                <a:off x="-3482975" y="-757238"/>
                <a:ext cx="3386138" cy="4411663"/>
              </a:xfrm>
              <a:custGeom>
                <a:avLst/>
                <a:gdLst>
                  <a:gd name="T0" fmla="*/ 1927 w 4265"/>
                  <a:gd name="T1" fmla="*/ 1167 h 5559"/>
                  <a:gd name="T2" fmla="*/ 1648 w 4265"/>
                  <a:gd name="T3" fmla="*/ 1276 h 5559"/>
                  <a:gd name="T4" fmla="*/ 1421 w 4265"/>
                  <a:gd name="T5" fmla="*/ 1462 h 5559"/>
                  <a:gd name="T6" fmla="*/ 1258 w 4265"/>
                  <a:gd name="T7" fmla="*/ 1709 h 5559"/>
                  <a:gd name="T8" fmla="*/ 1179 w 4265"/>
                  <a:gd name="T9" fmla="*/ 2000 h 5559"/>
                  <a:gd name="T10" fmla="*/ 1195 w 4265"/>
                  <a:gd name="T11" fmla="*/ 2310 h 5559"/>
                  <a:gd name="T12" fmla="*/ 1304 w 4265"/>
                  <a:gd name="T13" fmla="*/ 2589 h 5559"/>
                  <a:gd name="T14" fmla="*/ 1490 w 4265"/>
                  <a:gd name="T15" fmla="*/ 2818 h 5559"/>
                  <a:gd name="T16" fmla="*/ 1737 w 4265"/>
                  <a:gd name="T17" fmla="*/ 2979 h 5559"/>
                  <a:gd name="T18" fmla="*/ 2029 w 4265"/>
                  <a:gd name="T19" fmla="*/ 3060 h 5559"/>
                  <a:gd name="T20" fmla="*/ 2338 w 4265"/>
                  <a:gd name="T21" fmla="*/ 3044 h 5559"/>
                  <a:gd name="T22" fmla="*/ 2617 w 4265"/>
                  <a:gd name="T23" fmla="*/ 2934 h 5559"/>
                  <a:gd name="T24" fmla="*/ 2845 w 4265"/>
                  <a:gd name="T25" fmla="*/ 2748 h 5559"/>
                  <a:gd name="T26" fmla="*/ 3007 w 4265"/>
                  <a:gd name="T27" fmla="*/ 2501 h 5559"/>
                  <a:gd name="T28" fmla="*/ 3088 w 4265"/>
                  <a:gd name="T29" fmla="*/ 2210 h 5559"/>
                  <a:gd name="T30" fmla="*/ 3070 w 4265"/>
                  <a:gd name="T31" fmla="*/ 1898 h 5559"/>
                  <a:gd name="T32" fmla="*/ 2961 w 4265"/>
                  <a:gd name="T33" fmla="*/ 1621 h 5559"/>
                  <a:gd name="T34" fmla="*/ 2775 w 4265"/>
                  <a:gd name="T35" fmla="*/ 1392 h 5559"/>
                  <a:gd name="T36" fmla="*/ 2528 w 4265"/>
                  <a:gd name="T37" fmla="*/ 1231 h 5559"/>
                  <a:gd name="T38" fmla="*/ 2236 w 4265"/>
                  <a:gd name="T39" fmla="*/ 1151 h 5559"/>
                  <a:gd name="T40" fmla="*/ 2285 w 4265"/>
                  <a:gd name="T41" fmla="*/ 6 h 5559"/>
                  <a:gd name="T42" fmla="*/ 2723 w 4265"/>
                  <a:gd name="T43" fmla="*/ 84 h 5559"/>
                  <a:gd name="T44" fmla="*/ 3126 w 4265"/>
                  <a:gd name="T45" fmla="*/ 245 h 5559"/>
                  <a:gd name="T46" fmla="*/ 3482 w 4265"/>
                  <a:gd name="T47" fmla="*/ 483 h 5559"/>
                  <a:gd name="T48" fmla="*/ 3784 w 4265"/>
                  <a:gd name="T49" fmla="*/ 784 h 5559"/>
                  <a:gd name="T50" fmla="*/ 4020 w 4265"/>
                  <a:gd name="T51" fmla="*/ 1142 h 5559"/>
                  <a:gd name="T52" fmla="*/ 4183 w 4265"/>
                  <a:gd name="T53" fmla="*/ 1544 h 5559"/>
                  <a:gd name="T54" fmla="*/ 4260 w 4265"/>
                  <a:gd name="T55" fmla="*/ 1981 h 5559"/>
                  <a:gd name="T56" fmla="*/ 4251 w 4265"/>
                  <a:gd name="T57" fmla="*/ 2387 h 5559"/>
                  <a:gd name="T58" fmla="*/ 3088 w 4265"/>
                  <a:gd name="T59" fmla="*/ 2700 h 5559"/>
                  <a:gd name="T60" fmla="*/ 2589 w 4265"/>
                  <a:gd name="T61" fmla="*/ 4985 h 5559"/>
                  <a:gd name="T62" fmla="*/ 376 w 4265"/>
                  <a:gd name="T63" fmla="*/ 3342 h 5559"/>
                  <a:gd name="T64" fmla="*/ 174 w 4265"/>
                  <a:gd name="T65" fmla="*/ 2976 h 5559"/>
                  <a:gd name="T66" fmla="*/ 45 w 4265"/>
                  <a:gd name="T67" fmla="*/ 2569 h 5559"/>
                  <a:gd name="T68" fmla="*/ 0 w 4265"/>
                  <a:gd name="T69" fmla="*/ 2133 h 5559"/>
                  <a:gd name="T70" fmla="*/ 47 w 4265"/>
                  <a:gd name="T71" fmla="*/ 1686 h 5559"/>
                  <a:gd name="T72" fmla="*/ 182 w 4265"/>
                  <a:gd name="T73" fmla="*/ 1270 h 5559"/>
                  <a:gd name="T74" fmla="*/ 395 w 4265"/>
                  <a:gd name="T75" fmla="*/ 898 h 5559"/>
                  <a:gd name="T76" fmla="*/ 676 w 4265"/>
                  <a:gd name="T77" fmla="*/ 576 h 5559"/>
                  <a:gd name="T78" fmla="*/ 1016 w 4265"/>
                  <a:gd name="T79" fmla="*/ 317 h 5559"/>
                  <a:gd name="T80" fmla="*/ 1404 w 4265"/>
                  <a:gd name="T81" fmla="*/ 129 h 5559"/>
                  <a:gd name="T82" fmla="*/ 1832 w 4265"/>
                  <a:gd name="T83" fmla="*/ 22 h 5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5" h="5559">
                    <a:moveTo>
                      <a:pt x="2133" y="1145"/>
                    </a:moveTo>
                    <a:lnTo>
                      <a:pt x="2029" y="1151"/>
                    </a:lnTo>
                    <a:lnTo>
                      <a:pt x="1927" y="1167"/>
                    </a:lnTo>
                    <a:lnTo>
                      <a:pt x="1830" y="1194"/>
                    </a:lnTo>
                    <a:lnTo>
                      <a:pt x="1737" y="1231"/>
                    </a:lnTo>
                    <a:lnTo>
                      <a:pt x="1648" y="1276"/>
                    </a:lnTo>
                    <a:lnTo>
                      <a:pt x="1565" y="1330"/>
                    </a:lnTo>
                    <a:lnTo>
                      <a:pt x="1490" y="1392"/>
                    </a:lnTo>
                    <a:lnTo>
                      <a:pt x="1421" y="1462"/>
                    </a:lnTo>
                    <a:lnTo>
                      <a:pt x="1358" y="1539"/>
                    </a:lnTo>
                    <a:lnTo>
                      <a:pt x="1304" y="1621"/>
                    </a:lnTo>
                    <a:lnTo>
                      <a:pt x="1258" y="1709"/>
                    </a:lnTo>
                    <a:lnTo>
                      <a:pt x="1222" y="1802"/>
                    </a:lnTo>
                    <a:lnTo>
                      <a:pt x="1195" y="1898"/>
                    </a:lnTo>
                    <a:lnTo>
                      <a:pt x="1179" y="2000"/>
                    </a:lnTo>
                    <a:lnTo>
                      <a:pt x="1174" y="2104"/>
                    </a:lnTo>
                    <a:lnTo>
                      <a:pt x="1179" y="2210"/>
                    </a:lnTo>
                    <a:lnTo>
                      <a:pt x="1195" y="2310"/>
                    </a:lnTo>
                    <a:lnTo>
                      <a:pt x="1222" y="2408"/>
                    </a:lnTo>
                    <a:lnTo>
                      <a:pt x="1258" y="2501"/>
                    </a:lnTo>
                    <a:lnTo>
                      <a:pt x="1304" y="2589"/>
                    </a:lnTo>
                    <a:lnTo>
                      <a:pt x="1358" y="2671"/>
                    </a:lnTo>
                    <a:lnTo>
                      <a:pt x="1421" y="2748"/>
                    </a:lnTo>
                    <a:lnTo>
                      <a:pt x="1490" y="2818"/>
                    </a:lnTo>
                    <a:lnTo>
                      <a:pt x="1565" y="2879"/>
                    </a:lnTo>
                    <a:lnTo>
                      <a:pt x="1648" y="2934"/>
                    </a:lnTo>
                    <a:lnTo>
                      <a:pt x="1737" y="2979"/>
                    </a:lnTo>
                    <a:lnTo>
                      <a:pt x="1830" y="3017"/>
                    </a:lnTo>
                    <a:lnTo>
                      <a:pt x="1927" y="3044"/>
                    </a:lnTo>
                    <a:lnTo>
                      <a:pt x="2029" y="3060"/>
                    </a:lnTo>
                    <a:lnTo>
                      <a:pt x="2133" y="3065"/>
                    </a:lnTo>
                    <a:lnTo>
                      <a:pt x="2236" y="3060"/>
                    </a:lnTo>
                    <a:lnTo>
                      <a:pt x="2338" y="3044"/>
                    </a:lnTo>
                    <a:lnTo>
                      <a:pt x="2437" y="3017"/>
                    </a:lnTo>
                    <a:lnTo>
                      <a:pt x="2528" y="2979"/>
                    </a:lnTo>
                    <a:lnTo>
                      <a:pt x="2617" y="2934"/>
                    </a:lnTo>
                    <a:lnTo>
                      <a:pt x="2700" y="2879"/>
                    </a:lnTo>
                    <a:lnTo>
                      <a:pt x="2775" y="2818"/>
                    </a:lnTo>
                    <a:lnTo>
                      <a:pt x="2845" y="2748"/>
                    </a:lnTo>
                    <a:lnTo>
                      <a:pt x="2907" y="2671"/>
                    </a:lnTo>
                    <a:lnTo>
                      <a:pt x="2961" y="2589"/>
                    </a:lnTo>
                    <a:lnTo>
                      <a:pt x="3007" y="2501"/>
                    </a:lnTo>
                    <a:lnTo>
                      <a:pt x="3043" y="2408"/>
                    </a:lnTo>
                    <a:lnTo>
                      <a:pt x="3070" y="2310"/>
                    </a:lnTo>
                    <a:lnTo>
                      <a:pt x="3088" y="2210"/>
                    </a:lnTo>
                    <a:lnTo>
                      <a:pt x="3093" y="2104"/>
                    </a:lnTo>
                    <a:lnTo>
                      <a:pt x="3088" y="2000"/>
                    </a:lnTo>
                    <a:lnTo>
                      <a:pt x="3070" y="1898"/>
                    </a:lnTo>
                    <a:lnTo>
                      <a:pt x="3043" y="1802"/>
                    </a:lnTo>
                    <a:lnTo>
                      <a:pt x="3007" y="1709"/>
                    </a:lnTo>
                    <a:lnTo>
                      <a:pt x="2961" y="1621"/>
                    </a:lnTo>
                    <a:lnTo>
                      <a:pt x="2907" y="1539"/>
                    </a:lnTo>
                    <a:lnTo>
                      <a:pt x="2845" y="1462"/>
                    </a:lnTo>
                    <a:lnTo>
                      <a:pt x="2775" y="1392"/>
                    </a:lnTo>
                    <a:lnTo>
                      <a:pt x="2700" y="1330"/>
                    </a:lnTo>
                    <a:lnTo>
                      <a:pt x="2617" y="1276"/>
                    </a:lnTo>
                    <a:lnTo>
                      <a:pt x="2528" y="1231"/>
                    </a:lnTo>
                    <a:lnTo>
                      <a:pt x="2437" y="1194"/>
                    </a:lnTo>
                    <a:lnTo>
                      <a:pt x="2338" y="1167"/>
                    </a:lnTo>
                    <a:lnTo>
                      <a:pt x="2236" y="1151"/>
                    </a:lnTo>
                    <a:lnTo>
                      <a:pt x="2133" y="1145"/>
                    </a:lnTo>
                    <a:close/>
                    <a:moveTo>
                      <a:pt x="2133" y="0"/>
                    </a:moveTo>
                    <a:lnTo>
                      <a:pt x="2285" y="6"/>
                    </a:lnTo>
                    <a:lnTo>
                      <a:pt x="2435" y="22"/>
                    </a:lnTo>
                    <a:lnTo>
                      <a:pt x="2580" y="48"/>
                    </a:lnTo>
                    <a:lnTo>
                      <a:pt x="2723" y="84"/>
                    </a:lnTo>
                    <a:lnTo>
                      <a:pt x="2861" y="129"/>
                    </a:lnTo>
                    <a:lnTo>
                      <a:pt x="2995" y="183"/>
                    </a:lnTo>
                    <a:lnTo>
                      <a:pt x="3126" y="245"/>
                    </a:lnTo>
                    <a:lnTo>
                      <a:pt x="3249" y="317"/>
                    </a:lnTo>
                    <a:lnTo>
                      <a:pt x="3369" y="396"/>
                    </a:lnTo>
                    <a:lnTo>
                      <a:pt x="3482" y="483"/>
                    </a:lnTo>
                    <a:lnTo>
                      <a:pt x="3589" y="576"/>
                    </a:lnTo>
                    <a:lnTo>
                      <a:pt x="3689" y="676"/>
                    </a:lnTo>
                    <a:lnTo>
                      <a:pt x="3784" y="784"/>
                    </a:lnTo>
                    <a:lnTo>
                      <a:pt x="3870" y="898"/>
                    </a:lnTo>
                    <a:lnTo>
                      <a:pt x="3949" y="1016"/>
                    </a:lnTo>
                    <a:lnTo>
                      <a:pt x="4020" y="1142"/>
                    </a:lnTo>
                    <a:lnTo>
                      <a:pt x="4083" y="1270"/>
                    </a:lnTo>
                    <a:lnTo>
                      <a:pt x="4138" y="1405"/>
                    </a:lnTo>
                    <a:lnTo>
                      <a:pt x="4183" y="1544"/>
                    </a:lnTo>
                    <a:lnTo>
                      <a:pt x="4219" y="1686"/>
                    </a:lnTo>
                    <a:lnTo>
                      <a:pt x="4244" y="1832"/>
                    </a:lnTo>
                    <a:lnTo>
                      <a:pt x="4260" y="1981"/>
                    </a:lnTo>
                    <a:lnTo>
                      <a:pt x="4265" y="2133"/>
                    </a:lnTo>
                    <a:lnTo>
                      <a:pt x="4262" y="2262"/>
                    </a:lnTo>
                    <a:lnTo>
                      <a:pt x="4251" y="2387"/>
                    </a:lnTo>
                    <a:lnTo>
                      <a:pt x="4231" y="2512"/>
                    </a:lnTo>
                    <a:lnTo>
                      <a:pt x="3199" y="2512"/>
                    </a:lnTo>
                    <a:lnTo>
                      <a:pt x="3088" y="2700"/>
                    </a:lnTo>
                    <a:lnTo>
                      <a:pt x="2642" y="3459"/>
                    </a:lnTo>
                    <a:lnTo>
                      <a:pt x="2589" y="3548"/>
                    </a:lnTo>
                    <a:lnTo>
                      <a:pt x="2589" y="4985"/>
                    </a:lnTo>
                    <a:lnTo>
                      <a:pt x="2133" y="5559"/>
                    </a:lnTo>
                    <a:lnTo>
                      <a:pt x="460" y="3453"/>
                    </a:lnTo>
                    <a:lnTo>
                      <a:pt x="376" y="3342"/>
                    </a:lnTo>
                    <a:lnTo>
                      <a:pt x="301" y="3224"/>
                    </a:lnTo>
                    <a:lnTo>
                      <a:pt x="233" y="3103"/>
                    </a:lnTo>
                    <a:lnTo>
                      <a:pt x="174" y="2976"/>
                    </a:lnTo>
                    <a:lnTo>
                      <a:pt x="122" y="2845"/>
                    </a:lnTo>
                    <a:lnTo>
                      <a:pt x="79" y="2709"/>
                    </a:lnTo>
                    <a:lnTo>
                      <a:pt x="45" y="2569"/>
                    </a:lnTo>
                    <a:lnTo>
                      <a:pt x="20" y="2428"/>
                    </a:lnTo>
                    <a:lnTo>
                      <a:pt x="5" y="2281"/>
                    </a:lnTo>
                    <a:lnTo>
                      <a:pt x="0" y="2133"/>
                    </a:lnTo>
                    <a:lnTo>
                      <a:pt x="5" y="1981"/>
                    </a:lnTo>
                    <a:lnTo>
                      <a:pt x="21" y="1832"/>
                    </a:lnTo>
                    <a:lnTo>
                      <a:pt x="47" y="1686"/>
                    </a:lnTo>
                    <a:lnTo>
                      <a:pt x="82" y="1544"/>
                    </a:lnTo>
                    <a:lnTo>
                      <a:pt x="129" y="1405"/>
                    </a:lnTo>
                    <a:lnTo>
                      <a:pt x="182" y="1270"/>
                    </a:lnTo>
                    <a:lnTo>
                      <a:pt x="245" y="1142"/>
                    </a:lnTo>
                    <a:lnTo>
                      <a:pt x="317" y="1016"/>
                    </a:lnTo>
                    <a:lnTo>
                      <a:pt x="395" y="898"/>
                    </a:lnTo>
                    <a:lnTo>
                      <a:pt x="481" y="784"/>
                    </a:lnTo>
                    <a:lnTo>
                      <a:pt x="576" y="676"/>
                    </a:lnTo>
                    <a:lnTo>
                      <a:pt x="676" y="576"/>
                    </a:lnTo>
                    <a:lnTo>
                      <a:pt x="784" y="483"/>
                    </a:lnTo>
                    <a:lnTo>
                      <a:pt x="896" y="396"/>
                    </a:lnTo>
                    <a:lnTo>
                      <a:pt x="1016" y="317"/>
                    </a:lnTo>
                    <a:lnTo>
                      <a:pt x="1141" y="245"/>
                    </a:lnTo>
                    <a:lnTo>
                      <a:pt x="1270" y="183"/>
                    </a:lnTo>
                    <a:lnTo>
                      <a:pt x="1404" y="129"/>
                    </a:lnTo>
                    <a:lnTo>
                      <a:pt x="1542" y="84"/>
                    </a:lnTo>
                    <a:lnTo>
                      <a:pt x="1685" y="48"/>
                    </a:lnTo>
                    <a:lnTo>
                      <a:pt x="1832" y="22"/>
                    </a:lnTo>
                    <a:lnTo>
                      <a:pt x="1981" y="6"/>
                    </a:lnTo>
                    <a:lnTo>
                      <a:pt x="213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sp>
          <p:nvSpPr>
            <p:cNvPr id="68" name="Freeform 11">
              <a:extLst>
                <a:ext uri="{FF2B5EF4-FFF2-40B4-BE49-F238E27FC236}">
                  <a16:creationId xmlns:a16="http://schemas.microsoft.com/office/drawing/2014/main" id="{F6B04B2B-54D0-6049-869E-95F95ED1021A}"/>
                </a:ext>
              </a:extLst>
            </p:cNvPr>
            <p:cNvSpPr>
              <a:spLocks/>
            </p:cNvSpPr>
            <p:nvPr/>
          </p:nvSpPr>
          <p:spPr bwMode="auto">
            <a:xfrm>
              <a:off x="6864277" y="1945313"/>
              <a:ext cx="377008" cy="325588"/>
            </a:xfrm>
            <a:custGeom>
              <a:avLst/>
              <a:gdLst>
                <a:gd name="T0" fmla="*/ 1701 w 3402"/>
                <a:gd name="T1" fmla="*/ 0 h 2938"/>
                <a:gd name="T2" fmla="*/ 3402 w 3402"/>
                <a:gd name="T3" fmla="*/ 1554 h 2938"/>
                <a:gd name="T4" fmla="*/ 2892 w 3402"/>
                <a:gd name="T5" fmla="*/ 1554 h 2938"/>
                <a:gd name="T6" fmla="*/ 2892 w 3402"/>
                <a:gd name="T7" fmla="*/ 2938 h 2938"/>
                <a:gd name="T8" fmla="*/ 2041 w 3402"/>
                <a:gd name="T9" fmla="*/ 2938 h 2938"/>
                <a:gd name="T10" fmla="*/ 2041 w 3402"/>
                <a:gd name="T11" fmla="*/ 1901 h 2938"/>
                <a:gd name="T12" fmla="*/ 1361 w 3402"/>
                <a:gd name="T13" fmla="*/ 1901 h 2938"/>
                <a:gd name="T14" fmla="*/ 1361 w 3402"/>
                <a:gd name="T15" fmla="*/ 2938 h 2938"/>
                <a:gd name="T16" fmla="*/ 510 w 3402"/>
                <a:gd name="T17" fmla="*/ 2938 h 2938"/>
                <a:gd name="T18" fmla="*/ 510 w 3402"/>
                <a:gd name="T19" fmla="*/ 1554 h 2938"/>
                <a:gd name="T20" fmla="*/ 0 w 3402"/>
                <a:gd name="T21" fmla="*/ 1554 h 2938"/>
                <a:gd name="T22" fmla="*/ 1701 w 3402"/>
                <a:gd name="T23" fmla="*/ 0 h 2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2" h="2938">
                  <a:moveTo>
                    <a:pt x="1701" y="0"/>
                  </a:moveTo>
                  <a:lnTo>
                    <a:pt x="3402" y="1554"/>
                  </a:lnTo>
                  <a:lnTo>
                    <a:pt x="2892" y="1554"/>
                  </a:lnTo>
                  <a:lnTo>
                    <a:pt x="2892" y="2938"/>
                  </a:lnTo>
                  <a:lnTo>
                    <a:pt x="2041" y="2938"/>
                  </a:lnTo>
                  <a:lnTo>
                    <a:pt x="2041" y="1901"/>
                  </a:lnTo>
                  <a:lnTo>
                    <a:pt x="1361" y="1901"/>
                  </a:lnTo>
                  <a:lnTo>
                    <a:pt x="1361" y="2938"/>
                  </a:lnTo>
                  <a:lnTo>
                    <a:pt x="510" y="2938"/>
                  </a:lnTo>
                  <a:lnTo>
                    <a:pt x="510" y="1554"/>
                  </a:lnTo>
                  <a:lnTo>
                    <a:pt x="0" y="1554"/>
                  </a:lnTo>
                  <a:lnTo>
                    <a:pt x="1701"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nvGrpSpPr>
            <p:cNvPr id="69" name="Group 68">
              <a:extLst>
                <a:ext uri="{FF2B5EF4-FFF2-40B4-BE49-F238E27FC236}">
                  <a16:creationId xmlns:a16="http://schemas.microsoft.com/office/drawing/2014/main" id="{22C6710B-1A4B-9A44-BE78-BC10F262910E}"/>
                </a:ext>
              </a:extLst>
            </p:cNvPr>
            <p:cNvGrpSpPr/>
            <p:nvPr/>
          </p:nvGrpSpPr>
          <p:grpSpPr>
            <a:xfrm>
              <a:off x="4974606" y="3119116"/>
              <a:ext cx="573440" cy="364293"/>
              <a:chOff x="9190038" y="984250"/>
              <a:chExt cx="4905375" cy="3116263"/>
            </a:xfrm>
            <a:solidFill>
              <a:schemeClr val="accent2"/>
            </a:solidFill>
          </p:grpSpPr>
          <p:sp>
            <p:nvSpPr>
              <p:cNvPr id="98" name="Freeform 68">
                <a:extLst>
                  <a:ext uri="{FF2B5EF4-FFF2-40B4-BE49-F238E27FC236}">
                    <a16:creationId xmlns:a16="http://schemas.microsoft.com/office/drawing/2014/main" id="{C91E16D1-92D5-BC41-8A7B-EA234E9D4CC2}"/>
                  </a:ext>
                </a:extLst>
              </p:cNvPr>
              <p:cNvSpPr>
                <a:spLocks/>
              </p:cNvSpPr>
              <p:nvPr/>
            </p:nvSpPr>
            <p:spPr bwMode="auto">
              <a:xfrm>
                <a:off x="9632951" y="984250"/>
                <a:ext cx="4021138" cy="962025"/>
              </a:xfrm>
              <a:custGeom>
                <a:avLst/>
                <a:gdLst>
                  <a:gd name="T0" fmla="*/ 4425 w 5066"/>
                  <a:gd name="T1" fmla="*/ 0 h 1211"/>
                  <a:gd name="T2" fmla="*/ 4595 w 5066"/>
                  <a:gd name="T3" fmla="*/ 22 h 1211"/>
                  <a:gd name="T4" fmla="*/ 4749 w 5066"/>
                  <a:gd name="T5" fmla="*/ 88 h 1211"/>
                  <a:gd name="T6" fmla="*/ 4879 w 5066"/>
                  <a:gd name="T7" fmla="*/ 187 h 1211"/>
                  <a:gd name="T8" fmla="*/ 4980 w 5066"/>
                  <a:gd name="T9" fmla="*/ 319 h 1211"/>
                  <a:gd name="T10" fmla="*/ 5044 w 5066"/>
                  <a:gd name="T11" fmla="*/ 470 h 1211"/>
                  <a:gd name="T12" fmla="*/ 5066 w 5066"/>
                  <a:gd name="T13" fmla="*/ 641 h 1211"/>
                  <a:gd name="T14" fmla="*/ 4920 w 5066"/>
                  <a:gd name="T15" fmla="*/ 1211 h 1211"/>
                  <a:gd name="T16" fmla="*/ 4914 w 5066"/>
                  <a:gd name="T17" fmla="*/ 1106 h 1211"/>
                  <a:gd name="T18" fmla="*/ 4875 w 5066"/>
                  <a:gd name="T19" fmla="*/ 958 h 1211"/>
                  <a:gd name="T20" fmla="*/ 4798 w 5066"/>
                  <a:gd name="T21" fmla="*/ 827 h 1211"/>
                  <a:gd name="T22" fmla="*/ 4693 w 5066"/>
                  <a:gd name="T23" fmla="*/ 722 h 1211"/>
                  <a:gd name="T24" fmla="*/ 4564 w 5066"/>
                  <a:gd name="T25" fmla="*/ 647 h 1211"/>
                  <a:gd name="T26" fmla="*/ 4415 w 5066"/>
                  <a:gd name="T27" fmla="*/ 605 h 1211"/>
                  <a:gd name="T28" fmla="*/ 3023 w 5066"/>
                  <a:gd name="T29" fmla="*/ 600 h 1211"/>
                  <a:gd name="T30" fmla="*/ 2875 w 5066"/>
                  <a:gd name="T31" fmla="*/ 619 h 1211"/>
                  <a:gd name="T32" fmla="*/ 2742 w 5066"/>
                  <a:gd name="T33" fmla="*/ 673 h 1211"/>
                  <a:gd name="T34" fmla="*/ 2625 w 5066"/>
                  <a:gd name="T35" fmla="*/ 755 h 1211"/>
                  <a:gd name="T36" fmla="*/ 2533 w 5066"/>
                  <a:gd name="T37" fmla="*/ 862 h 1211"/>
                  <a:gd name="T38" fmla="*/ 2441 w 5066"/>
                  <a:gd name="T39" fmla="*/ 755 h 1211"/>
                  <a:gd name="T40" fmla="*/ 2327 w 5066"/>
                  <a:gd name="T41" fmla="*/ 673 h 1211"/>
                  <a:gd name="T42" fmla="*/ 2194 w 5066"/>
                  <a:gd name="T43" fmla="*/ 619 h 1211"/>
                  <a:gd name="T44" fmla="*/ 2046 w 5066"/>
                  <a:gd name="T45" fmla="*/ 600 h 1211"/>
                  <a:gd name="T46" fmla="*/ 653 w 5066"/>
                  <a:gd name="T47" fmla="*/ 605 h 1211"/>
                  <a:gd name="T48" fmla="*/ 505 w 5066"/>
                  <a:gd name="T49" fmla="*/ 647 h 1211"/>
                  <a:gd name="T50" fmla="*/ 374 w 5066"/>
                  <a:gd name="T51" fmla="*/ 722 h 1211"/>
                  <a:gd name="T52" fmla="*/ 269 w 5066"/>
                  <a:gd name="T53" fmla="*/ 827 h 1211"/>
                  <a:gd name="T54" fmla="*/ 194 w 5066"/>
                  <a:gd name="T55" fmla="*/ 958 h 1211"/>
                  <a:gd name="T56" fmla="*/ 152 w 5066"/>
                  <a:gd name="T57" fmla="*/ 1106 h 1211"/>
                  <a:gd name="T58" fmla="*/ 147 w 5066"/>
                  <a:gd name="T59" fmla="*/ 1185 h 1211"/>
                  <a:gd name="T60" fmla="*/ 0 w 5066"/>
                  <a:gd name="T61" fmla="*/ 1211 h 1211"/>
                  <a:gd name="T62" fmla="*/ 6 w 5066"/>
                  <a:gd name="T63" fmla="*/ 555 h 1211"/>
                  <a:gd name="T64" fmla="*/ 51 w 5066"/>
                  <a:gd name="T65" fmla="*/ 392 h 1211"/>
                  <a:gd name="T66" fmla="*/ 134 w 5066"/>
                  <a:gd name="T67" fmla="*/ 249 h 1211"/>
                  <a:gd name="T68" fmla="*/ 250 w 5066"/>
                  <a:gd name="T69" fmla="*/ 133 h 1211"/>
                  <a:gd name="T70" fmla="*/ 392 w 5066"/>
                  <a:gd name="T71" fmla="*/ 50 h 1211"/>
                  <a:gd name="T72" fmla="*/ 556 w 5066"/>
                  <a:gd name="T73" fmla="*/ 5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66" h="1211">
                    <a:moveTo>
                      <a:pt x="642" y="0"/>
                    </a:moveTo>
                    <a:lnTo>
                      <a:pt x="4425" y="0"/>
                    </a:lnTo>
                    <a:lnTo>
                      <a:pt x="4513" y="5"/>
                    </a:lnTo>
                    <a:lnTo>
                      <a:pt x="4595" y="22"/>
                    </a:lnTo>
                    <a:lnTo>
                      <a:pt x="4674" y="50"/>
                    </a:lnTo>
                    <a:lnTo>
                      <a:pt x="4749" y="88"/>
                    </a:lnTo>
                    <a:lnTo>
                      <a:pt x="4817" y="133"/>
                    </a:lnTo>
                    <a:lnTo>
                      <a:pt x="4879" y="187"/>
                    </a:lnTo>
                    <a:lnTo>
                      <a:pt x="4933" y="249"/>
                    </a:lnTo>
                    <a:lnTo>
                      <a:pt x="4980" y="319"/>
                    </a:lnTo>
                    <a:lnTo>
                      <a:pt x="5016" y="392"/>
                    </a:lnTo>
                    <a:lnTo>
                      <a:pt x="5044" y="470"/>
                    </a:lnTo>
                    <a:lnTo>
                      <a:pt x="5061" y="555"/>
                    </a:lnTo>
                    <a:lnTo>
                      <a:pt x="5066" y="641"/>
                    </a:lnTo>
                    <a:lnTo>
                      <a:pt x="5066" y="1211"/>
                    </a:lnTo>
                    <a:lnTo>
                      <a:pt x="4920" y="1211"/>
                    </a:lnTo>
                    <a:lnTo>
                      <a:pt x="4920" y="1185"/>
                    </a:lnTo>
                    <a:lnTo>
                      <a:pt x="4914" y="1106"/>
                    </a:lnTo>
                    <a:lnTo>
                      <a:pt x="4899" y="1029"/>
                    </a:lnTo>
                    <a:lnTo>
                      <a:pt x="4875" y="958"/>
                    </a:lnTo>
                    <a:lnTo>
                      <a:pt x="4841" y="890"/>
                    </a:lnTo>
                    <a:lnTo>
                      <a:pt x="4798" y="827"/>
                    </a:lnTo>
                    <a:lnTo>
                      <a:pt x="4749" y="770"/>
                    </a:lnTo>
                    <a:lnTo>
                      <a:pt x="4693" y="722"/>
                    </a:lnTo>
                    <a:lnTo>
                      <a:pt x="4631" y="680"/>
                    </a:lnTo>
                    <a:lnTo>
                      <a:pt x="4564" y="647"/>
                    </a:lnTo>
                    <a:lnTo>
                      <a:pt x="4490" y="620"/>
                    </a:lnTo>
                    <a:lnTo>
                      <a:pt x="4415" y="605"/>
                    </a:lnTo>
                    <a:lnTo>
                      <a:pt x="4337" y="600"/>
                    </a:lnTo>
                    <a:lnTo>
                      <a:pt x="3023" y="600"/>
                    </a:lnTo>
                    <a:lnTo>
                      <a:pt x="2946" y="605"/>
                    </a:lnTo>
                    <a:lnTo>
                      <a:pt x="2875" y="619"/>
                    </a:lnTo>
                    <a:lnTo>
                      <a:pt x="2805" y="641"/>
                    </a:lnTo>
                    <a:lnTo>
                      <a:pt x="2742" y="673"/>
                    </a:lnTo>
                    <a:lnTo>
                      <a:pt x="2680" y="710"/>
                    </a:lnTo>
                    <a:lnTo>
                      <a:pt x="2625" y="755"/>
                    </a:lnTo>
                    <a:lnTo>
                      <a:pt x="2577" y="806"/>
                    </a:lnTo>
                    <a:lnTo>
                      <a:pt x="2533" y="862"/>
                    </a:lnTo>
                    <a:lnTo>
                      <a:pt x="2490" y="806"/>
                    </a:lnTo>
                    <a:lnTo>
                      <a:pt x="2441" y="755"/>
                    </a:lnTo>
                    <a:lnTo>
                      <a:pt x="2387" y="710"/>
                    </a:lnTo>
                    <a:lnTo>
                      <a:pt x="2327" y="673"/>
                    </a:lnTo>
                    <a:lnTo>
                      <a:pt x="2261" y="641"/>
                    </a:lnTo>
                    <a:lnTo>
                      <a:pt x="2194" y="619"/>
                    </a:lnTo>
                    <a:lnTo>
                      <a:pt x="2121" y="605"/>
                    </a:lnTo>
                    <a:lnTo>
                      <a:pt x="2046" y="600"/>
                    </a:lnTo>
                    <a:lnTo>
                      <a:pt x="732" y="600"/>
                    </a:lnTo>
                    <a:lnTo>
                      <a:pt x="653" y="605"/>
                    </a:lnTo>
                    <a:lnTo>
                      <a:pt x="576" y="620"/>
                    </a:lnTo>
                    <a:lnTo>
                      <a:pt x="505" y="647"/>
                    </a:lnTo>
                    <a:lnTo>
                      <a:pt x="437" y="680"/>
                    </a:lnTo>
                    <a:lnTo>
                      <a:pt x="374" y="722"/>
                    </a:lnTo>
                    <a:lnTo>
                      <a:pt x="317" y="770"/>
                    </a:lnTo>
                    <a:lnTo>
                      <a:pt x="269" y="827"/>
                    </a:lnTo>
                    <a:lnTo>
                      <a:pt x="227" y="890"/>
                    </a:lnTo>
                    <a:lnTo>
                      <a:pt x="194" y="958"/>
                    </a:lnTo>
                    <a:lnTo>
                      <a:pt x="167" y="1029"/>
                    </a:lnTo>
                    <a:lnTo>
                      <a:pt x="152" y="1106"/>
                    </a:lnTo>
                    <a:lnTo>
                      <a:pt x="147" y="1185"/>
                    </a:lnTo>
                    <a:lnTo>
                      <a:pt x="147" y="1185"/>
                    </a:lnTo>
                    <a:lnTo>
                      <a:pt x="147" y="1211"/>
                    </a:lnTo>
                    <a:lnTo>
                      <a:pt x="0" y="1211"/>
                    </a:lnTo>
                    <a:lnTo>
                      <a:pt x="0" y="641"/>
                    </a:lnTo>
                    <a:lnTo>
                      <a:pt x="6" y="555"/>
                    </a:lnTo>
                    <a:lnTo>
                      <a:pt x="23" y="470"/>
                    </a:lnTo>
                    <a:lnTo>
                      <a:pt x="51" y="392"/>
                    </a:lnTo>
                    <a:lnTo>
                      <a:pt x="88" y="319"/>
                    </a:lnTo>
                    <a:lnTo>
                      <a:pt x="134" y="249"/>
                    </a:lnTo>
                    <a:lnTo>
                      <a:pt x="188" y="187"/>
                    </a:lnTo>
                    <a:lnTo>
                      <a:pt x="250" y="133"/>
                    </a:lnTo>
                    <a:lnTo>
                      <a:pt x="319" y="88"/>
                    </a:lnTo>
                    <a:lnTo>
                      <a:pt x="392" y="50"/>
                    </a:lnTo>
                    <a:lnTo>
                      <a:pt x="471" y="22"/>
                    </a:lnTo>
                    <a:lnTo>
                      <a:pt x="556" y="5"/>
                    </a:lnTo>
                    <a:lnTo>
                      <a:pt x="64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99" name="Freeform 69">
                <a:extLst>
                  <a:ext uri="{FF2B5EF4-FFF2-40B4-BE49-F238E27FC236}">
                    <a16:creationId xmlns:a16="http://schemas.microsoft.com/office/drawing/2014/main" id="{692F13A2-0F9C-A74A-9F22-046B9004E29A}"/>
                  </a:ext>
                </a:extLst>
              </p:cNvPr>
              <p:cNvSpPr>
                <a:spLocks/>
              </p:cNvSpPr>
              <p:nvPr/>
            </p:nvSpPr>
            <p:spPr bwMode="auto">
              <a:xfrm>
                <a:off x="9190038" y="2163763"/>
                <a:ext cx="4905375" cy="1936750"/>
              </a:xfrm>
              <a:custGeom>
                <a:avLst/>
                <a:gdLst>
                  <a:gd name="T0" fmla="*/ 5935 w 6181"/>
                  <a:gd name="T1" fmla="*/ 0 h 2440"/>
                  <a:gd name="T2" fmla="*/ 6031 w 6181"/>
                  <a:gd name="T3" fmla="*/ 18 h 2440"/>
                  <a:gd name="T4" fmla="*/ 6109 w 6181"/>
                  <a:gd name="T5" fmla="*/ 71 h 2440"/>
                  <a:gd name="T6" fmla="*/ 6162 w 6181"/>
                  <a:gd name="T7" fmla="*/ 150 h 2440"/>
                  <a:gd name="T8" fmla="*/ 6181 w 6181"/>
                  <a:gd name="T9" fmla="*/ 245 h 2440"/>
                  <a:gd name="T10" fmla="*/ 6177 w 6181"/>
                  <a:gd name="T11" fmla="*/ 1721 h 2440"/>
                  <a:gd name="T12" fmla="*/ 6139 w 6181"/>
                  <a:gd name="T13" fmla="*/ 1809 h 2440"/>
                  <a:gd name="T14" fmla="*/ 6074 w 6181"/>
                  <a:gd name="T15" fmla="*/ 1874 h 2440"/>
                  <a:gd name="T16" fmla="*/ 5986 w 6181"/>
                  <a:gd name="T17" fmla="*/ 1912 h 2440"/>
                  <a:gd name="T18" fmla="*/ 5834 w 6181"/>
                  <a:gd name="T19" fmla="*/ 1917 h 2440"/>
                  <a:gd name="T20" fmla="*/ 5961 w 6181"/>
                  <a:gd name="T21" fmla="*/ 2294 h 2440"/>
                  <a:gd name="T22" fmla="*/ 5948 w 6181"/>
                  <a:gd name="T23" fmla="*/ 2362 h 2440"/>
                  <a:gd name="T24" fmla="*/ 5903 w 6181"/>
                  <a:gd name="T25" fmla="*/ 2416 h 2440"/>
                  <a:gd name="T26" fmla="*/ 5849 w 6181"/>
                  <a:gd name="T27" fmla="*/ 2439 h 2440"/>
                  <a:gd name="T28" fmla="*/ 5792 w 6181"/>
                  <a:gd name="T29" fmla="*/ 2437 h 2440"/>
                  <a:gd name="T30" fmla="*/ 5734 w 6181"/>
                  <a:gd name="T31" fmla="*/ 2405 h 2440"/>
                  <a:gd name="T32" fmla="*/ 5697 w 6181"/>
                  <a:gd name="T33" fmla="*/ 2349 h 2440"/>
                  <a:gd name="T34" fmla="*/ 638 w 6181"/>
                  <a:gd name="T35" fmla="*/ 1917 h 2440"/>
                  <a:gd name="T36" fmla="*/ 469 w 6181"/>
                  <a:gd name="T37" fmla="*/ 2380 h 2440"/>
                  <a:gd name="T38" fmla="*/ 420 w 6181"/>
                  <a:gd name="T39" fmla="*/ 2424 h 2440"/>
                  <a:gd name="T40" fmla="*/ 357 w 6181"/>
                  <a:gd name="T41" fmla="*/ 2440 h 2440"/>
                  <a:gd name="T42" fmla="*/ 310 w 6181"/>
                  <a:gd name="T43" fmla="*/ 2433 h 2440"/>
                  <a:gd name="T44" fmla="*/ 251 w 6181"/>
                  <a:gd name="T45" fmla="*/ 2392 h 2440"/>
                  <a:gd name="T46" fmla="*/ 221 w 6181"/>
                  <a:gd name="T47" fmla="*/ 2330 h 2440"/>
                  <a:gd name="T48" fmla="*/ 227 w 6181"/>
                  <a:gd name="T49" fmla="*/ 2259 h 2440"/>
                  <a:gd name="T50" fmla="*/ 246 w 6181"/>
                  <a:gd name="T51" fmla="*/ 1917 h 2440"/>
                  <a:gd name="T52" fmla="*/ 150 w 6181"/>
                  <a:gd name="T53" fmla="*/ 1897 h 2440"/>
                  <a:gd name="T54" fmla="*/ 71 w 6181"/>
                  <a:gd name="T55" fmla="*/ 1844 h 2440"/>
                  <a:gd name="T56" fmla="*/ 19 w 6181"/>
                  <a:gd name="T57" fmla="*/ 1767 h 2440"/>
                  <a:gd name="T58" fmla="*/ 0 w 6181"/>
                  <a:gd name="T59" fmla="*/ 1672 h 2440"/>
                  <a:gd name="T60" fmla="*/ 6 w 6181"/>
                  <a:gd name="T61" fmla="*/ 195 h 2440"/>
                  <a:gd name="T62" fmla="*/ 41 w 6181"/>
                  <a:gd name="T63" fmla="*/ 108 h 2440"/>
                  <a:gd name="T64" fmla="*/ 109 w 6181"/>
                  <a:gd name="T65" fmla="*/ 41 h 2440"/>
                  <a:gd name="T66" fmla="*/ 197 w 6181"/>
                  <a:gd name="T67" fmla="*/ 3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81" h="2440">
                    <a:moveTo>
                      <a:pt x="246" y="0"/>
                    </a:moveTo>
                    <a:lnTo>
                      <a:pt x="5935" y="0"/>
                    </a:lnTo>
                    <a:lnTo>
                      <a:pt x="5986" y="3"/>
                    </a:lnTo>
                    <a:lnTo>
                      <a:pt x="6031" y="18"/>
                    </a:lnTo>
                    <a:lnTo>
                      <a:pt x="6074" y="41"/>
                    </a:lnTo>
                    <a:lnTo>
                      <a:pt x="6109" y="71"/>
                    </a:lnTo>
                    <a:lnTo>
                      <a:pt x="6139" y="108"/>
                    </a:lnTo>
                    <a:lnTo>
                      <a:pt x="6162" y="150"/>
                    </a:lnTo>
                    <a:lnTo>
                      <a:pt x="6177" y="195"/>
                    </a:lnTo>
                    <a:lnTo>
                      <a:pt x="6181" y="245"/>
                    </a:lnTo>
                    <a:lnTo>
                      <a:pt x="6181" y="1672"/>
                    </a:lnTo>
                    <a:lnTo>
                      <a:pt x="6177" y="1721"/>
                    </a:lnTo>
                    <a:lnTo>
                      <a:pt x="6162" y="1767"/>
                    </a:lnTo>
                    <a:lnTo>
                      <a:pt x="6139" y="1809"/>
                    </a:lnTo>
                    <a:lnTo>
                      <a:pt x="6109" y="1844"/>
                    </a:lnTo>
                    <a:lnTo>
                      <a:pt x="6074" y="1874"/>
                    </a:lnTo>
                    <a:lnTo>
                      <a:pt x="6031" y="1897"/>
                    </a:lnTo>
                    <a:lnTo>
                      <a:pt x="5986" y="1912"/>
                    </a:lnTo>
                    <a:lnTo>
                      <a:pt x="5935" y="1917"/>
                    </a:lnTo>
                    <a:lnTo>
                      <a:pt x="5834" y="1917"/>
                    </a:lnTo>
                    <a:lnTo>
                      <a:pt x="5954" y="2259"/>
                    </a:lnTo>
                    <a:lnTo>
                      <a:pt x="5961" y="2294"/>
                    </a:lnTo>
                    <a:lnTo>
                      <a:pt x="5959" y="2330"/>
                    </a:lnTo>
                    <a:lnTo>
                      <a:pt x="5948" y="2362"/>
                    </a:lnTo>
                    <a:lnTo>
                      <a:pt x="5929" y="2392"/>
                    </a:lnTo>
                    <a:lnTo>
                      <a:pt x="5903" y="2416"/>
                    </a:lnTo>
                    <a:lnTo>
                      <a:pt x="5871" y="2433"/>
                    </a:lnTo>
                    <a:lnTo>
                      <a:pt x="5849" y="2439"/>
                    </a:lnTo>
                    <a:lnTo>
                      <a:pt x="5826" y="2440"/>
                    </a:lnTo>
                    <a:lnTo>
                      <a:pt x="5792" y="2437"/>
                    </a:lnTo>
                    <a:lnTo>
                      <a:pt x="5762" y="2424"/>
                    </a:lnTo>
                    <a:lnTo>
                      <a:pt x="5734" y="2405"/>
                    </a:lnTo>
                    <a:lnTo>
                      <a:pt x="5712" y="2380"/>
                    </a:lnTo>
                    <a:lnTo>
                      <a:pt x="5697" y="2349"/>
                    </a:lnTo>
                    <a:lnTo>
                      <a:pt x="5543" y="1917"/>
                    </a:lnTo>
                    <a:lnTo>
                      <a:pt x="638" y="1917"/>
                    </a:lnTo>
                    <a:lnTo>
                      <a:pt x="484" y="2349"/>
                    </a:lnTo>
                    <a:lnTo>
                      <a:pt x="469" y="2380"/>
                    </a:lnTo>
                    <a:lnTo>
                      <a:pt x="447" y="2405"/>
                    </a:lnTo>
                    <a:lnTo>
                      <a:pt x="420" y="2424"/>
                    </a:lnTo>
                    <a:lnTo>
                      <a:pt x="388" y="2437"/>
                    </a:lnTo>
                    <a:lnTo>
                      <a:pt x="357" y="2440"/>
                    </a:lnTo>
                    <a:lnTo>
                      <a:pt x="334" y="2439"/>
                    </a:lnTo>
                    <a:lnTo>
                      <a:pt x="310" y="2433"/>
                    </a:lnTo>
                    <a:lnTo>
                      <a:pt x="278" y="2416"/>
                    </a:lnTo>
                    <a:lnTo>
                      <a:pt x="251" y="2392"/>
                    </a:lnTo>
                    <a:lnTo>
                      <a:pt x="233" y="2362"/>
                    </a:lnTo>
                    <a:lnTo>
                      <a:pt x="221" y="2330"/>
                    </a:lnTo>
                    <a:lnTo>
                      <a:pt x="220" y="2294"/>
                    </a:lnTo>
                    <a:lnTo>
                      <a:pt x="227" y="2259"/>
                    </a:lnTo>
                    <a:lnTo>
                      <a:pt x="349" y="1917"/>
                    </a:lnTo>
                    <a:lnTo>
                      <a:pt x="246" y="1917"/>
                    </a:lnTo>
                    <a:lnTo>
                      <a:pt x="197" y="1912"/>
                    </a:lnTo>
                    <a:lnTo>
                      <a:pt x="150" y="1897"/>
                    </a:lnTo>
                    <a:lnTo>
                      <a:pt x="109" y="1874"/>
                    </a:lnTo>
                    <a:lnTo>
                      <a:pt x="71" y="1844"/>
                    </a:lnTo>
                    <a:lnTo>
                      <a:pt x="41" y="1809"/>
                    </a:lnTo>
                    <a:lnTo>
                      <a:pt x="19" y="1767"/>
                    </a:lnTo>
                    <a:lnTo>
                      <a:pt x="6" y="1721"/>
                    </a:lnTo>
                    <a:lnTo>
                      <a:pt x="0" y="1672"/>
                    </a:lnTo>
                    <a:lnTo>
                      <a:pt x="0" y="245"/>
                    </a:lnTo>
                    <a:lnTo>
                      <a:pt x="6" y="195"/>
                    </a:lnTo>
                    <a:lnTo>
                      <a:pt x="19" y="150"/>
                    </a:lnTo>
                    <a:lnTo>
                      <a:pt x="41" y="108"/>
                    </a:lnTo>
                    <a:lnTo>
                      <a:pt x="71" y="71"/>
                    </a:lnTo>
                    <a:lnTo>
                      <a:pt x="109" y="41"/>
                    </a:lnTo>
                    <a:lnTo>
                      <a:pt x="150" y="18"/>
                    </a:lnTo>
                    <a:lnTo>
                      <a:pt x="197" y="3"/>
                    </a:lnTo>
                    <a:lnTo>
                      <a:pt x="24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00" name="Freeform 70">
                <a:extLst>
                  <a:ext uri="{FF2B5EF4-FFF2-40B4-BE49-F238E27FC236}">
                    <a16:creationId xmlns:a16="http://schemas.microsoft.com/office/drawing/2014/main" id="{189237EE-4400-834D-85F8-593BBB9B1E4F}"/>
                  </a:ext>
                </a:extLst>
              </p:cNvPr>
              <p:cNvSpPr>
                <a:spLocks/>
              </p:cNvSpPr>
              <p:nvPr/>
            </p:nvSpPr>
            <p:spPr bwMode="auto">
              <a:xfrm>
                <a:off x="11782426" y="1677988"/>
                <a:ext cx="1539875" cy="268288"/>
              </a:xfrm>
              <a:custGeom>
                <a:avLst/>
                <a:gdLst>
                  <a:gd name="T0" fmla="*/ 313 w 1938"/>
                  <a:gd name="T1" fmla="*/ 0 h 338"/>
                  <a:gd name="T2" fmla="*/ 1627 w 1938"/>
                  <a:gd name="T3" fmla="*/ 0 h 338"/>
                  <a:gd name="T4" fmla="*/ 1681 w 1938"/>
                  <a:gd name="T5" fmla="*/ 4 h 338"/>
                  <a:gd name="T6" fmla="*/ 1734 w 1938"/>
                  <a:gd name="T7" fmla="*/ 19 h 338"/>
                  <a:gd name="T8" fmla="*/ 1782 w 1938"/>
                  <a:gd name="T9" fmla="*/ 42 h 338"/>
                  <a:gd name="T10" fmla="*/ 1827 w 1938"/>
                  <a:gd name="T11" fmla="*/ 74 h 338"/>
                  <a:gd name="T12" fmla="*/ 1865 w 1938"/>
                  <a:gd name="T13" fmla="*/ 111 h 338"/>
                  <a:gd name="T14" fmla="*/ 1895 w 1938"/>
                  <a:gd name="T15" fmla="*/ 154 h 338"/>
                  <a:gd name="T16" fmla="*/ 1917 w 1938"/>
                  <a:gd name="T17" fmla="*/ 203 h 338"/>
                  <a:gd name="T18" fmla="*/ 1932 w 1938"/>
                  <a:gd name="T19" fmla="*/ 255 h 338"/>
                  <a:gd name="T20" fmla="*/ 1938 w 1938"/>
                  <a:gd name="T21" fmla="*/ 312 h 338"/>
                  <a:gd name="T22" fmla="*/ 1938 w 1938"/>
                  <a:gd name="T23" fmla="*/ 338 h 338"/>
                  <a:gd name="T24" fmla="*/ 0 w 1938"/>
                  <a:gd name="T25" fmla="*/ 338 h 338"/>
                  <a:gd name="T26" fmla="*/ 0 w 1938"/>
                  <a:gd name="T27" fmla="*/ 312 h 338"/>
                  <a:gd name="T28" fmla="*/ 5 w 1938"/>
                  <a:gd name="T29" fmla="*/ 255 h 338"/>
                  <a:gd name="T30" fmla="*/ 20 w 1938"/>
                  <a:gd name="T31" fmla="*/ 203 h 338"/>
                  <a:gd name="T32" fmla="*/ 43 w 1938"/>
                  <a:gd name="T33" fmla="*/ 154 h 338"/>
                  <a:gd name="T34" fmla="*/ 73 w 1938"/>
                  <a:gd name="T35" fmla="*/ 111 h 338"/>
                  <a:gd name="T36" fmla="*/ 112 w 1938"/>
                  <a:gd name="T37" fmla="*/ 74 h 338"/>
                  <a:gd name="T38" fmla="*/ 155 w 1938"/>
                  <a:gd name="T39" fmla="*/ 42 h 338"/>
                  <a:gd name="T40" fmla="*/ 204 w 1938"/>
                  <a:gd name="T41" fmla="*/ 19 h 338"/>
                  <a:gd name="T42" fmla="*/ 257 w 1938"/>
                  <a:gd name="T43" fmla="*/ 4 h 338"/>
                  <a:gd name="T44" fmla="*/ 313 w 1938"/>
                  <a:gd name="T4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8" h="338">
                    <a:moveTo>
                      <a:pt x="313" y="0"/>
                    </a:moveTo>
                    <a:lnTo>
                      <a:pt x="1627" y="0"/>
                    </a:lnTo>
                    <a:lnTo>
                      <a:pt x="1681" y="4"/>
                    </a:lnTo>
                    <a:lnTo>
                      <a:pt x="1734" y="19"/>
                    </a:lnTo>
                    <a:lnTo>
                      <a:pt x="1782" y="42"/>
                    </a:lnTo>
                    <a:lnTo>
                      <a:pt x="1827" y="74"/>
                    </a:lnTo>
                    <a:lnTo>
                      <a:pt x="1865" y="111"/>
                    </a:lnTo>
                    <a:lnTo>
                      <a:pt x="1895" y="154"/>
                    </a:lnTo>
                    <a:lnTo>
                      <a:pt x="1917" y="203"/>
                    </a:lnTo>
                    <a:lnTo>
                      <a:pt x="1932" y="255"/>
                    </a:lnTo>
                    <a:lnTo>
                      <a:pt x="1938" y="312"/>
                    </a:lnTo>
                    <a:lnTo>
                      <a:pt x="1938" y="338"/>
                    </a:lnTo>
                    <a:lnTo>
                      <a:pt x="0" y="338"/>
                    </a:lnTo>
                    <a:lnTo>
                      <a:pt x="0" y="312"/>
                    </a:lnTo>
                    <a:lnTo>
                      <a:pt x="5" y="255"/>
                    </a:lnTo>
                    <a:lnTo>
                      <a:pt x="20" y="203"/>
                    </a:lnTo>
                    <a:lnTo>
                      <a:pt x="43" y="154"/>
                    </a:lnTo>
                    <a:lnTo>
                      <a:pt x="73" y="111"/>
                    </a:lnTo>
                    <a:lnTo>
                      <a:pt x="112" y="74"/>
                    </a:lnTo>
                    <a:lnTo>
                      <a:pt x="155" y="42"/>
                    </a:lnTo>
                    <a:lnTo>
                      <a:pt x="204" y="19"/>
                    </a:lnTo>
                    <a:lnTo>
                      <a:pt x="257" y="4"/>
                    </a:lnTo>
                    <a:lnTo>
                      <a:pt x="31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01" name="Freeform 71">
                <a:extLst>
                  <a:ext uri="{FF2B5EF4-FFF2-40B4-BE49-F238E27FC236}">
                    <a16:creationId xmlns:a16="http://schemas.microsoft.com/office/drawing/2014/main" id="{D5EA1F8B-536E-A943-8558-960FF13D4625}"/>
                  </a:ext>
                </a:extLst>
              </p:cNvPr>
              <p:cNvSpPr>
                <a:spLocks/>
              </p:cNvSpPr>
              <p:nvPr/>
            </p:nvSpPr>
            <p:spPr bwMode="auto">
              <a:xfrm>
                <a:off x="9966326" y="1677988"/>
                <a:ext cx="1536700" cy="268288"/>
              </a:xfrm>
              <a:custGeom>
                <a:avLst/>
                <a:gdLst>
                  <a:gd name="T0" fmla="*/ 311 w 1936"/>
                  <a:gd name="T1" fmla="*/ 0 h 338"/>
                  <a:gd name="T2" fmla="*/ 1625 w 1936"/>
                  <a:gd name="T3" fmla="*/ 0 h 338"/>
                  <a:gd name="T4" fmla="*/ 1681 w 1936"/>
                  <a:gd name="T5" fmla="*/ 4 h 338"/>
                  <a:gd name="T6" fmla="*/ 1733 w 1936"/>
                  <a:gd name="T7" fmla="*/ 19 h 338"/>
                  <a:gd name="T8" fmla="*/ 1782 w 1936"/>
                  <a:gd name="T9" fmla="*/ 42 h 338"/>
                  <a:gd name="T10" fmla="*/ 1825 w 1936"/>
                  <a:gd name="T11" fmla="*/ 74 h 338"/>
                  <a:gd name="T12" fmla="*/ 1863 w 1936"/>
                  <a:gd name="T13" fmla="*/ 111 h 338"/>
                  <a:gd name="T14" fmla="*/ 1893 w 1936"/>
                  <a:gd name="T15" fmla="*/ 154 h 338"/>
                  <a:gd name="T16" fmla="*/ 1917 w 1936"/>
                  <a:gd name="T17" fmla="*/ 203 h 338"/>
                  <a:gd name="T18" fmla="*/ 1930 w 1936"/>
                  <a:gd name="T19" fmla="*/ 255 h 338"/>
                  <a:gd name="T20" fmla="*/ 1936 w 1936"/>
                  <a:gd name="T21" fmla="*/ 312 h 338"/>
                  <a:gd name="T22" fmla="*/ 1936 w 1936"/>
                  <a:gd name="T23" fmla="*/ 338 h 338"/>
                  <a:gd name="T24" fmla="*/ 0 w 1936"/>
                  <a:gd name="T25" fmla="*/ 338 h 338"/>
                  <a:gd name="T26" fmla="*/ 0 w 1936"/>
                  <a:gd name="T27" fmla="*/ 312 h 338"/>
                  <a:gd name="T28" fmla="*/ 3 w 1936"/>
                  <a:gd name="T29" fmla="*/ 255 h 338"/>
                  <a:gd name="T30" fmla="*/ 18 w 1936"/>
                  <a:gd name="T31" fmla="*/ 203 h 338"/>
                  <a:gd name="T32" fmla="*/ 41 w 1936"/>
                  <a:gd name="T33" fmla="*/ 154 h 338"/>
                  <a:gd name="T34" fmla="*/ 73 w 1936"/>
                  <a:gd name="T35" fmla="*/ 111 h 338"/>
                  <a:gd name="T36" fmla="*/ 110 w 1936"/>
                  <a:gd name="T37" fmla="*/ 74 h 338"/>
                  <a:gd name="T38" fmla="*/ 153 w 1936"/>
                  <a:gd name="T39" fmla="*/ 42 h 338"/>
                  <a:gd name="T40" fmla="*/ 202 w 1936"/>
                  <a:gd name="T41" fmla="*/ 19 h 338"/>
                  <a:gd name="T42" fmla="*/ 255 w 1936"/>
                  <a:gd name="T43" fmla="*/ 4 h 338"/>
                  <a:gd name="T44" fmla="*/ 311 w 1936"/>
                  <a:gd name="T4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6" h="338">
                    <a:moveTo>
                      <a:pt x="311" y="0"/>
                    </a:moveTo>
                    <a:lnTo>
                      <a:pt x="1625" y="0"/>
                    </a:lnTo>
                    <a:lnTo>
                      <a:pt x="1681" y="4"/>
                    </a:lnTo>
                    <a:lnTo>
                      <a:pt x="1733" y="19"/>
                    </a:lnTo>
                    <a:lnTo>
                      <a:pt x="1782" y="42"/>
                    </a:lnTo>
                    <a:lnTo>
                      <a:pt x="1825" y="74"/>
                    </a:lnTo>
                    <a:lnTo>
                      <a:pt x="1863" y="111"/>
                    </a:lnTo>
                    <a:lnTo>
                      <a:pt x="1893" y="154"/>
                    </a:lnTo>
                    <a:lnTo>
                      <a:pt x="1917" y="203"/>
                    </a:lnTo>
                    <a:lnTo>
                      <a:pt x="1930" y="255"/>
                    </a:lnTo>
                    <a:lnTo>
                      <a:pt x="1936" y="312"/>
                    </a:lnTo>
                    <a:lnTo>
                      <a:pt x="1936" y="338"/>
                    </a:lnTo>
                    <a:lnTo>
                      <a:pt x="0" y="338"/>
                    </a:lnTo>
                    <a:lnTo>
                      <a:pt x="0" y="312"/>
                    </a:lnTo>
                    <a:lnTo>
                      <a:pt x="3" y="255"/>
                    </a:lnTo>
                    <a:lnTo>
                      <a:pt x="18" y="203"/>
                    </a:lnTo>
                    <a:lnTo>
                      <a:pt x="41" y="154"/>
                    </a:lnTo>
                    <a:lnTo>
                      <a:pt x="73" y="111"/>
                    </a:lnTo>
                    <a:lnTo>
                      <a:pt x="110" y="74"/>
                    </a:lnTo>
                    <a:lnTo>
                      <a:pt x="153" y="42"/>
                    </a:lnTo>
                    <a:lnTo>
                      <a:pt x="202" y="19"/>
                    </a:lnTo>
                    <a:lnTo>
                      <a:pt x="255" y="4"/>
                    </a:lnTo>
                    <a:lnTo>
                      <a:pt x="3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sp>
          <p:nvSpPr>
            <p:cNvPr id="70" name="Freeform 31">
              <a:extLst>
                <a:ext uri="{FF2B5EF4-FFF2-40B4-BE49-F238E27FC236}">
                  <a16:creationId xmlns:a16="http://schemas.microsoft.com/office/drawing/2014/main" id="{809E2993-B59A-F040-9D75-339867FFAEFC}"/>
                </a:ext>
              </a:extLst>
            </p:cNvPr>
            <p:cNvSpPr>
              <a:spLocks noEditPoints="1"/>
            </p:cNvSpPr>
            <p:nvPr/>
          </p:nvSpPr>
          <p:spPr bwMode="auto">
            <a:xfrm>
              <a:off x="4564281" y="4808284"/>
              <a:ext cx="382926" cy="308825"/>
            </a:xfrm>
            <a:custGeom>
              <a:avLst/>
              <a:gdLst>
                <a:gd name="T0" fmla="*/ 2447 w 4439"/>
                <a:gd name="T1" fmla="*/ 2059 h 3580"/>
                <a:gd name="T2" fmla="*/ 2447 w 4439"/>
                <a:gd name="T3" fmla="*/ 2861 h 3580"/>
                <a:gd name="T4" fmla="*/ 3249 w 4439"/>
                <a:gd name="T5" fmla="*/ 2861 h 3580"/>
                <a:gd name="T6" fmla="*/ 3249 w 4439"/>
                <a:gd name="T7" fmla="*/ 2059 h 3580"/>
                <a:gd name="T8" fmla="*/ 2447 w 4439"/>
                <a:gd name="T9" fmla="*/ 2059 h 3580"/>
                <a:gd name="T10" fmla="*/ 2219 w 4439"/>
                <a:gd name="T11" fmla="*/ 878 h 3580"/>
                <a:gd name="T12" fmla="*/ 3651 w 4439"/>
                <a:gd name="T13" fmla="*/ 2059 h 3580"/>
                <a:gd name="T14" fmla="*/ 3651 w 4439"/>
                <a:gd name="T15" fmla="*/ 3175 h 3580"/>
                <a:gd name="T16" fmla="*/ 3651 w 4439"/>
                <a:gd name="T17" fmla="*/ 3580 h 3580"/>
                <a:gd name="T18" fmla="*/ 2043 w 4439"/>
                <a:gd name="T19" fmla="*/ 3580 h 3580"/>
                <a:gd name="T20" fmla="*/ 2043 w 4439"/>
                <a:gd name="T21" fmla="*/ 2184 h 3580"/>
                <a:gd name="T22" fmla="*/ 2043 w 4439"/>
                <a:gd name="T23" fmla="*/ 2184 h 3580"/>
                <a:gd name="T24" fmla="*/ 2043 w 4439"/>
                <a:gd name="T25" fmla="*/ 2061 h 3580"/>
                <a:gd name="T26" fmla="*/ 1187 w 4439"/>
                <a:gd name="T27" fmla="*/ 2061 h 3580"/>
                <a:gd name="T28" fmla="*/ 1187 w 4439"/>
                <a:gd name="T29" fmla="*/ 3580 h 3580"/>
                <a:gd name="T30" fmla="*/ 787 w 4439"/>
                <a:gd name="T31" fmla="*/ 3580 h 3580"/>
                <a:gd name="T32" fmla="*/ 787 w 4439"/>
                <a:gd name="T33" fmla="*/ 2060 h 3580"/>
                <a:gd name="T34" fmla="*/ 2219 w 4439"/>
                <a:gd name="T35" fmla="*/ 878 h 3580"/>
                <a:gd name="T36" fmla="*/ 2219 w 4439"/>
                <a:gd name="T37" fmla="*/ 0 h 3580"/>
                <a:gd name="T38" fmla="*/ 4439 w 4439"/>
                <a:gd name="T39" fmla="*/ 1827 h 3580"/>
                <a:gd name="T40" fmla="*/ 4192 w 4439"/>
                <a:gd name="T41" fmla="*/ 2126 h 3580"/>
                <a:gd name="T42" fmla="*/ 2219 w 4439"/>
                <a:gd name="T43" fmla="*/ 503 h 3580"/>
                <a:gd name="T44" fmla="*/ 246 w 4439"/>
                <a:gd name="T45" fmla="*/ 2126 h 3580"/>
                <a:gd name="T46" fmla="*/ 0 w 4439"/>
                <a:gd name="T47" fmla="*/ 1827 h 3580"/>
                <a:gd name="T48" fmla="*/ 2219 w 4439"/>
                <a:gd name="T49" fmla="*/ 0 h 3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39" h="3580">
                  <a:moveTo>
                    <a:pt x="2447" y="2059"/>
                  </a:moveTo>
                  <a:lnTo>
                    <a:pt x="2447" y="2861"/>
                  </a:lnTo>
                  <a:lnTo>
                    <a:pt x="3249" y="2861"/>
                  </a:lnTo>
                  <a:lnTo>
                    <a:pt x="3249" y="2059"/>
                  </a:lnTo>
                  <a:lnTo>
                    <a:pt x="2447" y="2059"/>
                  </a:lnTo>
                  <a:close/>
                  <a:moveTo>
                    <a:pt x="2219" y="878"/>
                  </a:moveTo>
                  <a:lnTo>
                    <a:pt x="3651" y="2059"/>
                  </a:lnTo>
                  <a:lnTo>
                    <a:pt x="3651" y="3175"/>
                  </a:lnTo>
                  <a:lnTo>
                    <a:pt x="3651" y="3580"/>
                  </a:lnTo>
                  <a:lnTo>
                    <a:pt x="2043" y="3580"/>
                  </a:lnTo>
                  <a:lnTo>
                    <a:pt x="2043" y="2184"/>
                  </a:lnTo>
                  <a:lnTo>
                    <a:pt x="2043" y="2184"/>
                  </a:lnTo>
                  <a:lnTo>
                    <a:pt x="2043" y="2061"/>
                  </a:lnTo>
                  <a:lnTo>
                    <a:pt x="1187" y="2061"/>
                  </a:lnTo>
                  <a:lnTo>
                    <a:pt x="1187" y="3580"/>
                  </a:lnTo>
                  <a:lnTo>
                    <a:pt x="787" y="3580"/>
                  </a:lnTo>
                  <a:lnTo>
                    <a:pt x="787" y="2060"/>
                  </a:lnTo>
                  <a:lnTo>
                    <a:pt x="2219" y="878"/>
                  </a:lnTo>
                  <a:close/>
                  <a:moveTo>
                    <a:pt x="2219" y="0"/>
                  </a:moveTo>
                  <a:lnTo>
                    <a:pt x="4439" y="1827"/>
                  </a:lnTo>
                  <a:lnTo>
                    <a:pt x="4192" y="2126"/>
                  </a:lnTo>
                  <a:lnTo>
                    <a:pt x="2219" y="503"/>
                  </a:lnTo>
                  <a:lnTo>
                    <a:pt x="246" y="2126"/>
                  </a:lnTo>
                  <a:lnTo>
                    <a:pt x="0" y="1827"/>
                  </a:lnTo>
                  <a:lnTo>
                    <a:pt x="2219"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nvGrpSpPr>
            <p:cNvPr id="71" name="Group 70">
              <a:extLst>
                <a:ext uri="{FF2B5EF4-FFF2-40B4-BE49-F238E27FC236}">
                  <a16:creationId xmlns:a16="http://schemas.microsoft.com/office/drawing/2014/main" id="{B300B93D-D73D-9D43-9D98-F592778FD219}"/>
                </a:ext>
              </a:extLst>
            </p:cNvPr>
            <p:cNvGrpSpPr/>
            <p:nvPr/>
          </p:nvGrpSpPr>
          <p:grpSpPr>
            <a:xfrm>
              <a:off x="7004821" y="2748414"/>
              <a:ext cx="376405" cy="362622"/>
              <a:chOff x="-2330450" y="2897188"/>
              <a:chExt cx="3381375" cy="3257550"/>
            </a:xfrm>
            <a:solidFill>
              <a:schemeClr val="accent6"/>
            </a:solidFill>
          </p:grpSpPr>
          <p:sp>
            <p:nvSpPr>
              <p:cNvPr id="95" name="Rectangle 17">
                <a:extLst>
                  <a:ext uri="{FF2B5EF4-FFF2-40B4-BE49-F238E27FC236}">
                    <a16:creationId xmlns:a16="http://schemas.microsoft.com/office/drawing/2014/main" id="{B87335A3-0142-574E-B392-841CE188CE91}"/>
                  </a:ext>
                </a:extLst>
              </p:cNvPr>
              <p:cNvSpPr>
                <a:spLocks noChangeArrowheads="1"/>
              </p:cNvSpPr>
              <p:nvPr/>
            </p:nvSpPr>
            <p:spPr bwMode="auto">
              <a:xfrm>
                <a:off x="-1258888" y="3173413"/>
                <a:ext cx="935038" cy="103188"/>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96" name="Rectangle 18">
                <a:extLst>
                  <a:ext uri="{FF2B5EF4-FFF2-40B4-BE49-F238E27FC236}">
                    <a16:creationId xmlns:a16="http://schemas.microsoft.com/office/drawing/2014/main" id="{893B65D1-5378-9045-9271-5B5176103DF7}"/>
                  </a:ext>
                </a:extLst>
              </p:cNvPr>
              <p:cNvSpPr>
                <a:spLocks noChangeArrowheads="1"/>
              </p:cNvSpPr>
              <p:nvPr/>
            </p:nvSpPr>
            <p:spPr bwMode="auto">
              <a:xfrm>
                <a:off x="-1258888" y="3432176"/>
                <a:ext cx="935038" cy="103188"/>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97" name="Freeform 19">
                <a:extLst>
                  <a:ext uri="{FF2B5EF4-FFF2-40B4-BE49-F238E27FC236}">
                    <a16:creationId xmlns:a16="http://schemas.microsoft.com/office/drawing/2014/main" id="{72EB1E52-1A82-5546-B7B6-AB122AF79666}"/>
                  </a:ext>
                </a:extLst>
              </p:cNvPr>
              <p:cNvSpPr>
                <a:spLocks noEditPoints="1"/>
              </p:cNvSpPr>
              <p:nvPr/>
            </p:nvSpPr>
            <p:spPr bwMode="auto">
              <a:xfrm>
                <a:off x="-2330450" y="2897188"/>
                <a:ext cx="3381375" cy="3257550"/>
              </a:xfrm>
              <a:custGeom>
                <a:avLst/>
                <a:gdLst>
                  <a:gd name="T0" fmla="*/ 1512 w 4260"/>
                  <a:gd name="T1" fmla="*/ 3196 h 4105"/>
                  <a:gd name="T2" fmla="*/ 2055 w 4260"/>
                  <a:gd name="T3" fmla="*/ 2890 h 4105"/>
                  <a:gd name="T4" fmla="*/ 489 w 4260"/>
                  <a:gd name="T5" fmla="*/ 2890 h 4105"/>
                  <a:gd name="T6" fmla="*/ 1032 w 4260"/>
                  <a:gd name="T7" fmla="*/ 3196 h 4105"/>
                  <a:gd name="T8" fmla="*/ 489 w 4260"/>
                  <a:gd name="T9" fmla="*/ 2890 h 4105"/>
                  <a:gd name="T10" fmla="*/ 3223 w 4260"/>
                  <a:gd name="T11" fmla="*/ 2903 h 4105"/>
                  <a:gd name="T12" fmla="*/ 3889 w 4260"/>
                  <a:gd name="T13" fmla="*/ 2634 h 4105"/>
                  <a:gd name="T14" fmla="*/ 1512 w 4260"/>
                  <a:gd name="T15" fmla="*/ 2377 h 4105"/>
                  <a:gd name="T16" fmla="*/ 2055 w 4260"/>
                  <a:gd name="T17" fmla="*/ 2684 h 4105"/>
                  <a:gd name="T18" fmla="*/ 1512 w 4260"/>
                  <a:gd name="T19" fmla="*/ 2377 h 4105"/>
                  <a:gd name="T20" fmla="*/ 489 w 4260"/>
                  <a:gd name="T21" fmla="*/ 2684 h 4105"/>
                  <a:gd name="T22" fmla="*/ 1032 w 4260"/>
                  <a:gd name="T23" fmla="*/ 2377 h 4105"/>
                  <a:gd name="T24" fmla="*/ 3223 w 4260"/>
                  <a:gd name="T25" fmla="*/ 2123 h 4105"/>
                  <a:gd name="T26" fmla="*/ 3889 w 4260"/>
                  <a:gd name="T27" fmla="*/ 2392 h 4105"/>
                  <a:gd name="T28" fmla="*/ 3223 w 4260"/>
                  <a:gd name="T29" fmla="*/ 2123 h 4105"/>
                  <a:gd name="T30" fmla="*/ 1512 w 4260"/>
                  <a:gd name="T31" fmla="*/ 2173 h 4105"/>
                  <a:gd name="T32" fmla="*/ 2055 w 4260"/>
                  <a:gd name="T33" fmla="*/ 1867 h 4105"/>
                  <a:gd name="T34" fmla="*/ 489 w 4260"/>
                  <a:gd name="T35" fmla="*/ 1867 h 4105"/>
                  <a:gd name="T36" fmla="*/ 1032 w 4260"/>
                  <a:gd name="T37" fmla="*/ 2173 h 4105"/>
                  <a:gd name="T38" fmla="*/ 489 w 4260"/>
                  <a:gd name="T39" fmla="*/ 1867 h 4105"/>
                  <a:gd name="T40" fmla="*/ 3223 w 4260"/>
                  <a:gd name="T41" fmla="*/ 1881 h 4105"/>
                  <a:gd name="T42" fmla="*/ 3889 w 4260"/>
                  <a:gd name="T43" fmla="*/ 1610 h 4105"/>
                  <a:gd name="T44" fmla="*/ 1512 w 4260"/>
                  <a:gd name="T45" fmla="*/ 1356 h 4105"/>
                  <a:gd name="T46" fmla="*/ 2055 w 4260"/>
                  <a:gd name="T47" fmla="*/ 1662 h 4105"/>
                  <a:gd name="T48" fmla="*/ 1512 w 4260"/>
                  <a:gd name="T49" fmla="*/ 1356 h 4105"/>
                  <a:gd name="T50" fmla="*/ 489 w 4260"/>
                  <a:gd name="T51" fmla="*/ 1662 h 4105"/>
                  <a:gd name="T52" fmla="*/ 1032 w 4260"/>
                  <a:gd name="T53" fmla="*/ 1356 h 4105"/>
                  <a:gd name="T54" fmla="*/ 3223 w 4260"/>
                  <a:gd name="T55" fmla="*/ 1100 h 4105"/>
                  <a:gd name="T56" fmla="*/ 3889 w 4260"/>
                  <a:gd name="T57" fmla="*/ 1369 h 4105"/>
                  <a:gd name="T58" fmla="*/ 3223 w 4260"/>
                  <a:gd name="T59" fmla="*/ 1100 h 4105"/>
                  <a:gd name="T60" fmla="*/ 1162 w 4260"/>
                  <a:gd name="T61" fmla="*/ 1091 h 4105"/>
                  <a:gd name="T62" fmla="*/ 2371 w 4260"/>
                  <a:gd name="T63" fmla="*/ 3721 h 4105"/>
                  <a:gd name="T64" fmla="*/ 2564 w 4260"/>
                  <a:gd name="T65" fmla="*/ 1088 h 4105"/>
                  <a:gd name="T66" fmla="*/ 2714 w 4260"/>
                  <a:gd name="T67" fmla="*/ 177 h 4105"/>
                  <a:gd name="T68" fmla="*/ 985 w 4260"/>
                  <a:gd name="T69" fmla="*/ 0 h 4105"/>
                  <a:gd name="T70" fmla="*/ 2892 w 4260"/>
                  <a:gd name="T71" fmla="*/ 907 h 4105"/>
                  <a:gd name="T72" fmla="*/ 4087 w 4260"/>
                  <a:gd name="T73" fmla="*/ 832 h 4105"/>
                  <a:gd name="T74" fmla="*/ 4260 w 4260"/>
                  <a:gd name="T75" fmla="*/ 3721 h 4105"/>
                  <a:gd name="T76" fmla="*/ 0 w 4260"/>
                  <a:gd name="T77" fmla="*/ 4105 h 4105"/>
                  <a:gd name="T78" fmla="*/ 174 w 4260"/>
                  <a:gd name="T79" fmla="*/ 3721 h 4105"/>
                  <a:gd name="T80" fmla="*/ 985 w 4260"/>
                  <a:gd name="T81" fmla="*/ 1091 h 4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60" h="4105">
                    <a:moveTo>
                      <a:pt x="1512" y="2890"/>
                    </a:moveTo>
                    <a:lnTo>
                      <a:pt x="1512" y="3196"/>
                    </a:lnTo>
                    <a:lnTo>
                      <a:pt x="2055" y="3196"/>
                    </a:lnTo>
                    <a:lnTo>
                      <a:pt x="2055" y="2890"/>
                    </a:lnTo>
                    <a:lnTo>
                      <a:pt x="1512" y="2890"/>
                    </a:lnTo>
                    <a:close/>
                    <a:moveTo>
                      <a:pt x="489" y="2890"/>
                    </a:moveTo>
                    <a:lnTo>
                      <a:pt x="489" y="3196"/>
                    </a:lnTo>
                    <a:lnTo>
                      <a:pt x="1032" y="3196"/>
                    </a:lnTo>
                    <a:lnTo>
                      <a:pt x="1032" y="2890"/>
                    </a:lnTo>
                    <a:lnTo>
                      <a:pt x="489" y="2890"/>
                    </a:lnTo>
                    <a:close/>
                    <a:moveTo>
                      <a:pt x="3223" y="2634"/>
                    </a:moveTo>
                    <a:lnTo>
                      <a:pt x="3223" y="2903"/>
                    </a:lnTo>
                    <a:lnTo>
                      <a:pt x="3889" y="2903"/>
                    </a:lnTo>
                    <a:lnTo>
                      <a:pt x="3889" y="2634"/>
                    </a:lnTo>
                    <a:lnTo>
                      <a:pt x="3223" y="2634"/>
                    </a:lnTo>
                    <a:close/>
                    <a:moveTo>
                      <a:pt x="1512" y="2377"/>
                    </a:moveTo>
                    <a:lnTo>
                      <a:pt x="1512" y="2684"/>
                    </a:lnTo>
                    <a:lnTo>
                      <a:pt x="2055" y="2684"/>
                    </a:lnTo>
                    <a:lnTo>
                      <a:pt x="2055" y="2377"/>
                    </a:lnTo>
                    <a:lnTo>
                      <a:pt x="1512" y="2377"/>
                    </a:lnTo>
                    <a:close/>
                    <a:moveTo>
                      <a:pt x="489" y="2377"/>
                    </a:moveTo>
                    <a:lnTo>
                      <a:pt x="489" y="2684"/>
                    </a:lnTo>
                    <a:lnTo>
                      <a:pt x="1032" y="2684"/>
                    </a:lnTo>
                    <a:lnTo>
                      <a:pt x="1032" y="2377"/>
                    </a:lnTo>
                    <a:lnTo>
                      <a:pt x="489" y="2377"/>
                    </a:lnTo>
                    <a:close/>
                    <a:moveTo>
                      <a:pt x="3223" y="2123"/>
                    </a:moveTo>
                    <a:lnTo>
                      <a:pt x="3223" y="2392"/>
                    </a:lnTo>
                    <a:lnTo>
                      <a:pt x="3889" y="2392"/>
                    </a:lnTo>
                    <a:lnTo>
                      <a:pt x="3889" y="2123"/>
                    </a:lnTo>
                    <a:lnTo>
                      <a:pt x="3223" y="2123"/>
                    </a:lnTo>
                    <a:close/>
                    <a:moveTo>
                      <a:pt x="1512" y="1867"/>
                    </a:moveTo>
                    <a:lnTo>
                      <a:pt x="1512" y="2173"/>
                    </a:lnTo>
                    <a:lnTo>
                      <a:pt x="2055" y="2173"/>
                    </a:lnTo>
                    <a:lnTo>
                      <a:pt x="2055" y="1867"/>
                    </a:lnTo>
                    <a:lnTo>
                      <a:pt x="1512" y="1867"/>
                    </a:lnTo>
                    <a:close/>
                    <a:moveTo>
                      <a:pt x="489" y="1867"/>
                    </a:moveTo>
                    <a:lnTo>
                      <a:pt x="489" y="2173"/>
                    </a:lnTo>
                    <a:lnTo>
                      <a:pt x="1032" y="2173"/>
                    </a:lnTo>
                    <a:lnTo>
                      <a:pt x="1032" y="1867"/>
                    </a:lnTo>
                    <a:lnTo>
                      <a:pt x="489" y="1867"/>
                    </a:lnTo>
                    <a:close/>
                    <a:moveTo>
                      <a:pt x="3223" y="1610"/>
                    </a:moveTo>
                    <a:lnTo>
                      <a:pt x="3223" y="1881"/>
                    </a:lnTo>
                    <a:lnTo>
                      <a:pt x="3889" y="1881"/>
                    </a:lnTo>
                    <a:lnTo>
                      <a:pt x="3889" y="1610"/>
                    </a:lnTo>
                    <a:lnTo>
                      <a:pt x="3223" y="1610"/>
                    </a:lnTo>
                    <a:close/>
                    <a:moveTo>
                      <a:pt x="1512" y="1356"/>
                    </a:moveTo>
                    <a:lnTo>
                      <a:pt x="1512" y="1662"/>
                    </a:lnTo>
                    <a:lnTo>
                      <a:pt x="2055" y="1662"/>
                    </a:lnTo>
                    <a:lnTo>
                      <a:pt x="2055" y="1356"/>
                    </a:lnTo>
                    <a:lnTo>
                      <a:pt x="1512" y="1356"/>
                    </a:lnTo>
                    <a:close/>
                    <a:moveTo>
                      <a:pt x="489" y="1356"/>
                    </a:moveTo>
                    <a:lnTo>
                      <a:pt x="489" y="1662"/>
                    </a:lnTo>
                    <a:lnTo>
                      <a:pt x="1032" y="1662"/>
                    </a:lnTo>
                    <a:lnTo>
                      <a:pt x="1032" y="1356"/>
                    </a:lnTo>
                    <a:lnTo>
                      <a:pt x="489" y="1356"/>
                    </a:lnTo>
                    <a:close/>
                    <a:moveTo>
                      <a:pt x="3223" y="1100"/>
                    </a:moveTo>
                    <a:lnTo>
                      <a:pt x="3223" y="1369"/>
                    </a:lnTo>
                    <a:lnTo>
                      <a:pt x="3889" y="1369"/>
                    </a:lnTo>
                    <a:lnTo>
                      <a:pt x="3889" y="1100"/>
                    </a:lnTo>
                    <a:lnTo>
                      <a:pt x="3223" y="1100"/>
                    </a:lnTo>
                    <a:close/>
                    <a:moveTo>
                      <a:pt x="1162" y="177"/>
                    </a:moveTo>
                    <a:lnTo>
                      <a:pt x="1162" y="1091"/>
                    </a:lnTo>
                    <a:lnTo>
                      <a:pt x="2371" y="1091"/>
                    </a:lnTo>
                    <a:lnTo>
                      <a:pt x="2371" y="3721"/>
                    </a:lnTo>
                    <a:lnTo>
                      <a:pt x="2564" y="3721"/>
                    </a:lnTo>
                    <a:lnTo>
                      <a:pt x="2564" y="1088"/>
                    </a:lnTo>
                    <a:lnTo>
                      <a:pt x="2714" y="1005"/>
                    </a:lnTo>
                    <a:lnTo>
                      <a:pt x="2714" y="177"/>
                    </a:lnTo>
                    <a:lnTo>
                      <a:pt x="1162" y="177"/>
                    </a:lnTo>
                    <a:close/>
                    <a:moveTo>
                      <a:pt x="985" y="0"/>
                    </a:moveTo>
                    <a:lnTo>
                      <a:pt x="2892" y="0"/>
                    </a:lnTo>
                    <a:lnTo>
                      <a:pt x="2892" y="907"/>
                    </a:lnTo>
                    <a:lnTo>
                      <a:pt x="3025" y="832"/>
                    </a:lnTo>
                    <a:lnTo>
                      <a:pt x="4087" y="832"/>
                    </a:lnTo>
                    <a:lnTo>
                      <a:pt x="4087" y="3721"/>
                    </a:lnTo>
                    <a:lnTo>
                      <a:pt x="4260" y="3721"/>
                    </a:lnTo>
                    <a:lnTo>
                      <a:pt x="4260" y="4105"/>
                    </a:lnTo>
                    <a:lnTo>
                      <a:pt x="0" y="4105"/>
                    </a:lnTo>
                    <a:lnTo>
                      <a:pt x="0" y="3721"/>
                    </a:lnTo>
                    <a:lnTo>
                      <a:pt x="174" y="3721"/>
                    </a:lnTo>
                    <a:lnTo>
                      <a:pt x="174" y="1091"/>
                    </a:lnTo>
                    <a:lnTo>
                      <a:pt x="985" y="1091"/>
                    </a:lnTo>
                    <a:lnTo>
                      <a:pt x="98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nvGrpSpPr>
            <p:cNvPr id="72" name="Group 71">
              <a:extLst>
                <a:ext uri="{FF2B5EF4-FFF2-40B4-BE49-F238E27FC236}">
                  <a16:creationId xmlns:a16="http://schemas.microsoft.com/office/drawing/2014/main" id="{C0E68AF4-85F3-D144-9B10-4689A198A2A8}"/>
                </a:ext>
              </a:extLst>
            </p:cNvPr>
            <p:cNvGrpSpPr/>
            <p:nvPr/>
          </p:nvGrpSpPr>
          <p:grpSpPr>
            <a:xfrm>
              <a:off x="4717387" y="5584802"/>
              <a:ext cx="391015" cy="361623"/>
              <a:chOff x="12188825" y="-731838"/>
              <a:chExt cx="4941888" cy="4570414"/>
            </a:xfrm>
            <a:solidFill>
              <a:schemeClr val="accent1"/>
            </a:solidFill>
          </p:grpSpPr>
          <p:sp>
            <p:nvSpPr>
              <p:cNvPr id="90" name="Freeform 97">
                <a:extLst>
                  <a:ext uri="{FF2B5EF4-FFF2-40B4-BE49-F238E27FC236}">
                    <a16:creationId xmlns:a16="http://schemas.microsoft.com/office/drawing/2014/main" id="{8C69BA28-27B5-1945-8893-95280682CCC1}"/>
                  </a:ext>
                </a:extLst>
              </p:cNvPr>
              <p:cNvSpPr>
                <a:spLocks/>
              </p:cNvSpPr>
              <p:nvPr/>
            </p:nvSpPr>
            <p:spPr bwMode="auto">
              <a:xfrm>
                <a:off x="12431713" y="476250"/>
                <a:ext cx="838200" cy="3362326"/>
              </a:xfrm>
              <a:custGeom>
                <a:avLst/>
                <a:gdLst>
                  <a:gd name="T0" fmla="*/ 0 w 1057"/>
                  <a:gd name="T1" fmla="*/ 0 h 4235"/>
                  <a:gd name="T2" fmla="*/ 1057 w 1057"/>
                  <a:gd name="T3" fmla="*/ 1057 h 4235"/>
                  <a:gd name="T4" fmla="*/ 1057 w 1057"/>
                  <a:gd name="T5" fmla="*/ 4067 h 4235"/>
                  <a:gd name="T6" fmla="*/ 1053 w 1057"/>
                  <a:gd name="T7" fmla="*/ 4104 h 4235"/>
                  <a:gd name="T8" fmla="*/ 1040 w 1057"/>
                  <a:gd name="T9" fmla="*/ 4140 h 4235"/>
                  <a:gd name="T10" fmla="*/ 1019 w 1057"/>
                  <a:gd name="T11" fmla="*/ 4172 h 4235"/>
                  <a:gd name="T12" fmla="*/ 992 w 1057"/>
                  <a:gd name="T13" fmla="*/ 4199 h 4235"/>
                  <a:gd name="T14" fmla="*/ 962 w 1057"/>
                  <a:gd name="T15" fmla="*/ 4218 h 4235"/>
                  <a:gd name="T16" fmla="*/ 926 w 1057"/>
                  <a:gd name="T17" fmla="*/ 4231 h 4235"/>
                  <a:gd name="T18" fmla="*/ 887 w 1057"/>
                  <a:gd name="T19" fmla="*/ 4235 h 4235"/>
                  <a:gd name="T20" fmla="*/ 170 w 1057"/>
                  <a:gd name="T21" fmla="*/ 4235 h 4235"/>
                  <a:gd name="T22" fmla="*/ 130 w 1057"/>
                  <a:gd name="T23" fmla="*/ 4231 h 4235"/>
                  <a:gd name="T24" fmla="*/ 94 w 1057"/>
                  <a:gd name="T25" fmla="*/ 4218 h 4235"/>
                  <a:gd name="T26" fmla="*/ 64 w 1057"/>
                  <a:gd name="T27" fmla="*/ 4199 h 4235"/>
                  <a:gd name="T28" fmla="*/ 37 w 1057"/>
                  <a:gd name="T29" fmla="*/ 4172 h 4235"/>
                  <a:gd name="T30" fmla="*/ 17 w 1057"/>
                  <a:gd name="T31" fmla="*/ 4140 h 4235"/>
                  <a:gd name="T32" fmla="*/ 4 w 1057"/>
                  <a:gd name="T33" fmla="*/ 4104 h 4235"/>
                  <a:gd name="T34" fmla="*/ 0 w 1057"/>
                  <a:gd name="T35" fmla="*/ 4067 h 4235"/>
                  <a:gd name="T36" fmla="*/ 0 w 1057"/>
                  <a:gd name="T3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7" h="4235">
                    <a:moveTo>
                      <a:pt x="0" y="0"/>
                    </a:moveTo>
                    <a:lnTo>
                      <a:pt x="1057" y="1057"/>
                    </a:lnTo>
                    <a:lnTo>
                      <a:pt x="1057" y="4067"/>
                    </a:lnTo>
                    <a:lnTo>
                      <a:pt x="1053" y="4104"/>
                    </a:lnTo>
                    <a:lnTo>
                      <a:pt x="1040" y="4140"/>
                    </a:lnTo>
                    <a:lnTo>
                      <a:pt x="1019" y="4172"/>
                    </a:lnTo>
                    <a:lnTo>
                      <a:pt x="992" y="4199"/>
                    </a:lnTo>
                    <a:lnTo>
                      <a:pt x="962" y="4218"/>
                    </a:lnTo>
                    <a:lnTo>
                      <a:pt x="926" y="4231"/>
                    </a:lnTo>
                    <a:lnTo>
                      <a:pt x="887" y="4235"/>
                    </a:lnTo>
                    <a:lnTo>
                      <a:pt x="170" y="4235"/>
                    </a:lnTo>
                    <a:lnTo>
                      <a:pt x="130" y="4231"/>
                    </a:lnTo>
                    <a:lnTo>
                      <a:pt x="94" y="4218"/>
                    </a:lnTo>
                    <a:lnTo>
                      <a:pt x="64" y="4199"/>
                    </a:lnTo>
                    <a:lnTo>
                      <a:pt x="37" y="4172"/>
                    </a:lnTo>
                    <a:lnTo>
                      <a:pt x="17" y="4140"/>
                    </a:lnTo>
                    <a:lnTo>
                      <a:pt x="4" y="4104"/>
                    </a:lnTo>
                    <a:lnTo>
                      <a:pt x="0" y="4067"/>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91" name="Freeform 98">
                <a:extLst>
                  <a:ext uri="{FF2B5EF4-FFF2-40B4-BE49-F238E27FC236}">
                    <a16:creationId xmlns:a16="http://schemas.microsoft.com/office/drawing/2014/main" id="{431C3732-97C7-3345-98AA-9B7F0C800A34}"/>
                  </a:ext>
                </a:extLst>
              </p:cNvPr>
              <p:cNvSpPr>
                <a:spLocks/>
              </p:cNvSpPr>
              <p:nvPr/>
            </p:nvSpPr>
            <p:spPr bwMode="auto">
              <a:xfrm>
                <a:off x="13596938" y="1643063"/>
                <a:ext cx="838200" cy="2195513"/>
              </a:xfrm>
              <a:custGeom>
                <a:avLst/>
                <a:gdLst>
                  <a:gd name="T0" fmla="*/ 0 w 1057"/>
                  <a:gd name="T1" fmla="*/ 0 h 2766"/>
                  <a:gd name="T2" fmla="*/ 583 w 1057"/>
                  <a:gd name="T3" fmla="*/ 583 h 2766"/>
                  <a:gd name="T4" fmla="*/ 649 w 1057"/>
                  <a:gd name="T5" fmla="*/ 644 h 2766"/>
                  <a:gd name="T6" fmla="*/ 723 w 1057"/>
                  <a:gd name="T7" fmla="*/ 696 h 2766"/>
                  <a:gd name="T8" fmla="*/ 800 w 1057"/>
                  <a:gd name="T9" fmla="*/ 740 h 2766"/>
                  <a:gd name="T10" fmla="*/ 883 w 1057"/>
                  <a:gd name="T11" fmla="*/ 774 h 2766"/>
                  <a:gd name="T12" fmla="*/ 968 w 1057"/>
                  <a:gd name="T13" fmla="*/ 800 h 2766"/>
                  <a:gd name="T14" fmla="*/ 1057 w 1057"/>
                  <a:gd name="T15" fmla="*/ 815 h 2766"/>
                  <a:gd name="T16" fmla="*/ 1057 w 1057"/>
                  <a:gd name="T17" fmla="*/ 2598 h 2766"/>
                  <a:gd name="T18" fmla="*/ 1051 w 1057"/>
                  <a:gd name="T19" fmla="*/ 2635 h 2766"/>
                  <a:gd name="T20" fmla="*/ 1040 w 1057"/>
                  <a:gd name="T21" fmla="*/ 2671 h 2766"/>
                  <a:gd name="T22" fmla="*/ 1019 w 1057"/>
                  <a:gd name="T23" fmla="*/ 2703 h 2766"/>
                  <a:gd name="T24" fmla="*/ 993 w 1057"/>
                  <a:gd name="T25" fmla="*/ 2730 h 2766"/>
                  <a:gd name="T26" fmla="*/ 963 w 1057"/>
                  <a:gd name="T27" fmla="*/ 2749 h 2766"/>
                  <a:gd name="T28" fmla="*/ 927 w 1057"/>
                  <a:gd name="T29" fmla="*/ 2762 h 2766"/>
                  <a:gd name="T30" fmla="*/ 887 w 1057"/>
                  <a:gd name="T31" fmla="*/ 2766 h 2766"/>
                  <a:gd name="T32" fmla="*/ 168 w 1057"/>
                  <a:gd name="T33" fmla="*/ 2766 h 2766"/>
                  <a:gd name="T34" fmla="*/ 130 w 1057"/>
                  <a:gd name="T35" fmla="*/ 2762 h 2766"/>
                  <a:gd name="T36" fmla="*/ 94 w 1057"/>
                  <a:gd name="T37" fmla="*/ 2749 h 2766"/>
                  <a:gd name="T38" fmla="*/ 62 w 1057"/>
                  <a:gd name="T39" fmla="*/ 2730 h 2766"/>
                  <a:gd name="T40" fmla="*/ 36 w 1057"/>
                  <a:gd name="T41" fmla="*/ 2703 h 2766"/>
                  <a:gd name="T42" fmla="*/ 17 w 1057"/>
                  <a:gd name="T43" fmla="*/ 2671 h 2766"/>
                  <a:gd name="T44" fmla="*/ 4 w 1057"/>
                  <a:gd name="T45" fmla="*/ 2635 h 2766"/>
                  <a:gd name="T46" fmla="*/ 0 w 1057"/>
                  <a:gd name="T47" fmla="*/ 2598 h 2766"/>
                  <a:gd name="T48" fmla="*/ 0 w 1057"/>
                  <a:gd name="T49" fmla="*/ 0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7" h="2766">
                    <a:moveTo>
                      <a:pt x="0" y="0"/>
                    </a:moveTo>
                    <a:lnTo>
                      <a:pt x="583" y="583"/>
                    </a:lnTo>
                    <a:lnTo>
                      <a:pt x="649" y="644"/>
                    </a:lnTo>
                    <a:lnTo>
                      <a:pt x="723" y="696"/>
                    </a:lnTo>
                    <a:lnTo>
                      <a:pt x="800" y="740"/>
                    </a:lnTo>
                    <a:lnTo>
                      <a:pt x="883" y="774"/>
                    </a:lnTo>
                    <a:lnTo>
                      <a:pt x="968" y="800"/>
                    </a:lnTo>
                    <a:lnTo>
                      <a:pt x="1057" y="815"/>
                    </a:lnTo>
                    <a:lnTo>
                      <a:pt x="1057" y="2598"/>
                    </a:lnTo>
                    <a:lnTo>
                      <a:pt x="1051" y="2635"/>
                    </a:lnTo>
                    <a:lnTo>
                      <a:pt x="1040" y="2671"/>
                    </a:lnTo>
                    <a:lnTo>
                      <a:pt x="1019" y="2703"/>
                    </a:lnTo>
                    <a:lnTo>
                      <a:pt x="993" y="2730"/>
                    </a:lnTo>
                    <a:lnTo>
                      <a:pt x="963" y="2749"/>
                    </a:lnTo>
                    <a:lnTo>
                      <a:pt x="927" y="2762"/>
                    </a:lnTo>
                    <a:lnTo>
                      <a:pt x="887" y="2766"/>
                    </a:lnTo>
                    <a:lnTo>
                      <a:pt x="168" y="2766"/>
                    </a:lnTo>
                    <a:lnTo>
                      <a:pt x="130" y="2762"/>
                    </a:lnTo>
                    <a:lnTo>
                      <a:pt x="94" y="2749"/>
                    </a:lnTo>
                    <a:lnTo>
                      <a:pt x="62" y="2730"/>
                    </a:lnTo>
                    <a:lnTo>
                      <a:pt x="36" y="2703"/>
                    </a:lnTo>
                    <a:lnTo>
                      <a:pt x="17" y="2671"/>
                    </a:lnTo>
                    <a:lnTo>
                      <a:pt x="4" y="2635"/>
                    </a:lnTo>
                    <a:lnTo>
                      <a:pt x="0" y="2598"/>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92" name="Freeform 99">
                <a:extLst>
                  <a:ext uri="{FF2B5EF4-FFF2-40B4-BE49-F238E27FC236}">
                    <a16:creationId xmlns:a16="http://schemas.microsoft.com/office/drawing/2014/main" id="{3C15B13D-FD28-DA43-8079-0CB495FFD6AD}"/>
                  </a:ext>
                </a:extLst>
              </p:cNvPr>
              <p:cNvSpPr>
                <a:spLocks/>
              </p:cNvSpPr>
              <p:nvPr/>
            </p:nvSpPr>
            <p:spPr bwMode="auto">
              <a:xfrm>
                <a:off x="15927388" y="2832100"/>
                <a:ext cx="839788" cy="1006475"/>
              </a:xfrm>
              <a:custGeom>
                <a:avLst/>
                <a:gdLst>
                  <a:gd name="T0" fmla="*/ 0 w 1057"/>
                  <a:gd name="T1" fmla="*/ 0 h 1267"/>
                  <a:gd name="T2" fmla="*/ 37 w 1057"/>
                  <a:gd name="T3" fmla="*/ 4 h 1267"/>
                  <a:gd name="T4" fmla="*/ 69 w 1057"/>
                  <a:gd name="T5" fmla="*/ 7 h 1267"/>
                  <a:gd name="T6" fmla="*/ 96 w 1057"/>
                  <a:gd name="T7" fmla="*/ 9 h 1267"/>
                  <a:gd name="T8" fmla="*/ 1057 w 1057"/>
                  <a:gd name="T9" fmla="*/ 53 h 1267"/>
                  <a:gd name="T10" fmla="*/ 1057 w 1057"/>
                  <a:gd name="T11" fmla="*/ 1099 h 1267"/>
                  <a:gd name="T12" fmla="*/ 1051 w 1057"/>
                  <a:gd name="T13" fmla="*/ 1136 h 1267"/>
                  <a:gd name="T14" fmla="*/ 1040 w 1057"/>
                  <a:gd name="T15" fmla="*/ 1172 h 1267"/>
                  <a:gd name="T16" fmla="*/ 1019 w 1057"/>
                  <a:gd name="T17" fmla="*/ 1204 h 1267"/>
                  <a:gd name="T18" fmla="*/ 992 w 1057"/>
                  <a:gd name="T19" fmla="*/ 1231 h 1267"/>
                  <a:gd name="T20" fmla="*/ 962 w 1057"/>
                  <a:gd name="T21" fmla="*/ 1250 h 1267"/>
                  <a:gd name="T22" fmla="*/ 926 w 1057"/>
                  <a:gd name="T23" fmla="*/ 1263 h 1267"/>
                  <a:gd name="T24" fmla="*/ 887 w 1057"/>
                  <a:gd name="T25" fmla="*/ 1267 h 1267"/>
                  <a:gd name="T26" fmla="*/ 169 w 1057"/>
                  <a:gd name="T27" fmla="*/ 1267 h 1267"/>
                  <a:gd name="T28" fmla="*/ 130 w 1057"/>
                  <a:gd name="T29" fmla="*/ 1263 h 1267"/>
                  <a:gd name="T30" fmla="*/ 94 w 1057"/>
                  <a:gd name="T31" fmla="*/ 1250 h 1267"/>
                  <a:gd name="T32" fmla="*/ 62 w 1057"/>
                  <a:gd name="T33" fmla="*/ 1231 h 1267"/>
                  <a:gd name="T34" fmla="*/ 37 w 1057"/>
                  <a:gd name="T35" fmla="*/ 1204 h 1267"/>
                  <a:gd name="T36" fmla="*/ 17 w 1057"/>
                  <a:gd name="T37" fmla="*/ 1172 h 1267"/>
                  <a:gd name="T38" fmla="*/ 3 w 1057"/>
                  <a:gd name="T39" fmla="*/ 1136 h 1267"/>
                  <a:gd name="T40" fmla="*/ 0 w 1057"/>
                  <a:gd name="T41" fmla="*/ 1099 h 1267"/>
                  <a:gd name="T42" fmla="*/ 0 w 1057"/>
                  <a:gd name="T43" fmla="*/ 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7" h="1267">
                    <a:moveTo>
                      <a:pt x="0" y="0"/>
                    </a:moveTo>
                    <a:lnTo>
                      <a:pt x="37" y="4"/>
                    </a:lnTo>
                    <a:lnTo>
                      <a:pt x="69" y="7"/>
                    </a:lnTo>
                    <a:lnTo>
                      <a:pt x="96" y="9"/>
                    </a:lnTo>
                    <a:lnTo>
                      <a:pt x="1057" y="53"/>
                    </a:lnTo>
                    <a:lnTo>
                      <a:pt x="1057" y="1099"/>
                    </a:lnTo>
                    <a:lnTo>
                      <a:pt x="1051" y="1136"/>
                    </a:lnTo>
                    <a:lnTo>
                      <a:pt x="1040" y="1172"/>
                    </a:lnTo>
                    <a:lnTo>
                      <a:pt x="1019" y="1204"/>
                    </a:lnTo>
                    <a:lnTo>
                      <a:pt x="992" y="1231"/>
                    </a:lnTo>
                    <a:lnTo>
                      <a:pt x="962" y="1250"/>
                    </a:lnTo>
                    <a:lnTo>
                      <a:pt x="926" y="1263"/>
                    </a:lnTo>
                    <a:lnTo>
                      <a:pt x="887" y="1267"/>
                    </a:lnTo>
                    <a:lnTo>
                      <a:pt x="169" y="1267"/>
                    </a:lnTo>
                    <a:lnTo>
                      <a:pt x="130" y="1263"/>
                    </a:lnTo>
                    <a:lnTo>
                      <a:pt x="94" y="1250"/>
                    </a:lnTo>
                    <a:lnTo>
                      <a:pt x="62" y="1231"/>
                    </a:lnTo>
                    <a:lnTo>
                      <a:pt x="37" y="1204"/>
                    </a:lnTo>
                    <a:lnTo>
                      <a:pt x="17" y="1172"/>
                    </a:lnTo>
                    <a:lnTo>
                      <a:pt x="3" y="1136"/>
                    </a:lnTo>
                    <a:lnTo>
                      <a:pt x="0" y="1099"/>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93" name="Freeform 100">
                <a:extLst>
                  <a:ext uri="{FF2B5EF4-FFF2-40B4-BE49-F238E27FC236}">
                    <a16:creationId xmlns:a16="http://schemas.microsoft.com/office/drawing/2014/main" id="{A24B1234-C5FD-CE4E-8F03-C0178E096BE8}"/>
                  </a:ext>
                </a:extLst>
              </p:cNvPr>
              <p:cNvSpPr>
                <a:spLocks/>
              </p:cNvSpPr>
              <p:nvPr/>
            </p:nvSpPr>
            <p:spPr bwMode="auto">
              <a:xfrm>
                <a:off x="14762163" y="1712913"/>
                <a:ext cx="838200" cy="2125663"/>
              </a:xfrm>
              <a:custGeom>
                <a:avLst/>
                <a:gdLst>
                  <a:gd name="T0" fmla="*/ 765 w 1055"/>
                  <a:gd name="T1" fmla="*/ 0 h 2678"/>
                  <a:gd name="T2" fmla="*/ 1040 w 1055"/>
                  <a:gd name="T3" fmla="*/ 276 h 2678"/>
                  <a:gd name="T4" fmla="*/ 985 w 1055"/>
                  <a:gd name="T5" fmla="*/ 346 h 2678"/>
                  <a:gd name="T6" fmla="*/ 942 w 1055"/>
                  <a:gd name="T7" fmla="*/ 416 h 2678"/>
                  <a:gd name="T8" fmla="*/ 910 w 1055"/>
                  <a:gd name="T9" fmla="*/ 486 h 2678"/>
                  <a:gd name="T10" fmla="*/ 885 w 1055"/>
                  <a:gd name="T11" fmla="*/ 554 h 2678"/>
                  <a:gd name="T12" fmla="*/ 872 w 1055"/>
                  <a:gd name="T13" fmla="*/ 620 h 2678"/>
                  <a:gd name="T14" fmla="*/ 865 w 1055"/>
                  <a:gd name="T15" fmla="*/ 684 h 2678"/>
                  <a:gd name="T16" fmla="*/ 863 w 1055"/>
                  <a:gd name="T17" fmla="*/ 744 h 2678"/>
                  <a:gd name="T18" fmla="*/ 868 w 1055"/>
                  <a:gd name="T19" fmla="*/ 801 h 2678"/>
                  <a:gd name="T20" fmla="*/ 876 w 1055"/>
                  <a:gd name="T21" fmla="*/ 854 h 2678"/>
                  <a:gd name="T22" fmla="*/ 887 w 1055"/>
                  <a:gd name="T23" fmla="*/ 903 h 2678"/>
                  <a:gd name="T24" fmla="*/ 901 w 1055"/>
                  <a:gd name="T25" fmla="*/ 946 h 2678"/>
                  <a:gd name="T26" fmla="*/ 914 w 1055"/>
                  <a:gd name="T27" fmla="*/ 984 h 2678"/>
                  <a:gd name="T28" fmla="*/ 927 w 1055"/>
                  <a:gd name="T29" fmla="*/ 1014 h 2678"/>
                  <a:gd name="T30" fmla="*/ 963 w 1055"/>
                  <a:gd name="T31" fmla="*/ 1084 h 2678"/>
                  <a:gd name="T32" fmla="*/ 1006 w 1055"/>
                  <a:gd name="T33" fmla="*/ 1146 h 2678"/>
                  <a:gd name="T34" fmla="*/ 1055 w 1055"/>
                  <a:gd name="T35" fmla="*/ 1205 h 2678"/>
                  <a:gd name="T36" fmla="*/ 1055 w 1055"/>
                  <a:gd name="T37" fmla="*/ 2510 h 2678"/>
                  <a:gd name="T38" fmla="*/ 1052 w 1055"/>
                  <a:gd name="T39" fmla="*/ 2547 h 2678"/>
                  <a:gd name="T40" fmla="*/ 1038 w 1055"/>
                  <a:gd name="T41" fmla="*/ 2583 h 2678"/>
                  <a:gd name="T42" fmla="*/ 1019 w 1055"/>
                  <a:gd name="T43" fmla="*/ 2615 h 2678"/>
                  <a:gd name="T44" fmla="*/ 993 w 1055"/>
                  <a:gd name="T45" fmla="*/ 2642 h 2678"/>
                  <a:gd name="T46" fmla="*/ 961 w 1055"/>
                  <a:gd name="T47" fmla="*/ 2661 h 2678"/>
                  <a:gd name="T48" fmla="*/ 925 w 1055"/>
                  <a:gd name="T49" fmla="*/ 2674 h 2678"/>
                  <a:gd name="T50" fmla="*/ 887 w 1055"/>
                  <a:gd name="T51" fmla="*/ 2678 h 2678"/>
                  <a:gd name="T52" fmla="*/ 168 w 1055"/>
                  <a:gd name="T53" fmla="*/ 2678 h 2678"/>
                  <a:gd name="T54" fmla="*/ 131 w 1055"/>
                  <a:gd name="T55" fmla="*/ 2674 h 2678"/>
                  <a:gd name="T56" fmla="*/ 95 w 1055"/>
                  <a:gd name="T57" fmla="*/ 2661 h 2678"/>
                  <a:gd name="T58" fmla="*/ 63 w 1055"/>
                  <a:gd name="T59" fmla="*/ 2642 h 2678"/>
                  <a:gd name="T60" fmla="*/ 36 w 1055"/>
                  <a:gd name="T61" fmla="*/ 2615 h 2678"/>
                  <a:gd name="T62" fmla="*/ 17 w 1055"/>
                  <a:gd name="T63" fmla="*/ 2583 h 2678"/>
                  <a:gd name="T64" fmla="*/ 4 w 1055"/>
                  <a:gd name="T65" fmla="*/ 2547 h 2678"/>
                  <a:gd name="T66" fmla="*/ 0 w 1055"/>
                  <a:gd name="T67" fmla="*/ 2510 h 2678"/>
                  <a:gd name="T68" fmla="*/ 0 w 1055"/>
                  <a:gd name="T69" fmla="*/ 674 h 2678"/>
                  <a:gd name="T70" fmla="*/ 72 w 1055"/>
                  <a:gd name="T71" fmla="*/ 640 h 2678"/>
                  <a:gd name="T72" fmla="*/ 142 w 1055"/>
                  <a:gd name="T73" fmla="*/ 599 h 2678"/>
                  <a:gd name="T74" fmla="*/ 208 w 1055"/>
                  <a:gd name="T75" fmla="*/ 552 h 2678"/>
                  <a:gd name="T76" fmla="*/ 270 w 1055"/>
                  <a:gd name="T77" fmla="*/ 495 h 2678"/>
                  <a:gd name="T78" fmla="*/ 765 w 1055"/>
                  <a:gd name="T79" fmla="*/ 0 h 2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5" h="2678">
                    <a:moveTo>
                      <a:pt x="765" y="0"/>
                    </a:moveTo>
                    <a:lnTo>
                      <a:pt x="1040" y="276"/>
                    </a:lnTo>
                    <a:lnTo>
                      <a:pt x="985" y="346"/>
                    </a:lnTo>
                    <a:lnTo>
                      <a:pt x="942" y="416"/>
                    </a:lnTo>
                    <a:lnTo>
                      <a:pt x="910" y="486"/>
                    </a:lnTo>
                    <a:lnTo>
                      <a:pt x="885" y="554"/>
                    </a:lnTo>
                    <a:lnTo>
                      <a:pt x="872" y="620"/>
                    </a:lnTo>
                    <a:lnTo>
                      <a:pt x="865" y="684"/>
                    </a:lnTo>
                    <a:lnTo>
                      <a:pt x="863" y="744"/>
                    </a:lnTo>
                    <a:lnTo>
                      <a:pt x="868" y="801"/>
                    </a:lnTo>
                    <a:lnTo>
                      <a:pt x="876" y="854"/>
                    </a:lnTo>
                    <a:lnTo>
                      <a:pt x="887" y="903"/>
                    </a:lnTo>
                    <a:lnTo>
                      <a:pt x="901" y="946"/>
                    </a:lnTo>
                    <a:lnTo>
                      <a:pt x="914" y="984"/>
                    </a:lnTo>
                    <a:lnTo>
                      <a:pt x="927" y="1014"/>
                    </a:lnTo>
                    <a:lnTo>
                      <a:pt x="963" y="1084"/>
                    </a:lnTo>
                    <a:lnTo>
                      <a:pt x="1006" y="1146"/>
                    </a:lnTo>
                    <a:lnTo>
                      <a:pt x="1055" y="1205"/>
                    </a:lnTo>
                    <a:lnTo>
                      <a:pt x="1055" y="2510"/>
                    </a:lnTo>
                    <a:lnTo>
                      <a:pt x="1052" y="2547"/>
                    </a:lnTo>
                    <a:lnTo>
                      <a:pt x="1038" y="2583"/>
                    </a:lnTo>
                    <a:lnTo>
                      <a:pt x="1019" y="2615"/>
                    </a:lnTo>
                    <a:lnTo>
                      <a:pt x="993" y="2642"/>
                    </a:lnTo>
                    <a:lnTo>
                      <a:pt x="961" y="2661"/>
                    </a:lnTo>
                    <a:lnTo>
                      <a:pt x="925" y="2674"/>
                    </a:lnTo>
                    <a:lnTo>
                      <a:pt x="887" y="2678"/>
                    </a:lnTo>
                    <a:lnTo>
                      <a:pt x="168" y="2678"/>
                    </a:lnTo>
                    <a:lnTo>
                      <a:pt x="131" y="2674"/>
                    </a:lnTo>
                    <a:lnTo>
                      <a:pt x="95" y="2661"/>
                    </a:lnTo>
                    <a:lnTo>
                      <a:pt x="63" y="2642"/>
                    </a:lnTo>
                    <a:lnTo>
                      <a:pt x="36" y="2615"/>
                    </a:lnTo>
                    <a:lnTo>
                      <a:pt x="17" y="2583"/>
                    </a:lnTo>
                    <a:lnTo>
                      <a:pt x="4" y="2547"/>
                    </a:lnTo>
                    <a:lnTo>
                      <a:pt x="0" y="2510"/>
                    </a:lnTo>
                    <a:lnTo>
                      <a:pt x="0" y="674"/>
                    </a:lnTo>
                    <a:lnTo>
                      <a:pt x="72" y="640"/>
                    </a:lnTo>
                    <a:lnTo>
                      <a:pt x="142" y="599"/>
                    </a:lnTo>
                    <a:lnTo>
                      <a:pt x="208" y="552"/>
                    </a:lnTo>
                    <a:lnTo>
                      <a:pt x="270" y="495"/>
                    </a:lnTo>
                    <a:lnTo>
                      <a:pt x="76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94" name="Freeform 101">
                <a:extLst>
                  <a:ext uri="{FF2B5EF4-FFF2-40B4-BE49-F238E27FC236}">
                    <a16:creationId xmlns:a16="http://schemas.microsoft.com/office/drawing/2014/main" id="{80BD1725-A1EA-9342-B596-AA9F517C8F9A}"/>
                  </a:ext>
                </a:extLst>
              </p:cNvPr>
              <p:cNvSpPr>
                <a:spLocks/>
              </p:cNvSpPr>
              <p:nvPr/>
            </p:nvSpPr>
            <p:spPr bwMode="auto">
              <a:xfrm>
                <a:off x="12188825" y="-731838"/>
                <a:ext cx="4941888" cy="3227388"/>
              </a:xfrm>
              <a:custGeom>
                <a:avLst/>
                <a:gdLst>
                  <a:gd name="T0" fmla="*/ 447 w 6226"/>
                  <a:gd name="T1" fmla="*/ 4 h 4067"/>
                  <a:gd name="T2" fmla="*/ 544 w 6226"/>
                  <a:gd name="T3" fmla="*/ 36 h 4067"/>
                  <a:gd name="T4" fmla="*/ 627 w 6226"/>
                  <a:gd name="T5" fmla="*/ 99 h 4067"/>
                  <a:gd name="T6" fmla="*/ 3776 w 6226"/>
                  <a:gd name="T7" fmla="*/ 1567 h 4067"/>
                  <a:gd name="T8" fmla="*/ 3859 w 6226"/>
                  <a:gd name="T9" fmla="*/ 1507 h 4067"/>
                  <a:gd name="T10" fmla="*/ 3958 w 6226"/>
                  <a:gd name="T11" fmla="*/ 1475 h 4067"/>
                  <a:gd name="T12" fmla="*/ 4060 w 6226"/>
                  <a:gd name="T13" fmla="*/ 1475 h 4067"/>
                  <a:gd name="T14" fmla="*/ 4158 w 6226"/>
                  <a:gd name="T15" fmla="*/ 1507 h 4067"/>
                  <a:gd name="T16" fmla="*/ 4243 w 6226"/>
                  <a:gd name="T17" fmla="*/ 1567 h 4067"/>
                  <a:gd name="T18" fmla="*/ 5507 w 6226"/>
                  <a:gd name="T19" fmla="*/ 2815 h 4067"/>
                  <a:gd name="T20" fmla="*/ 5792 w 6226"/>
                  <a:gd name="T21" fmla="*/ 2532 h 4067"/>
                  <a:gd name="T22" fmla="*/ 5832 w 6226"/>
                  <a:gd name="T23" fmla="*/ 2494 h 4067"/>
                  <a:gd name="T24" fmla="*/ 5885 w 6226"/>
                  <a:gd name="T25" fmla="*/ 2462 h 4067"/>
                  <a:gd name="T26" fmla="*/ 5951 w 6226"/>
                  <a:gd name="T27" fmla="*/ 2447 h 4067"/>
                  <a:gd name="T28" fmla="*/ 6013 w 6226"/>
                  <a:gd name="T29" fmla="*/ 2458 h 4067"/>
                  <a:gd name="T30" fmla="*/ 6075 w 6226"/>
                  <a:gd name="T31" fmla="*/ 2494 h 4067"/>
                  <a:gd name="T32" fmla="*/ 6128 w 6226"/>
                  <a:gd name="T33" fmla="*/ 2545 h 4067"/>
                  <a:gd name="T34" fmla="*/ 6158 w 6226"/>
                  <a:gd name="T35" fmla="*/ 2611 h 4067"/>
                  <a:gd name="T36" fmla="*/ 6171 w 6226"/>
                  <a:gd name="T37" fmla="*/ 2676 h 4067"/>
                  <a:gd name="T38" fmla="*/ 6207 w 6226"/>
                  <a:gd name="T39" fmla="*/ 3450 h 4067"/>
                  <a:gd name="T40" fmla="*/ 6226 w 6226"/>
                  <a:gd name="T41" fmla="*/ 3869 h 4067"/>
                  <a:gd name="T42" fmla="*/ 6209 w 6226"/>
                  <a:gd name="T43" fmla="*/ 3946 h 4067"/>
                  <a:gd name="T44" fmla="*/ 6171 w 6226"/>
                  <a:gd name="T45" fmla="*/ 4005 h 4067"/>
                  <a:gd name="T46" fmla="*/ 6115 w 6226"/>
                  <a:gd name="T47" fmla="*/ 4044 h 4067"/>
                  <a:gd name="T48" fmla="*/ 6039 w 6226"/>
                  <a:gd name="T49" fmla="*/ 4065 h 4067"/>
                  <a:gd name="T50" fmla="*/ 5975 w 6226"/>
                  <a:gd name="T51" fmla="*/ 4067 h 4067"/>
                  <a:gd name="T52" fmla="*/ 4801 w 6226"/>
                  <a:gd name="T53" fmla="*/ 4012 h 4067"/>
                  <a:gd name="T54" fmla="*/ 4743 w 6226"/>
                  <a:gd name="T55" fmla="*/ 4005 h 4067"/>
                  <a:gd name="T56" fmla="*/ 4682 w 6226"/>
                  <a:gd name="T57" fmla="*/ 3976 h 4067"/>
                  <a:gd name="T58" fmla="*/ 4629 w 6226"/>
                  <a:gd name="T59" fmla="*/ 3925 h 4067"/>
                  <a:gd name="T60" fmla="*/ 4596 w 6226"/>
                  <a:gd name="T61" fmla="*/ 3854 h 4067"/>
                  <a:gd name="T62" fmla="*/ 4592 w 6226"/>
                  <a:gd name="T63" fmla="*/ 3784 h 4067"/>
                  <a:gd name="T64" fmla="*/ 4611 w 6226"/>
                  <a:gd name="T65" fmla="*/ 3729 h 4067"/>
                  <a:gd name="T66" fmla="*/ 4641 w 6226"/>
                  <a:gd name="T67" fmla="*/ 3684 h 4067"/>
                  <a:gd name="T68" fmla="*/ 4671 w 6226"/>
                  <a:gd name="T69" fmla="*/ 3652 h 4067"/>
                  <a:gd name="T70" fmla="*/ 4967 w 6226"/>
                  <a:gd name="T71" fmla="*/ 3355 h 4067"/>
                  <a:gd name="T72" fmla="*/ 3169 w 6226"/>
                  <a:gd name="T73" fmla="*/ 3234 h 4067"/>
                  <a:gd name="T74" fmla="*/ 3084 w 6226"/>
                  <a:gd name="T75" fmla="*/ 3295 h 4067"/>
                  <a:gd name="T76" fmla="*/ 2986 w 6226"/>
                  <a:gd name="T77" fmla="*/ 3327 h 4067"/>
                  <a:gd name="T78" fmla="*/ 2882 w 6226"/>
                  <a:gd name="T79" fmla="*/ 3327 h 4067"/>
                  <a:gd name="T80" fmla="*/ 2784 w 6226"/>
                  <a:gd name="T81" fmla="*/ 3295 h 4067"/>
                  <a:gd name="T82" fmla="*/ 2701 w 6226"/>
                  <a:gd name="T83" fmla="*/ 3234 h 4067"/>
                  <a:gd name="T84" fmla="*/ 62 w 6226"/>
                  <a:gd name="T85" fmla="*/ 587 h 4067"/>
                  <a:gd name="T86" fmla="*/ 15 w 6226"/>
                  <a:gd name="T87" fmla="*/ 495 h 4067"/>
                  <a:gd name="T88" fmla="*/ 0 w 6226"/>
                  <a:gd name="T89" fmla="*/ 395 h 4067"/>
                  <a:gd name="T90" fmla="*/ 4 w 6226"/>
                  <a:gd name="T91" fmla="*/ 344 h 4067"/>
                  <a:gd name="T92" fmla="*/ 36 w 6226"/>
                  <a:gd name="T93" fmla="*/ 248 h 4067"/>
                  <a:gd name="T94" fmla="*/ 96 w 6226"/>
                  <a:gd name="T95" fmla="*/ 161 h 4067"/>
                  <a:gd name="T96" fmla="*/ 200 w 6226"/>
                  <a:gd name="T97" fmla="*/ 65 h 4067"/>
                  <a:gd name="T98" fmla="*/ 291 w 6226"/>
                  <a:gd name="T99" fmla="*/ 17 h 4067"/>
                  <a:gd name="T100" fmla="*/ 394 w 6226"/>
                  <a:gd name="T101" fmla="*/ 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26" h="4067">
                    <a:moveTo>
                      <a:pt x="394" y="0"/>
                    </a:moveTo>
                    <a:lnTo>
                      <a:pt x="447" y="4"/>
                    </a:lnTo>
                    <a:lnTo>
                      <a:pt x="496" y="17"/>
                    </a:lnTo>
                    <a:lnTo>
                      <a:pt x="544" y="36"/>
                    </a:lnTo>
                    <a:lnTo>
                      <a:pt x="587" y="65"/>
                    </a:lnTo>
                    <a:lnTo>
                      <a:pt x="627" y="99"/>
                    </a:lnTo>
                    <a:lnTo>
                      <a:pt x="2937" y="2407"/>
                    </a:lnTo>
                    <a:lnTo>
                      <a:pt x="3776" y="1567"/>
                    </a:lnTo>
                    <a:lnTo>
                      <a:pt x="3814" y="1533"/>
                    </a:lnTo>
                    <a:lnTo>
                      <a:pt x="3859" y="1507"/>
                    </a:lnTo>
                    <a:lnTo>
                      <a:pt x="3907" y="1486"/>
                    </a:lnTo>
                    <a:lnTo>
                      <a:pt x="3958" y="1475"/>
                    </a:lnTo>
                    <a:lnTo>
                      <a:pt x="4009" y="1471"/>
                    </a:lnTo>
                    <a:lnTo>
                      <a:pt x="4060" y="1475"/>
                    </a:lnTo>
                    <a:lnTo>
                      <a:pt x="4110" y="1486"/>
                    </a:lnTo>
                    <a:lnTo>
                      <a:pt x="4158" y="1507"/>
                    </a:lnTo>
                    <a:lnTo>
                      <a:pt x="4201" y="1533"/>
                    </a:lnTo>
                    <a:lnTo>
                      <a:pt x="4243" y="1567"/>
                    </a:lnTo>
                    <a:lnTo>
                      <a:pt x="5498" y="2825"/>
                    </a:lnTo>
                    <a:lnTo>
                      <a:pt x="5507" y="2815"/>
                    </a:lnTo>
                    <a:lnTo>
                      <a:pt x="5518" y="2808"/>
                    </a:lnTo>
                    <a:lnTo>
                      <a:pt x="5792" y="2532"/>
                    </a:lnTo>
                    <a:lnTo>
                      <a:pt x="5811" y="2513"/>
                    </a:lnTo>
                    <a:lnTo>
                      <a:pt x="5832" y="2494"/>
                    </a:lnTo>
                    <a:lnTo>
                      <a:pt x="5856" y="2477"/>
                    </a:lnTo>
                    <a:lnTo>
                      <a:pt x="5885" y="2462"/>
                    </a:lnTo>
                    <a:lnTo>
                      <a:pt x="5915" y="2451"/>
                    </a:lnTo>
                    <a:lnTo>
                      <a:pt x="5951" y="2447"/>
                    </a:lnTo>
                    <a:lnTo>
                      <a:pt x="5981" y="2451"/>
                    </a:lnTo>
                    <a:lnTo>
                      <a:pt x="6013" y="2458"/>
                    </a:lnTo>
                    <a:lnTo>
                      <a:pt x="6045" y="2474"/>
                    </a:lnTo>
                    <a:lnTo>
                      <a:pt x="6075" y="2494"/>
                    </a:lnTo>
                    <a:lnTo>
                      <a:pt x="6102" y="2515"/>
                    </a:lnTo>
                    <a:lnTo>
                      <a:pt x="6128" y="2545"/>
                    </a:lnTo>
                    <a:lnTo>
                      <a:pt x="6145" y="2577"/>
                    </a:lnTo>
                    <a:lnTo>
                      <a:pt x="6158" y="2611"/>
                    </a:lnTo>
                    <a:lnTo>
                      <a:pt x="6166" y="2643"/>
                    </a:lnTo>
                    <a:lnTo>
                      <a:pt x="6171" y="2676"/>
                    </a:lnTo>
                    <a:lnTo>
                      <a:pt x="6173" y="2706"/>
                    </a:lnTo>
                    <a:lnTo>
                      <a:pt x="6207" y="3450"/>
                    </a:lnTo>
                    <a:lnTo>
                      <a:pt x="6226" y="3823"/>
                    </a:lnTo>
                    <a:lnTo>
                      <a:pt x="6226" y="3869"/>
                    </a:lnTo>
                    <a:lnTo>
                      <a:pt x="6220" y="3908"/>
                    </a:lnTo>
                    <a:lnTo>
                      <a:pt x="6209" y="3946"/>
                    </a:lnTo>
                    <a:lnTo>
                      <a:pt x="6192" y="3978"/>
                    </a:lnTo>
                    <a:lnTo>
                      <a:pt x="6171" y="4005"/>
                    </a:lnTo>
                    <a:lnTo>
                      <a:pt x="6145" y="4027"/>
                    </a:lnTo>
                    <a:lnTo>
                      <a:pt x="6115" y="4044"/>
                    </a:lnTo>
                    <a:lnTo>
                      <a:pt x="6079" y="4058"/>
                    </a:lnTo>
                    <a:lnTo>
                      <a:pt x="6039" y="4065"/>
                    </a:lnTo>
                    <a:lnTo>
                      <a:pt x="5996" y="4067"/>
                    </a:lnTo>
                    <a:lnTo>
                      <a:pt x="5975" y="4067"/>
                    </a:lnTo>
                    <a:lnTo>
                      <a:pt x="4828" y="4014"/>
                    </a:lnTo>
                    <a:lnTo>
                      <a:pt x="4801" y="4012"/>
                    </a:lnTo>
                    <a:lnTo>
                      <a:pt x="4773" y="4010"/>
                    </a:lnTo>
                    <a:lnTo>
                      <a:pt x="4743" y="4005"/>
                    </a:lnTo>
                    <a:lnTo>
                      <a:pt x="4713" y="3993"/>
                    </a:lnTo>
                    <a:lnTo>
                      <a:pt x="4682" y="3976"/>
                    </a:lnTo>
                    <a:lnTo>
                      <a:pt x="4652" y="3954"/>
                    </a:lnTo>
                    <a:lnTo>
                      <a:pt x="4629" y="3925"/>
                    </a:lnTo>
                    <a:lnTo>
                      <a:pt x="4611" y="3891"/>
                    </a:lnTo>
                    <a:lnTo>
                      <a:pt x="4596" y="3854"/>
                    </a:lnTo>
                    <a:lnTo>
                      <a:pt x="4590" y="3818"/>
                    </a:lnTo>
                    <a:lnTo>
                      <a:pt x="4592" y="3784"/>
                    </a:lnTo>
                    <a:lnTo>
                      <a:pt x="4599" y="3755"/>
                    </a:lnTo>
                    <a:lnTo>
                      <a:pt x="4611" y="3729"/>
                    </a:lnTo>
                    <a:lnTo>
                      <a:pt x="4626" y="3704"/>
                    </a:lnTo>
                    <a:lnTo>
                      <a:pt x="4641" y="3684"/>
                    </a:lnTo>
                    <a:lnTo>
                      <a:pt x="4656" y="3667"/>
                    </a:lnTo>
                    <a:lnTo>
                      <a:pt x="4671" y="3652"/>
                    </a:lnTo>
                    <a:lnTo>
                      <a:pt x="4767" y="3557"/>
                    </a:lnTo>
                    <a:lnTo>
                      <a:pt x="4967" y="3355"/>
                    </a:lnTo>
                    <a:lnTo>
                      <a:pt x="4007" y="2394"/>
                    </a:lnTo>
                    <a:lnTo>
                      <a:pt x="3169" y="3234"/>
                    </a:lnTo>
                    <a:lnTo>
                      <a:pt x="3129" y="3268"/>
                    </a:lnTo>
                    <a:lnTo>
                      <a:pt x="3084" y="3295"/>
                    </a:lnTo>
                    <a:lnTo>
                      <a:pt x="3037" y="3316"/>
                    </a:lnTo>
                    <a:lnTo>
                      <a:pt x="2986" y="3327"/>
                    </a:lnTo>
                    <a:lnTo>
                      <a:pt x="2935" y="3331"/>
                    </a:lnTo>
                    <a:lnTo>
                      <a:pt x="2882" y="3327"/>
                    </a:lnTo>
                    <a:lnTo>
                      <a:pt x="2833" y="3316"/>
                    </a:lnTo>
                    <a:lnTo>
                      <a:pt x="2784" y="3295"/>
                    </a:lnTo>
                    <a:lnTo>
                      <a:pt x="2740" y="3268"/>
                    </a:lnTo>
                    <a:lnTo>
                      <a:pt x="2701" y="3234"/>
                    </a:lnTo>
                    <a:lnTo>
                      <a:pt x="96" y="629"/>
                    </a:lnTo>
                    <a:lnTo>
                      <a:pt x="62" y="587"/>
                    </a:lnTo>
                    <a:lnTo>
                      <a:pt x="36" y="542"/>
                    </a:lnTo>
                    <a:lnTo>
                      <a:pt x="15" y="495"/>
                    </a:lnTo>
                    <a:lnTo>
                      <a:pt x="4" y="446"/>
                    </a:lnTo>
                    <a:lnTo>
                      <a:pt x="0" y="395"/>
                    </a:lnTo>
                    <a:lnTo>
                      <a:pt x="0" y="395"/>
                    </a:lnTo>
                    <a:lnTo>
                      <a:pt x="4" y="344"/>
                    </a:lnTo>
                    <a:lnTo>
                      <a:pt x="15" y="295"/>
                    </a:lnTo>
                    <a:lnTo>
                      <a:pt x="36" y="248"/>
                    </a:lnTo>
                    <a:lnTo>
                      <a:pt x="62" y="202"/>
                    </a:lnTo>
                    <a:lnTo>
                      <a:pt x="96" y="161"/>
                    </a:lnTo>
                    <a:lnTo>
                      <a:pt x="160" y="99"/>
                    </a:lnTo>
                    <a:lnTo>
                      <a:pt x="200" y="65"/>
                    </a:lnTo>
                    <a:lnTo>
                      <a:pt x="243" y="36"/>
                    </a:lnTo>
                    <a:lnTo>
                      <a:pt x="291" y="17"/>
                    </a:lnTo>
                    <a:lnTo>
                      <a:pt x="342" y="4"/>
                    </a:lnTo>
                    <a:lnTo>
                      <a:pt x="39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sp>
          <p:nvSpPr>
            <p:cNvPr id="73" name="Freeform 11">
              <a:extLst>
                <a:ext uri="{FF2B5EF4-FFF2-40B4-BE49-F238E27FC236}">
                  <a16:creationId xmlns:a16="http://schemas.microsoft.com/office/drawing/2014/main" id="{F142DBF2-B812-F648-B0BB-D608AAF3E004}"/>
                </a:ext>
              </a:extLst>
            </p:cNvPr>
            <p:cNvSpPr>
              <a:spLocks/>
            </p:cNvSpPr>
            <p:nvPr/>
          </p:nvSpPr>
          <p:spPr bwMode="auto">
            <a:xfrm>
              <a:off x="4752208" y="2153815"/>
              <a:ext cx="327430" cy="282772"/>
            </a:xfrm>
            <a:custGeom>
              <a:avLst/>
              <a:gdLst>
                <a:gd name="T0" fmla="*/ 1701 w 3402"/>
                <a:gd name="T1" fmla="*/ 0 h 2938"/>
                <a:gd name="T2" fmla="*/ 3402 w 3402"/>
                <a:gd name="T3" fmla="*/ 1554 h 2938"/>
                <a:gd name="T4" fmla="*/ 2892 w 3402"/>
                <a:gd name="T5" fmla="*/ 1554 h 2938"/>
                <a:gd name="T6" fmla="*/ 2892 w 3402"/>
                <a:gd name="T7" fmla="*/ 2938 h 2938"/>
                <a:gd name="T8" fmla="*/ 2041 w 3402"/>
                <a:gd name="T9" fmla="*/ 2938 h 2938"/>
                <a:gd name="T10" fmla="*/ 2041 w 3402"/>
                <a:gd name="T11" fmla="*/ 1901 h 2938"/>
                <a:gd name="T12" fmla="*/ 1361 w 3402"/>
                <a:gd name="T13" fmla="*/ 1901 h 2938"/>
                <a:gd name="T14" fmla="*/ 1361 w 3402"/>
                <a:gd name="T15" fmla="*/ 2938 h 2938"/>
                <a:gd name="T16" fmla="*/ 510 w 3402"/>
                <a:gd name="T17" fmla="*/ 2938 h 2938"/>
                <a:gd name="T18" fmla="*/ 510 w 3402"/>
                <a:gd name="T19" fmla="*/ 1554 h 2938"/>
                <a:gd name="T20" fmla="*/ 0 w 3402"/>
                <a:gd name="T21" fmla="*/ 1554 h 2938"/>
                <a:gd name="T22" fmla="*/ 1701 w 3402"/>
                <a:gd name="T23" fmla="*/ 0 h 2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2" h="2938">
                  <a:moveTo>
                    <a:pt x="1701" y="0"/>
                  </a:moveTo>
                  <a:lnTo>
                    <a:pt x="3402" y="1554"/>
                  </a:lnTo>
                  <a:lnTo>
                    <a:pt x="2892" y="1554"/>
                  </a:lnTo>
                  <a:lnTo>
                    <a:pt x="2892" y="2938"/>
                  </a:lnTo>
                  <a:lnTo>
                    <a:pt x="2041" y="2938"/>
                  </a:lnTo>
                  <a:lnTo>
                    <a:pt x="2041" y="1901"/>
                  </a:lnTo>
                  <a:lnTo>
                    <a:pt x="1361" y="1901"/>
                  </a:lnTo>
                  <a:lnTo>
                    <a:pt x="1361" y="2938"/>
                  </a:lnTo>
                  <a:lnTo>
                    <a:pt x="510" y="2938"/>
                  </a:lnTo>
                  <a:lnTo>
                    <a:pt x="510" y="1554"/>
                  </a:lnTo>
                  <a:lnTo>
                    <a:pt x="0" y="1554"/>
                  </a:lnTo>
                  <a:lnTo>
                    <a:pt x="1701"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74" name="Freeform 83">
              <a:extLst>
                <a:ext uri="{FF2B5EF4-FFF2-40B4-BE49-F238E27FC236}">
                  <a16:creationId xmlns:a16="http://schemas.microsoft.com/office/drawing/2014/main" id="{5DFCCD76-29E2-2F4C-8560-52944DC101F9}"/>
                </a:ext>
              </a:extLst>
            </p:cNvPr>
            <p:cNvSpPr>
              <a:spLocks noEditPoints="1"/>
            </p:cNvSpPr>
            <p:nvPr/>
          </p:nvSpPr>
          <p:spPr bwMode="auto">
            <a:xfrm rot="6619751">
              <a:off x="6224993" y="1425311"/>
              <a:ext cx="321366" cy="325694"/>
            </a:xfrm>
            <a:custGeom>
              <a:avLst/>
              <a:gdLst>
                <a:gd name="T0" fmla="*/ 4625 w 5346"/>
                <a:gd name="T1" fmla="*/ 4527 h 5418"/>
                <a:gd name="T2" fmla="*/ 4730 w 5346"/>
                <a:gd name="T3" fmla="*/ 4555 h 5418"/>
                <a:gd name="T4" fmla="*/ 4808 w 5346"/>
                <a:gd name="T5" fmla="*/ 4476 h 5418"/>
                <a:gd name="T6" fmla="*/ 4780 w 5346"/>
                <a:gd name="T7" fmla="*/ 4371 h 5418"/>
                <a:gd name="T8" fmla="*/ 981 w 5346"/>
                <a:gd name="T9" fmla="*/ 654 h 5418"/>
                <a:gd name="T10" fmla="*/ 771 w 5346"/>
                <a:gd name="T11" fmla="*/ 774 h 5418"/>
                <a:gd name="T12" fmla="*/ 651 w 5346"/>
                <a:gd name="T13" fmla="*/ 982 h 5418"/>
                <a:gd name="T14" fmla="*/ 651 w 5346"/>
                <a:gd name="T15" fmla="*/ 1215 h 5418"/>
                <a:gd name="T16" fmla="*/ 771 w 5346"/>
                <a:gd name="T17" fmla="*/ 1424 h 5418"/>
                <a:gd name="T18" fmla="*/ 981 w 5346"/>
                <a:gd name="T19" fmla="*/ 1545 h 5418"/>
                <a:gd name="T20" fmla="*/ 1214 w 5346"/>
                <a:gd name="T21" fmla="*/ 1545 h 5418"/>
                <a:gd name="T22" fmla="*/ 1422 w 5346"/>
                <a:gd name="T23" fmla="*/ 1424 h 5418"/>
                <a:gd name="T24" fmla="*/ 1542 w 5346"/>
                <a:gd name="T25" fmla="*/ 1215 h 5418"/>
                <a:gd name="T26" fmla="*/ 1542 w 5346"/>
                <a:gd name="T27" fmla="*/ 982 h 5418"/>
                <a:gd name="T28" fmla="*/ 1422 w 5346"/>
                <a:gd name="T29" fmla="*/ 774 h 5418"/>
                <a:gd name="T30" fmla="*/ 1214 w 5346"/>
                <a:gd name="T31" fmla="*/ 654 h 5418"/>
                <a:gd name="T32" fmla="*/ 1617 w 5346"/>
                <a:gd name="T33" fmla="*/ 0 h 5418"/>
                <a:gd name="T34" fmla="*/ 2075 w 5346"/>
                <a:gd name="T35" fmla="*/ 66 h 5418"/>
                <a:gd name="T36" fmla="*/ 2491 w 5346"/>
                <a:gd name="T37" fmla="*/ 256 h 5418"/>
                <a:gd name="T38" fmla="*/ 2840 w 5346"/>
                <a:gd name="T39" fmla="*/ 560 h 5418"/>
                <a:gd name="T40" fmla="*/ 3090 w 5346"/>
                <a:gd name="T41" fmla="*/ 948 h 5418"/>
                <a:gd name="T42" fmla="*/ 3218 w 5346"/>
                <a:gd name="T43" fmla="*/ 1388 h 5418"/>
                <a:gd name="T44" fmla="*/ 3221 w 5346"/>
                <a:gd name="T45" fmla="*/ 1839 h 5418"/>
                <a:gd name="T46" fmla="*/ 3106 w 5346"/>
                <a:gd name="T47" fmla="*/ 2253 h 5418"/>
                <a:gd name="T48" fmla="*/ 5281 w 5346"/>
                <a:gd name="T49" fmla="*/ 4478 h 5418"/>
                <a:gd name="T50" fmla="*/ 5323 w 5346"/>
                <a:gd name="T51" fmla="*/ 5287 h 5418"/>
                <a:gd name="T52" fmla="*/ 5217 w 5346"/>
                <a:gd name="T53" fmla="*/ 5353 h 5418"/>
                <a:gd name="T54" fmla="*/ 4544 w 5346"/>
                <a:gd name="T55" fmla="*/ 5400 h 5418"/>
                <a:gd name="T56" fmla="*/ 4470 w 5346"/>
                <a:gd name="T57" fmla="*/ 5299 h 5418"/>
                <a:gd name="T58" fmla="*/ 4067 w 5346"/>
                <a:gd name="T59" fmla="*/ 4895 h 5418"/>
                <a:gd name="T60" fmla="*/ 3972 w 5346"/>
                <a:gd name="T61" fmla="*/ 4831 h 5418"/>
                <a:gd name="T62" fmla="*/ 3962 w 5346"/>
                <a:gd name="T63" fmla="*/ 4363 h 5418"/>
                <a:gd name="T64" fmla="*/ 3493 w 5346"/>
                <a:gd name="T65" fmla="*/ 4353 h 5418"/>
                <a:gd name="T66" fmla="*/ 3431 w 5346"/>
                <a:gd name="T67" fmla="*/ 4256 h 5418"/>
                <a:gd name="T68" fmla="*/ 3029 w 5346"/>
                <a:gd name="T69" fmla="*/ 3854 h 5418"/>
                <a:gd name="T70" fmla="*/ 2250 w 5346"/>
                <a:gd name="T71" fmla="*/ 3112 h 5418"/>
                <a:gd name="T72" fmla="*/ 1748 w 5346"/>
                <a:gd name="T73" fmla="*/ 3235 h 5418"/>
                <a:gd name="T74" fmla="*/ 1271 w 5346"/>
                <a:gd name="T75" fmla="*/ 3204 h 5418"/>
                <a:gd name="T76" fmla="*/ 843 w 5346"/>
                <a:gd name="T77" fmla="*/ 3043 h 5418"/>
                <a:gd name="T78" fmla="*/ 474 w 5346"/>
                <a:gd name="T79" fmla="*/ 2765 h 5418"/>
                <a:gd name="T80" fmla="*/ 192 w 5346"/>
                <a:gd name="T81" fmla="*/ 2386 h 5418"/>
                <a:gd name="T82" fmla="*/ 35 w 5346"/>
                <a:gd name="T83" fmla="*/ 1957 h 5418"/>
                <a:gd name="T84" fmla="*/ 3 w 5346"/>
                <a:gd name="T85" fmla="*/ 1508 h 5418"/>
                <a:gd name="T86" fmla="*/ 99 w 5346"/>
                <a:gd name="T87" fmla="*/ 1064 h 5418"/>
                <a:gd name="T88" fmla="*/ 317 w 5346"/>
                <a:gd name="T89" fmla="*/ 655 h 5418"/>
                <a:gd name="T90" fmla="*/ 650 w 5346"/>
                <a:gd name="T91" fmla="*/ 322 h 5418"/>
                <a:gd name="T92" fmla="*/ 1051 w 5346"/>
                <a:gd name="T93" fmla="*/ 102 h 5418"/>
                <a:gd name="T94" fmla="*/ 1501 w 5346"/>
                <a:gd name="T95" fmla="*/ 5 h 5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46" h="5418">
                  <a:moveTo>
                    <a:pt x="2949" y="2539"/>
                  </a:moveTo>
                  <a:lnTo>
                    <a:pt x="2883" y="2626"/>
                  </a:lnTo>
                  <a:lnTo>
                    <a:pt x="2811" y="2711"/>
                  </a:lnTo>
                  <a:lnTo>
                    <a:pt x="4625" y="4527"/>
                  </a:lnTo>
                  <a:lnTo>
                    <a:pt x="4648" y="4545"/>
                  </a:lnTo>
                  <a:lnTo>
                    <a:pt x="4674" y="4555"/>
                  </a:lnTo>
                  <a:lnTo>
                    <a:pt x="4702" y="4558"/>
                  </a:lnTo>
                  <a:lnTo>
                    <a:pt x="4730" y="4555"/>
                  </a:lnTo>
                  <a:lnTo>
                    <a:pt x="4757" y="4545"/>
                  </a:lnTo>
                  <a:lnTo>
                    <a:pt x="4780" y="4527"/>
                  </a:lnTo>
                  <a:lnTo>
                    <a:pt x="4798" y="4502"/>
                  </a:lnTo>
                  <a:lnTo>
                    <a:pt x="4808" y="4476"/>
                  </a:lnTo>
                  <a:lnTo>
                    <a:pt x="4812" y="4448"/>
                  </a:lnTo>
                  <a:lnTo>
                    <a:pt x="4808" y="4420"/>
                  </a:lnTo>
                  <a:lnTo>
                    <a:pt x="4798" y="4394"/>
                  </a:lnTo>
                  <a:lnTo>
                    <a:pt x="4780" y="4371"/>
                  </a:lnTo>
                  <a:lnTo>
                    <a:pt x="2949" y="2539"/>
                  </a:lnTo>
                  <a:close/>
                  <a:moveTo>
                    <a:pt x="1097" y="639"/>
                  </a:moveTo>
                  <a:lnTo>
                    <a:pt x="1038" y="642"/>
                  </a:lnTo>
                  <a:lnTo>
                    <a:pt x="981" y="654"/>
                  </a:lnTo>
                  <a:lnTo>
                    <a:pt x="923" y="672"/>
                  </a:lnTo>
                  <a:lnTo>
                    <a:pt x="869" y="698"/>
                  </a:lnTo>
                  <a:lnTo>
                    <a:pt x="818" y="733"/>
                  </a:lnTo>
                  <a:lnTo>
                    <a:pt x="771" y="774"/>
                  </a:lnTo>
                  <a:lnTo>
                    <a:pt x="730" y="821"/>
                  </a:lnTo>
                  <a:lnTo>
                    <a:pt x="697" y="872"/>
                  </a:lnTo>
                  <a:lnTo>
                    <a:pt x="671" y="926"/>
                  </a:lnTo>
                  <a:lnTo>
                    <a:pt x="651" y="982"/>
                  </a:lnTo>
                  <a:lnTo>
                    <a:pt x="640" y="1040"/>
                  </a:lnTo>
                  <a:lnTo>
                    <a:pt x="636" y="1099"/>
                  </a:lnTo>
                  <a:lnTo>
                    <a:pt x="640" y="1158"/>
                  </a:lnTo>
                  <a:lnTo>
                    <a:pt x="651" y="1215"/>
                  </a:lnTo>
                  <a:lnTo>
                    <a:pt x="671" y="1273"/>
                  </a:lnTo>
                  <a:lnTo>
                    <a:pt x="697" y="1327"/>
                  </a:lnTo>
                  <a:lnTo>
                    <a:pt x="730" y="1378"/>
                  </a:lnTo>
                  <a:lnTo>
                    <a:pt x="771" y="1424"/>
                  </a:lnTo>
                  <a:lnTo>
                    <a:pt x="818" y="1467"/>
                  </a:lnTo>
                  <a:lnTo>
                    <a:pt x="869" y="1499"/>
                  </a:lnTo>
                  <a:lnTo>
                    <a:pt x="923" y="1526"/>
                  </a:lnTo>
                  <a:lnTo>
                    <a:pt x="981" y="1545"/>
                  </a:lnTo>
                  <a:lnTo>
                    <a:pt x="1038" y="1555"/>
                  </a:lnTo>
                  <a:lnTo>
                    <a:pt x="1097" y="1560"/>
                  </a:lnTo>
                  <a:lnTo>
                    <a:pt x="1155" y="1555"/>
                  </a:lnTo>
                  <a:lnTo>
                    <a:pt x="1214" y="1545"/>
                  </a:lnTo>
                  <a:lnTo>
                    <a:pt x="1269" y="1526"/>
                  </a:lnTo>
                  <a:lnTo>
                    <a:pt x="1324" y="1499"/>
                  </a:lnTo>
                  <a:lnTo>
                    <a:pt x="1374" y="1467"/>
                  </a:lnTo>
                  <a:lnTo>
                    <a:pt x="1422" y="1424"/>
                  </a:lnTo>
                  <a:lnTo>
                    <a:pt x="1463" y="1378"/>
                  </a:lnTo>
                  <a:lnTo>
                    <a:pt x="1497" y="1327"/>
                  </a:lnTo>
                  <a:lnTo>
                    <a:pt x="1524" y="1273"/>
                  </a:lnTo>
                  <a:lnTo>
                    <a:pt x="1542" y="1215"/>
                  </a:lnTo>
                  <a:lnTo>
                    <a:pt x="1553" y="1158"/>
                  </a:lnTo>
                  <a:lnTo>
                    <a:pt x="1556" y="1099"/>
                  </a:lnTo>
                  <a:lnTo>
                    <a:pt x="1553" y="1040"/>
                  </a:lnTo>
                  <a:lnTo>
                    <a:pt x="1542" y="982"/>
                  </a:lnTo>
                  <a:lnTo>
                    <a:pt x="1524" y="926"/>
                  </a:lnTo>
                  <a:lnTo>
                    <a:pt x="1497" y="872"/>
                  </a:lnTo>
                  <a:lnTo>
                    <a:pt x="1463" y="821"/>
                  </a:lnTo>
                  <a:lnTo>
                    <a:pt x="1422" y="774"/>
                  </a:lnTo>
                  <a:lnTo>
                    <a:pt x="1374" y="733"/>
                  </a:lnTo>
                  <a:lnTo>
                    <a:pt x="1324" y="698"/>
                  </a:lnTo>
                  <a:lnTo>
                    <a:pt x="1269" y="672"/>
                  </a:lnTo>
                  <a:lnTo>
                    <a:pt x="1214" y="654"/>
                  </a:lnTo>
                  <a:lnTo>
                    <a:pt x="1155" y="642"/>
                  </a:lnTo>
                  <a:lnTo>
                    <a:pt x="1097" y="639"/>
                  </a:lnTo>
                  <a:close/>
                  <a:moveTo>
                    <a:pt x="1617" y="0"/>
                  </a:moveTo>
                  <a:lnTo>
                    <a:pt x="1617" y="0"/>
                  </a:lnTo>
                  <a:lnTo>
                    <a:pt x="1735" y="5"/>
                  </a:lnTo>
                  <a:lnTo>
                    <a:pt x="1850" y="17"/>
                  </a:lnTo>
                  <a:lnTo>
                    <a:pt x="1963" y="38"/>
                  </a:lnTo>
                  <a:lnTo>
                    <a:pt x="2075" y="66"/>
                  </a:lnTo>
                  <a:lnTo>
                    <a:pt x="2185" y="102"/>
                  </a:lnTo>
                  <a:lnTo>
                    <a:pt x="2289" y="146"/>
                  </a:lnTo>
                  <a:lnTo>
                    <a:pt x="2391" y="197"/>
                  </a:lnTo>
                  <a:lnTo>
                    <a:pt x="2491" y="256"/>
                  </a:lnTo>
                  <a:lnTo>
                    <a:pt x="2585" y="322"/>
                  </a:lnTo>
                  <a:lnTo>
                    <a:pt x="2675" y="394"/>
                  </a:lnTo>
                  <a:lnTo>
                    <a:pt x="2762" y="475"/>
                  </a:lnTo>
                  <a:lnTo>
                    <a:pt x="2840" y="560"/>
                  </a:lnTo>
                  <a:lnTo>
                    <a:pt x="2914" y="651"/>
                  </a:lnTo>
                  <a:lnTo>
                    <a:pt x="2980" y="746"/>
                  </a:lnTo>
                  <a:lnTo>
                    <a:pt x="3039" y="844"/>
                  </a:lnTo>
                  <a:lnTo>
                    <a:pt x="3090" y="948"/>
                  </a:lnTo>
                  <a:lnTo>
                    <a:pt x="3134" y="1053"/>
                  </a:lnTo>
                  <a:lnTo>
                    <a:pt x="3170" y="1163"/>
                  </a:lnTo>
                  <a:lnTo>
                    <a:pt x="3198" y="1273"/>
                  </a:lnTo>
                  <a:lnTo>
                    <a:pt x="3218" y="1388"/>
                  </a:lnTo>
                  <a:lnTo>
                    <a:pt x="3231" y="1503"/>
                  </a:lnTo>
                  <a:lnTo>
                    <a:pt x="3236" y="1621"/>
                  </a:lnTo>
                  <a:lnTo>
                    <a:pt x="3231" y="1731"/>
                  </a:lnTo>
                  <a:lnTo>
                    <a:pt x="3221" y="1839"/>
                  </a:lnTo>
                  <a:lnTo>
                    <a:pt x="3203" y="1946"/>
                  </a:lnTo>
                  <a:lnTo>
                    <a:pt x="3177" y="2051"/>
                  </a:lnTo>
                  <a:lnTo>
                    <a:pt x="3145" y="2153"/>
                  </a:lnTo>
                  <a:lnTo>
                    <a:pt x="3106" y="2253"/>
                  </a:lnTo>
                  <a:lnTo>
                    <a:pt x="5238" y="4387"/>
                  </a:lnTo>
                  <a:lnTo>
                    <a:pt x="5259" y="4414"/>
                  </a:lnTo>
                  <a:lnTo>
                    <a:pt x="5274" y="4445"/>
                  </a:lnTo>
                  <a:lnTo>
                    <a:pt x="5281" y="4478"/>
                  </a:lnTo>
                  <a:lnTo>
                    <a:pt x="5346" y="5193"/>
                  </a:lnTo>
                  <a:lnTo>
                    <a:pt x="5345" y="5228"/>
                  </a:lnTo>
                  <a:lnTo>
                    <a:pt x="5336" y="5259"/>
                  </a:lnTo>
                  <a:lnTo>
                    <a:pt x="5323" y="5287"/>
                  </a:lnTo>
                  <a:lnTo>
                    <a:pt x="5302" y="5312"/>
                  </a:lnTo>
                  <a:lnTo>
                    <a:pt x="5277" y="5331"/>
                  </a:lnTo>
                  <a:lnTo>
                    <a:pt x="5248" y="5344"/>
                  </a:lnTo>
                  <a:lnTo>
                    <a:pt x="5217" y="5353"/>
                  </a:lnTo>
                  <a:lnTo>
                    <a:pt x="4630" y="5418"/>
                  </a:lnTo>
                  <a:lnTo>
                    <a:pt x="4615" y="5418"/>
                  </a:lnTo>
                  <a:lnTo>
                    <a:pt x="4579" y="5413"/>
                  </a:lnTo>
                  <a:lnTo>
                    <a:pt x="4544" y="5400"/>
                  </a:lnTo>
                  <a:lnTo>
                    <a:pt x="4515" y="5379"/>
                  </a:lnTo>
                  <a:lnTo>
                    <a:pt x="4493" y="5356"/>
                  </a:lnTo>
                  <a:lnTo>
                    <a:pt x="4479" y="5328"/>
                  </a:lnTo>
                  <a:lnTo>
                    <a:pt x="4470" y="5299"/>
                  </a:lnTo>
                  <a:lnTo>
                    <a:pt x="4469" y="5267"/>
                  </a:lnTo>
                  <a:lnTo>
                    <a:pt x="4482" y="4885"/>
                  </a:lnTo>
                  <a:lnTo>
                    <a:pt x="4100" y="4898"/>
                  </a:lnTo>
                  <a:lnTo>
                    <a:pt x="4067" y="4895"/>
                  </a:lnTo>
                  <a:lnTo>
                    <a:pt x="4039" y="4888"/>
                  </a:lnTo>
                  <a:lnTo>
                    <a:pt x="4013" y="4873"/>
                  </a:lnTo>
                  <a:lnTo>
                    <a:pt x="3990" y="4855"/>
                  </a:lnTo>
                  <a:lnTo>
                    <a:pt x="3972" y="4831"/>
                  </a:lnTo>
                  <a:lnTo>
                    <a:pt x="3959" y="4804"/>
                  </a:lnTo>
                  <a:lnTo>
                    <a:pt x="3951" y="4776"/>
                  </a:lnTo>
                  <a:lnTo>
                    <a:pt x="3947" y="4745"/>
                  </a:lnTo>
                  <a:lnTo>
                    <a:pt x="3962" y="4363"/>
                  </a:lnTo>
                  <a:lnTo>
                    <a:pt x="3578" y="4376"/>
                  </a:lnTo>
                  <a:lnTo>
                    <a:pt x="3549" y="4374"/>
                  </a:lnTo>
                  <a:lnTo>
                    <a:pt x="3519" y="4366"/>
                  </a:lnTo>
                  <a:lnTo>
                    <a:pt x="3493" y="4353"/>
                  </a:lnTo>
                  <a:lnTo>
                    <a:pt x="3470" y="4333"/>
                  </a:lnTo>
                  <a:lnTo>
                    <a:pt x="3452" y="4310"/>
                  </a:lnTo>
                  <a:lnTo>
                    <a:pt x="3437" y="4284"/>
                  </a:lnTo>
                  <a:lnTo>
                    <a:pt x="3431" y="4256"/>
                  </a:lnTo>
                  <a:lnTo>
                    <a:pt x="3428" y="4225"/>
                  </a:lnTo>
                  <a:lnTo>
                    <a:pt x="3441" y="3842"/>
                  </a:lnTo>
                  <a:lnTo>
                    <a:pt x="3059" y="3855"/>
                  </a:lnTo>
                  <a:lnTo>
                    <a:pt x="3029" y="3854"/>
                  </a:lnTo>
                  <a:lnTo>
                    <a:pt x="3000" y="3845"/>
                  </a:lnTo>
                  <a:lnTo>
                    <a:pt x="2973" y="3832"/>
                  </a:lnTo>
                  <a:lnTo>
                    <a:pt x="2950" y="3813"/>
                  </a:lnTo>
                  <a:lnTo>
                    <a:pt x="2250" y="3112"/>
                  </a:lnTo>
                  <a:lnTo>
                    <a:pt x="2129" y="3158"/>
                  </a:lnTo>
                  <a:lnTo>
                    <a:pt x="2006" y="3194"/>
                  </a:lnTo>
                  <a:lnTo>
                    <a:pt x="1878" y="3220"/>
                  </a:lnTo>
                  <a:lnTo>
                    <a:pt x="1748" y="3235"/>
                  </a:lnTo>
                  <a:lnTo>
                    <a:pt x="1617" y="3240"/>
                  </a:lnTo>
                  <a:lnTo>
                    <a:pt x="1501" y="3236"/>
                  </a:lnTo>
                  <a:lnTo>
                    <a:pt x="1384" y="3223"/>
                  </a:lnTo>
                  <a:lnTo>
                    <a:pt x="1271" y="3204"/>
                  </a:lnTo>
                  <a:lnTo>
                    <a:pt x="1160" y="3176"/>
                  </a:lnTo>
                  <a:lnTo>
                    <a:pt x="1051" y="3138"/>
                  </a:lnTo>
                  <a:lnTo>
                    <a:pt x="945" y="3095"/>
                  </a:lnTo>
                  <a:lnTo>
                    <a:pt x="843" y="3043"/>
                  </a:lnTo>
                  <a:lnTo>
                    <a:pt x="745" y="2985"/>
                  </a:lnTo>
                  <a:lnTo>
                    <a:pt x="650" y="2918"/>
                  </a:lnTo>
                  <a:lnTo>
                    <a:pt x="559" y="2846"/>
                  </a:lnTo>
                  <a:lnTo>
                    <a:pt x="474" y="2765"/>
                  </a:lnTo>
                  <a:lnTo>
                    <a:pt x="390" y="2677"/>
                  </a:lnTo>
                  <a:lnTo>
                    <a:pt x="317" y="2585"/>
                  </a:lnTo>
                  <a:lnTo>
                    <a:pt x="251" y="2486"/>
                  </a:lnTo>
                  <a:lnTo>
                    <a:pt x="192" y="2386"/>
                  </a:lnTo>
                  <a:lnTo>
                    <a:pt x="141" y="2282"/>
                  </a:lnTo>
                  <a:lnTo>
                    <a:pt x="97" y="2176"/>
                  </a:lnTo>
                  <a:lnTo>
                    <a:pt x="63" y="2067"/>
                  </a:lnTo>
                  <a:lnTo>
                    <a:pt x="35" y="1957"/>
                  </a:lnTo>
                  <a:lnTo>
                    <a:pt x="15" y="1846"/>
                  </a:lnTo>
                  <a:lnTo>
                    <a:pt x="3" y="1732"/>
                  </a:lnTo>
                  <a:lnTo>
                    <a:pt x="0" y="1619"/>
                  </a:lnTo>
                  <a:lnTo>
                    <a:pt x="3" y="1508"/>
                  </a:lnTo>
                  <a:lnTo>
                    <a:pt x="15" y="1394"/>
                  </a:lnTo>
                  <a:lnTo>
                    <a:pt x="35" y="1283"/>
                  </a:lnTo>
                  <a:lnTo>
                    <a:pt x="63" y="1173"/>
                  </a:lnTo>
                  <a:lnTo>
                    <a:pt x="99" y="1064"/>
                  </a:lnTo>
                  <a:lnTo>
                    <a:pt x="141" y="958"/>
                  </a:lnTo>
                  <a:lnTo>
                    <a:pt x="192" y="854"/>
                  </a:lnTo>
                  <a:lnTo>
                    <a:pt x="251" y="754"/>
                  </a:lnTo>
                  <a:lnTo>
                    <a:pt x="317" y="655"/>
                  </a:lnTo>
                  <a:lnTo>
                    <a:pt x="390" y="564"/>
                  </a:lnTo>
                  <a:lnTo>
                    <a:pt x="474" y="475"/>
                  </a:lnTo>
                  <a:lnTo>
                    <a:pt x="559" y="394"/>
                  </a:lnTo>
                  <a:lnTo>
                    <a:pt x="650" y="322"/>
                  </a:lnTo>
                  <a:lnTo>
                    <a:pt x="745" y="256"/>
                  </a:lnTo>
                  <a:lnTo>
                    <a:pt x="843" y="197"/>
                  </a:lnTo>
                  <a:lnTo>
                    <a:pt x="945" y="146"/>
                  </a:lnTo>
                  <a:lnTo>
                    <a:pt x="1051" y="102"/>
                  </a:lnTo>
                  <a:lnTo>
                    <a:pt x="1160" y="66"/>
                  </a:lnTo>
                  <a:lnTo>
                    <a:pt x="1271" y="38"/>
                  </a:lnTo>
                  <a:lnTo>
                    <a:pt x="1384" y="17"/>
                  </a:lnTo>
                  <a:lnTo>
                    <a:pt x="1501" y="5"/>
                  </a:lnTo>
                  <a:lnTo>
                    <a:pt x="1617"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75" name="Freeform 54">
              <a:extLst>
                <a:ext uri="{FF2B5EF4-FFF2-40B4-BE49-F238E27FC236}">
                  <a16:creationId xmlns:a16="http://schemas.microsoft.com/office/drawing/2014/main" id="{D708778C-477E-004A-8BD5-556941066493}"/>
                </a:ext>
              </a:extLst>
            </p:cNvPr>
            <p:cNvSpPr>
              <a:spLocks noEditPoints="1"/>
            </p:cNvSpPr>
            <p:nvPr/>
          </p:nvSpPr>
          <p:spPr bwMode="auto">
            <a:xfrm>
              <a:off x="6440714" y="5445920"/>
              <a:ext cx="462309" cy="492676"/>
            </a:xfrm>
            <a:custGeom>
              <a:avLst/>
              <a:gdLst>
                <a:gd name="T0" fmla="*/ 3773 w 4354"/>
                <a:gd name="T1" fmla="*/ 3191 h 4641"/>
                <a:gd name="T2" fmla="*/ 3483 w 4354"/>
                <a:gd name="T3" fmla="*/ 3481 h 4641"/>
                <a:gd name="T4" fmla="*/ 1887 w 4354"/>
                <a:gd name="T5" fmla="*/ 3191 h 4641"/>
                <a:gd name="T6" fmla="*/ 2468 w 4354"/>
                <a:gd name="T7" fmla="*/ 3481 h 4641"/>
                <a:gd name="T8" fmla="*/ 1887 w 4354"/>
                <a:gd name="T9" fmla="*/ 3191 h 4641"/>
                <a:gd name="T10" fmla="*/ 871 w 4354"/>
                <a:gd name="T11" fmla="*/ 3191 h 4641"/>
                <a:gd name="T12" fmla="*/ 581 w 4354"/>
                <a:gd name="T13" fmla="*/ 3481 h 4641"/>
                <a:gd name="T14" fmla="*/ 3483 w 4354"/>
                <a:gd name="T15" fmla="*/ 2611 h 4641"/>
                <a:gd name="T16" fmla="*/ 3773 w 4354"/>
                <a:gd name="T17" fmla="*/ 2901 h 4641"/>
                <a:gd name="T18" fmla="*/ 3483 w 4354"/>
                <a:gd name="T19" fmla="*/ 2611 h 4641"/>
                <a:gd name="T20" fmla="*/ 2468 w 4354"/>
                <a:gd name="T21" fmla="*/ 2611 h 4641"/>
                <a:gd name="T22" fmla="*/ 1887 w 4354"/>
                <a:gd name="T23" fmla="*/ 2901 h 4641"/>
                <a:gd name="T24" fmla="*/ 581 w 4354"/>
                <a:gd name="T25" fmla="*/ 2611 h 4641"/>
                <a:gd name="T26" fmla="*/ 871 w 4354"/>
                <a:gd name="T27" fmla="*/ 2901 h 4641"/>
                <a:gd name="T28" fmla="*/ 581 w 4354"/>
                <a:gd name="T29" fmla="*/ 2611 h 4641"/>
                <a:gd name="T30" fmla="*/ 3193 w 4354"/>
                <a:gd name="T31" fmla="*/ 4351 h 4641"/>
                <a:gd name="T32" fmla="*/ 3483 w 4354"/>
                <a:gd name="T33" fmla="*/ 3771 h 4641"/>
                <a:gd name="T34" fmla="*/ 3773 w 4354"/>
                <a:gd name="T35" fmla="*/ 4351 h 4641"/>
                <a:gd name="T36" fmla="*/ 4064 w 4354"/>
                <a:gd name="T37" fmla="*/ 2321 h 4641"/>
                <a:gd name="T38" fmla="*/ 1887 w 4354"/>
                <a:gd name="T39" fmla="*/ 2031 h 4641"/>
                <a:gd name="T40" fmla="*/ 2468 w 4354"/>
                <a:gd name="T41" fmla="*/ 2321 h 4641"/>
                <a:gd name="T42" fmla="*/ 1887 w 4354"/>
                <a:gd name="T43" fmla="*/ 2031 h 4641"/>
                <a:gd name="T44" fmla="*/ 871 w 4354"/>
                <a:gd name="T45" fmla="*/ 2031 h 4641"/>
                <a:gd name="T46" fmla="*/ 581 w 4354"/>
                <a:gd name="T47" fmla="*/ 2321 h 4641"/>
                <a:gd name="T48" fmla="*/ 290 w 4354"/>
                <a:gd name="T49" fmla="*/ 1741 h 4641"/>
                <a:gd name="T50" fmla="*/ 581 w 4354"/>
                <a:gd name="T51" fmla="*/ 4351 h 4641"/>
                <a:gd name="T52" fmla="*/ 871 w 4354"/>
                <a:gd name="T53" fmla="*/ 3771 h 4641"/>
                <a:gd name="T54" fmla="*/ 1161 w 4354"/>
                <a:gd name="T55" fmla="*/ 4351 h 4641"/>
                <a:gd name="T56" fmla="*/ 290 w 4354"/>
                <a:gd name="T57" fmla="*/ 1741 h 4641"/>
                <a:gd name="T58" fmla="*/ 2468 w 4354"/>
                <a:gd name="T59" fmla="*/ 1451 h 4641"/>
                <a:gd name="T60" fmla="*/ 1887 w 4354"/>
                <a:gd name="T61" fmla="*/ 1741 h 4641"/>
                <a:gd name="T62" fmla="*/ 1451 w 4354"/>
                <a:gd name="T63" fmla="*/ 1161 h 4641"/>
                <a:gd name="T64" fmla="*/ 1887 w 4354"/>
                <a:gd name="T65" fmla="*/ 4351 h 4641"/>
                <a:gd name="T66" fmla="*/ 2468 w 4354"/>
                <a:gd name="T67" fmla="*/ 3771 h 4641"/>
                <a:gd name="T68" fmla="*/ 2903 w 4354"/>
                <a:gd name="T69" fmla="*/ 4351 h 4641"/>
                <a:gd name="T70" fmla="*/ 1451 w 4354"/>
                <a:gd name="T71" fmla="*/ 1161 h 4641"/>
                <a:gd name="T72" fmla="*/ 2322 w 4354"/>
                <a:gd name="T73" fmla="*/ 0 h 4641"/>
                <a:gd name="T74" fmla="*/ 3193 w 4354"/>
                <a:gd name="T75" fmla="*/ 871 h 4641"/>
                <a:gd name="T76" fmla="*/ 4354 w 4354"/>
                <a:gd name="T77" fmla="*/ 2031 h 4641"/>
                <a:gd name="T78" fmla="*/ 0 w 4354"/>
                <a:gd name="T79" fmla="*/ 4641 h 4641"/>
                <a:gd name="T80" fmla="*/ 1161 w 4354"/>
                <a:gd name="T81" fmla="*/ 1451 h 4641"/>
                <a:gd name="T82" fmla="*/ 2032 w 4354"/>
                <a:gd name="T83" fmla="*/ 871 h 4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54" h="4641">
                  <a:moveTo>
                    <a:pt x="3483" y="3191"/>
                  </a:moveTo>
                  <a:lnTo>
                    <a:pt x="3773" y="3191"/>
                  </a:lnTo>
                  <a:lnTo>
                    <a:pt x="3773" y="3481"/>
                  </a:lnTo>
                  <a:lnTo>
                    <a:pt x="3483" y="3481"/>
                  </a:lnTo>
                  <a:lnTo>
                    <a:pt x="3483" y="3191"/>
                  </a:lnTo>
                  <a:close/>
                  <a:moveTo>
                    <a:pt x="1887" y="3191"/>
                  </a:moveTo>
                  <a:lnTo>
                    <a:pt x="2468" y="3191"/>
                  </a:lnTo>
                  <a:lnTo>
                    <a:pt x="2468" y="3481"/>
                  </a:lnTo>
                  <a:lnTo>
                    <a:pt x="1887" y="3481"/>
                  </a:lnTo>
                  <a:lnTo>
                    <a:pt x="1887" y="3191"/>
                  </a:lnTo>
                  <a:close/>
                  <a:moveTo>
                    <a:pt x="581" y="3191"/>
                  </a:moveTo>
                  <a:lnTo>
                    <a:pt x="871" y="3191"/>
                  </a:lnTo>
                  <a:lnTo>
                    <a:pt x="871" y="3481"/>
                  </a:lnTo>
                  <a:lnTo>
                    <a:pt x="581" y="3481"/>
                  </a:lnTo>
                  <a:lnTo>
                    <a:pt x="581" y="3191"/>
                  </a:lnTo>
                  <a:close/>
                  <a:moveTo>
                    <a:pt x="3483" y="2611"/>
                  </a:moveTo>
                  <a:lnTo>
                    <a:pt x="3773" y="2611"/>
                  </a:lnTo>
                  <a:lnTo>
                    <a:pt x="3773" y="2901"/>
                  </a:lnTo>
                  <a:lnTo>
                    <a:pt x="3483" y="2901"/>
                  </a:lnTo>
                  <a:lnTo>
                    <a:pt x="3483" y="2611"/>
                  </a:lnTo>
                  <a:close/>
                  <a:moveTo>
                    <a:pt x="1887" y="2611"/>
                  </a:moveTo>
                  <a:lnTo>
                    <a:pt x="2468" y="2611"/>
                  </a:lnTo>
                  <a:lnTo>
                    <a:pt x="2468" y="2901"/>
                  </a:lnTo>
                  <a:lnTo>
                    <a:pt x="1887" y="2901"/>
                  </a:lnTo>
                  <a:lnTo>
                    <a:pt x="1887" y="2611"/>
                  </a:lnTo>
                  <a:close/>
                  <a:moveTo>
                    <a:pt x="581" y="2611"/>
                  </a:moveTo>
                  <a:lnTo>
                    <a:pt x="871" y="2611"/>
                  </a:lnTo>
                  <a:lnTo>
                    <a:pt x="871" y="2901"/>
                  </a:lnTo>
                  <a:lnTo>
                    <a:pt x="581" y="2901"/>
                  </a:lnTo>
                  <a:lnTo>
                    <a:pt x="581" y="2611"/>
                  </a:lnTo>
                  <a:close/>
                  <a:moveTo>
                    <a:pt x="3193" y="2321"/>
                  </a:moveTo>
                  <a:lnTo>
                    <a:pt x="3193" y="4351"/>
                  </a:lnTo>
                  <a:lnTo>
                    <a:pt x="3483" y="4351"/>
                  </a:lnTo>
                  <a:lnTo>
                    <a:pt x="3483" y="3771"/>
                  </a:lnTo>
                  <a:lnTo>
                    <a:pt x="3773" y="3771"/>
                  </a:lnTo>
                  <a:lnTo>
                    <a:pt x="3773" y="4351"/>
                  </a:lnTo>
                  <a:lnTo>
                    <a:pt x="4064" y="4351"/>
                  </a:lnTo>
                  <a:lnTo>
                    <a:pt x="4064" y="2321"/>
                  </a:lnTo>
                  <a:lnTo>
                    <a:pt x="3193" y="2321"/>
                  </a:lnTo>
                  <a:close/>
                  <a:moveTo>
                    <a:pt x="1887" y="2031"/>
                  </a:moveTo>
                  <a:lnTo>
                    <a:pt x="2468" y="2031"/>
                  </a:lnTo>
                  <a:lnTo>
                    <a:pt x="2468" y="2321"/>
                  </a:lnTo>
                  <a:lnTo>
                    <a:pt x="1887" y="2321"/>
                  </a:lnTo>
                  <a:lnTo>
                    <a:pt x="1887" y="2031"/>
                  </a:lnTo>
                  <a:close/>
                  <a:moveTo>
                    <a:pt x="581" y="2031"/>
                  </a:moveTo>
                  <a:lnTo>
                    <a:pt x="871" y="2031"/>
                  </a:lnTo>
                  <a:lnTo>
                    <a:pt x="871" y="2321"/>
                  </a:lnTo>
                  <a:lnTo>
                    <a:pt x="581" y="2321"/>
                  </a:lnTo>
                  <a:lnTo>
                    <a:pt x="581" y="2031"/>
                  </a:lnTo>
                  <a:close/>
                  <a:moveTo>
                    <a:pt x="290" y="1741"/>
                  </a:moveTo>
                  <a:lnTo>
                    <a:pt x="290" y="4351"/>
                  </a:lnTo>
                  <a:lnTo>
                    <a:pt x="581" y="4351"/>
                  </a:lnTo>
                  <a:lnTo>
                    <a:pt x="581" y="3771"/>
                  </a:lnTo>
                  <a:lnTo>
                    <a:pt x="871" y="3771"/>
                  </a:lnTo>
                  <a:lnTo>
                    <a:pt x="871" y="4351"/>
                  </a:lnTo>
                  <a:lnTo>
                    <a:pt x="1161" y="4351"/>
                  </a:lnTo>
                  <a:lnTo>
                    <a:pt x="1161" y="1741"/>
                  </a:lnTo>
                  <a:lnTo>
                    <a:pt x="290" y="1741"/>
                  </a:lnTo>
                  <a:close/>
                  <a:moveTo>
                    <a:pt x="1887" y="1451"/>
                  </a:moveTo>
                  <a:lnTo>
                    <a:pt x="2468" y="1451"/>
                  </a:lnTo>
                  <a:lnTo>
                    <a:pt x="2468" y="1741"/>
                  </a:lnTo>
                  <a:lnTo>
                    <a:pt x="1887" y="1741"/>
                  </a:lnTo>
                  <a:lnTo>
                    <a:pt x="1887" y="1451"/>
                  </a:lnTo>
                  <a:close/>
                  <a:moveTo>
                    <a:pt x="1451" y="1161"/>
                  </a:moveTo>
                  <a:lnTo>
                    <a:pt x="1451" y="4351"/>
                  </a:lnTo>
                  <a:lnTo>
                    <a:pt x="1887" y="4351"/>
                  </a:lnTo>
                  <a:lnTo>
                    <a:pt x="1887" y="3771"/>
                  </a:lnTo>
                  <a:lnTo>
                    <a:pt x="2468" y="3771"/>
                  </a:lnTo>
                  <a:lnTo>
                    <a:pt x="2468" y="4351"/>
                  </a:lnTo>
                  <a:lnTo>
                    <a:pt x="2903" y="4351"/>
                  </a:lnTo>
                  <a:lnTo>
                    <a:pt x="2903" y="1161"/>
                  </a:lnTo>
                  <a:lnTo>
                    <a:pt x="1451" y="1161"/>
                  </a:lnTo>
                  <a:close/>
                  <a:moveTo>
                    <a:pt x="2032" y="0"/>
                  </a:moveTo>
                  <a:lnTo>
                    <a:pt x="2322" y="0"/>
                  </a:lnTo>
                  <a:lnTo>
                    <a:pt x="2322" y="871"/>
                  </a:lnTo>
                  <a:lnTo>
                    <a:pt x="3193" y="871"/>
                  </a:lnTo>
                  <a:lnTo>
                    <a:pt x="3193" y="2031"/>
                  </a:lnTo>
                  <a:lnTo>
                    <a:pt x="4354" y="2031"/>
                  </a:lnTo>
                  <a:lnTo>
                    <a:pt x="4354" y="4641"/>
                  </a:lnTo>
                  <a:lnTo>
                    <a:pt x="0" y="4641"/>
                  </a:lnTo>
                  <a:lnTo>
                    <a:pt x="0" y="1451"/>
                  </a:lnTo>
                  <a:lnTo>
                    <a:pt x="1161" y="1451"/>
                  </a:lnTo>
                  <a:lnTo>
                    <a:pt x="1161" y="871"/>
                  </a:lnTo>
                  <a:lnTo>
                    <a:pt x="2032" y="871"/>
                  </a:lnTo>
                  <a:lnTo>
                    <a:pt x="2032"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76" name="Freeform 83">
              <a:extLst>
                <a:ext uri="{FF2B5EF4-FFF2-40B4-BE49-F238E27FC236}">
                  <a16:creationId xmlns:a16="http://schemas.microsoft.com/office/drawing/2014/main" id="{F4E1E005-3128-504F-ADF9-0DCA9A1B3056}"/>
                </a:ext>
              </a:extLst>
            </p:cNvPr>
            <p:cNvSpPr>
              <a:spLocks noEditPoints="1"/>
            </p:cNvSpPr>
            <p:nvPr/>
          </p:nvSpPr>
          <p:spPr bwMode="auto">
            <a:xfrm rot="6185465">
              <a:off x="3318349" y="3475837"/>
              <a:ext cx="191963" cy="194549"/>
            </a:xfrm>
            <a:custGeom>
              <a:avLst/>
              <a:gdLst>
                <a:gd name="T0" fmla="*/ 4625 w 5346"/>
                <a:gd name="T1" fmla="*/ 4527 h 5418"/>
                <a:gd name="T2" fmla="*/ 4730 w 5346"/>
                <a:gd name="T3" fmla="*/ 4555 h 5418"/>
                <a:gd name="T4" fmla="*/ 4808 w 5346"/>
                <a:gd name="T5" fmla="*/ 4476 h 5418"/>
                <a:gd name="T6" fmla="*/ 4780 w 5346"/>
                <a:gd name="T7" fmla="*/ 4371 h 5418"/>
                <a:gd name="T8" fmla="*/ 981 w 5346"/>
                <a:gd name="T9" fmla="*/ 654 h 5418"/>
                <a:gd name="T10" fmla="*/ 771 w 5346"/>
                <a:gd name="T11" fmla="*/ 774 h 5418"/>
                <a:gd name="T12" fmla="*/ 651 w 5346"/>
                <a:gd name="T13" fmla="*/ 982 h 5418"/>
                <a:gd name="T14" fmla="*/ 651 w 5346"/>
                <a:gd name="T15" fmla="*/ 1215 h 5418"/>
                <a:gd name="T16" fmla="*/ 771 w 5346"/>
                <a:gd name="T17" fmla="*/ 1424 h 5418"/>
                <a:gd name="T18" fmla="*/ 981 w 5346"/>
                <a:gd name="T19" fmla="*/ 1545 h 5418"/>
                <a:gd name="T20" fmla="*/ 1214 w 5346"/>
                <a:gd name="T21" fmla="*/ 1545 h 5418"/>
                <a:gd name="T22" fmla="*/ 1422 w 5346"/>
                <a:gd name="T23" fmla="*/ 1424 h 5418"/>
                <a:gd name="T24" fmla="*/ 1542 w 5346"/>
                <a:gd name="T25" fmla="*/ 1215 h 5418"/>
                <a:gd name="T26" fmla="*/ 1542 w 5346"/>
                <a:gd name="T27" fmla="*/ 982 h 5418"/>
                <a:gd name="T28" fmla="*/ 1422 w 5346"/>
                <a:gd name="T29" fmla="*/ 774 h 5418"/>
                <a:gd name="T30" fmla="*/ 1214 w 5346"/>
                <a:gd name="T31" fmla="*/ 654 h 5418"/>
                <a:gd name="T32" fmla="*/ 1617 w 5346"/>
                <a:gd name="T33" fmla="*/ 0 h 5418"/>
                <a:gd name="T34" fmla="*/ 2075 w 5346"/>
                <a:gd name="T35" fmla="*/ 66 h 5418"/>
                <a:gd name="T36" fmla="*/ 2491 w 5346"/>
                <a:gd name="T37" fmla="*/ 256 h 5418"/>
                <a:gd name="T38" fmla="*/ 2840 w 5346"/>
                <a:gd name="T39" fmla="*/ 560 h 5418"/>
                <a:gd name="T40" fmla="*/ 3090 w 5346"/>
                <a:gd name="T41" fmla="*/ 948 h 5418"/>
                <a:gd name="T42" fmla="*/ 3218 w 5346"/>
                <a:gd name="T43" fmla="*/ 1388 h 5418"/>
                <a:gd name="T44" fmla="*/ 3221 w 5346"/>
                <a:gd name="T45" fmla="*/ 1839 h 5418"/>
                <a:gd name="T46" fmla="*/ 3106 w 5346"/>
                <a:gd name="T47" fmla="*/ 2253 h 5418"/>
                <a:gd name="T48" fmla="*/ 5281 w 5346"/>
                <a:gd name="T49" fmla="*/ 4478 h 5418"/>
                <a:gd name="T50" fmla="*/ 5323 w 5346"/>
                <a:gd name="T51" fmla="*/ 5287 h 5418"/>
                <a:gd name="T52" fmla="*/ 5217 w 5346"/>
                <a:gd name="T53" fmla="*/ 5353 h 5418"/>
                <a:gd name="T54" fmla="*/ 4544 w 5346"/>
                <a:gd name="T55" fmla="*/ 5400 h 5418"/>
                <a:gd name="T56" fmla="*/ 4470 w 5346"/>
                <a:gd name="T57" fmla="*/ 5299 h 5418"/>
                <a:gd name="T58" fmla="*/ 4067 w 5346"/>
                <a:gd name="T59" fmla="*/ 4895 h 5418"/>
                <a:gd name="T60" fmla="*/ 3972 w 5346"/>
                <a:gd name="T61" fmla="*/ 4831 h 5418"/>
                <a:gd name="T62" fmla="*/ 3962 w 5346"/>
                <a:gd name="T63" fmla="*/ 4363 h 5418"/>
                <a:gd name="T64" fmla="*/ 3493 w 5346"/>
                <a:gd name="T65" fmla="*/ 4353 h 5418"/>
                <a:gd name="T66" fmla="*/ 3431 w 5346"/>
                <a:gd name="T67" fmla="*/ 4256 h 5418"/>
                <a:gd name="T68" fmla="*/ 3029 w 5346"/>
                <a:gd name="T69" fmla="*/ 3854 h 5418"/>
                <a:gd name="T70" fmla="*/ 2250 w 5346"/>
                <a:gd name="T71" fmla="*/ 3112 h 5418"/>
                <a:gd name="T72" fmla="*/ 1748 w 5346"/>
                <a:gd name="T73" fmla="*/ 3235 h 5418"/>
                <a:gd name="T74" fmla="*/ 1271 w 5346"/>
                <a:gd name="T75" fmla="*/ 3204 h 5418"/>
                <a:gd name="T76" fmla="*/ 843 w 5346"/>
                <a:gd name="T77" fmla="*/ 3043 h 5418"/>
                <a:gd name="T78" fmla="*/ 474 w 5346"/>
                <a:gd name="T79" fmla="*/ 2765 h 5418"/>
                <a:gd name="T80" fmla="*/ 192 w 5346"/>
                <a:gd name="T81" fmla="*/ 2386 h 5418"/>
                <a:gd name="T82" fmla="*/ 35 w 5346"/>
                <a:gd name="T83" fmla="*/ 1957 h 5418"/>
                <a:gd name="T84" fmla="*/ 3 w 5346"/>
                <a:gd name="T85" fmla="*/ 1508 h 5418"/>
                <a:gd name="T86" fmla="*/ 99 w 5346"/>
                <a:gd name="T87" fmla="*/ 1064 h 5418"/>
                <a:gd name="T88" fmla="*/ 317 w 5346"/>
                <a:gd name="T89" fmla="*/ 655 h 5418"/>
                <a:gd name="T90" fmla="*/ 650 w 5346"/>
                <a:gd name="T91" fmla="*/ 322 h 5418"/>
                <a:gd name="T92" fmla="*/ 1051 w 5346"/>
                <a:gd name="T93" fmla="*/ 102 h 5418"/>
                <a:gd name="T94" fmla="*/ 1501 w 5346"/>
                <a:gd name="T95" fmla="*/ 5 h 5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46" h="5418">
                  <a:moveTo>
                    <a:pt x="2949" y="2539"/>
                  </a:moveTo>
                  <a:lnTo>
                    <a:pt x="2883" y="2626"/>
                  </a:lnTo>
                  <a:lnTo>
                    <a:pt x="2811" y="2711"/>
                  </a:lnTo>
                  <a:lnTo>
                    <a:pt x="4625" y="4527"/>
                  </a:lnTo>
                  <a:lnTo>
                    <a:pt x="4648" y="4545"/>
                  </a:lnTo>
                  <a:lnTo>
                    <a:pt x="4674" y="4555"/>
                  </a:lnTo>
                  <a:lnTo>
                    <a:pt x="4702" y="4558"/>
                  </a:lnTo>
                  <a:lnTo>
                    <a:pt x="4730" y="4555"/>
                  </a:lnTo>
                  <a:lnTo>
                    <a:pt x="4757" y="4545"/>
                  </a:lnTo>
                  <a:lnTo>
                    <a:pt x="4780" y="4527"/>
                  </a:lnTo>
                  <a:lnTo>
                    <a:pt x="4798" y="4502"/>
                  </a:lnTo>
                  <a:lnTo>
                    <a:pt x="4808" y="4476"/>
                  </a:lnTo>
                  <a:lnTo>
                    <a:pt x="4812" y="4448"/>
                  </a:lnTo>
                  <a:lnTo>
                    <a:pt x="4808" y="4420"/>
                  </a:lnTo>
                  <a:lnTo>
                    <a:pt x="4798" y="4394"/>
                  </a:lnTo>
                  <a:lnTo>
                    <a:pt x="4780" y="4371"/>
                  </a:lnTo>
                  <a:lnTo>
                    <a:pt x="2949" y="2539"/>
                  </a:lnTo>
                  <a:close/>
                  <a:moveTo>
                    <a:pt x="1097" y="639"/>
                  </a:moveTo>
                  <a:lnTo>
                    <a:pt x="1038" y="642"/>
                  </a:lnTo>
                  <a:lnTo>
                    <a:pt x="981" y="654"/>
                  </a:lnTo>
                  <a:lnTo>
                    <a:pt x="923" y="672"/>
                  </a:lnTo>
                  <a:lnTo>
                    <a:pt x="869" y="698"/>
                  </a:lnTo>
                  <a:lnTo>
                    <a:pt x="818" y="733"/>
                  </a:lnTo>
                  <a:lnTo>
                    <a:pt x="771" y="774"/>
                  </a:lnTo>
                  <a:lnTo>
                    <a:pt x="730" y="821"/>
                  </a:lnTo>
                  <a:lnTo>
                    <a:pt x="697" y="872"/>
                  </a:lnTo>
                  <a:lnTo>
                    <a:pt x="671" y="926"/>
                  </a:lnTo>
                  <a:lnTo>
                    <a:pt x="651" y="982"/>
                  </a:lnTo>
                  <a:lnTo>
                    <a:pt x="640" y="1040"/>
                  </a:lnTo>
                  <a:lnTo>
                    <a:pt x="636" y="1099"/>
                  </a:lnTo>
                  <a:lnTo>
                    <a:pt x="640" y="1158"/>
                  </a:lnTo>
                  <a:lnTo>
                    <a:pt x="651" y="1215"/>
                  </a:lnTo>
                  <a:lnTo>
                    <a:pt x="671" y="1273"/>
                  </a:lnTo>
                  <a:lnTo>
                    <a:pt x="697" y="1327"/>
                  </a:lnTo>
                  <a:lnTo>
                    <a:pt x="730" y="1378"/>
                  </a:lnTo>
                  <a:lnTo>
                    <a:pt x="771" y="1424"/>
                  </a:lnTo>
                  <a:lnTo>
                    <a:pt x="818" y="1467"/>
                  </a:lnTo>
                  <a:lnTo>
                    <a:pt x="869" y="1499"/>
                  </a:lnTo>
                  <a:lnTo>
                    <a:pt x="923" y="1526"/>
                  </a:lnTo>
                  <a:lnTo>
                    <a:pt x="981" y="1545"/>
                  </a:lnTo>
                  <a:lnTo>
                    <a:pt x="1038" y="1555"/>
                  </a:lnTo>
                  <a:lnTo>
                    <a:pt x="1097" y="1560"/>
                  </a:lnTo>
                  <a:lnTo>
                    <a:pt x="1155" y="1555"/>
                  </a:lnTo>
                  <a:lnTo>
                    <a:pt x="1214" y="1545"/>
                  </a:lnTo>
                  <a:lnTo>
                    <a:pt x="1269" y="1526"/>
                  </a:lnTo>
                  <a:lnTo>
                    <a:pt x="1324" y="1499"/>
                  </a:lnTo>
                  <a:lnTo>
                    <a:pt x="1374" y="1467"/>
                  </a:lnTo>
                  <a:lnTo>
                    <a:pt x="1422" y="1424"/>
                  </a:lnTo>
                  <a:lnTo>
                    <a:pt x="1463" y="1378"/>
                  </a:lnTo>
                  <a:lnTo>
                    <a:pt x="1497" y="1327"/>
                  </a:lnTo>
                  <a:lnTo>
                    <a:pt x="1524" y="1273"/>
                  </a:lnTo>
                  <a:lnTo>
                    <a:pt x="1542" y="1215"/>
                  </a:lnTo>
                  <a:lnTo>
                    <a:pt x="1553" y="1158"/>
                  </a:lnTo>
                  <a:lnTo>
                    <a:pt x="1556" y="1099"/>
                  </a:lnTo>
                  <a:lnTo>
                    <a:pt x="1553" y="1040"/>
                  </a:lnTo>
                  <a:lnTo>
                    <a:pt x="1542" y="982"/>
                  </a:lnTo>
                  <a:lnTo>
                    <a:pt x="1524" y="926"/>
                  </a:lnTo>
                  <a:lnTo>
                    <a:pt x="1497" y="872"/>
                  </a:lnTo>
                  <a:lnTo>
                    <a:pt x="1463" y="821"/>
                  </a:lnTo>
                  <a:lnTo>
                    <a:pt x="1422" y="774"/>
                  </a:lnTo>
                  <a:lnTo>
                    <a:pt x="1374" y="733"/>
                  </a:lnTo>
                  <a:lnTo>
                    <a:pt x="1324" y="698"/>
                  </a:lnTo>
                  <a:lnTo>
                    <a:pt x="1269" y="672"/>
                  </a:lnTo>
                  <a:lnTo>
                    <a:pt x="1214" y="654"/>
                  </a:lnTo>
                  <a:lnTo>
                    <a:pt x="1155" y="642"/>
                  </a:lnTo>
                  <a:lnTo>
                    <a:pt x="1097" y="639"/>
                  </a:lnTo>
                  <a:close/>
                  <a:moveTo>
                    <a:pt x="1617" y="0"/>
                  </a:moveTo>
                  <a:lnTo>
                    <a:pt x="1617" y="0"/>
                  </a:lnTo>
                  <a:lnTo>
                    <a:pt x="1735" y="5"/>
                  </a:lnTo>
                  <a:lnTo>
                    <a:pt x="1850" y="17"/>
                  </a:lnTo>
                  <a:lnTo>
                    <a:pt x="1963" y="38"/>
                  </a:lnTo>
                  <a:lnTo>
                    <a:pt x="2075" y="66"/>
                  </a:lnTo>
                  <a:lnTo>
                    <a:pt x="2185" y="102"/>
                  </a:lnTo>
                  <a:lnTo>
                    <a:pt x="2289" y="146"/>
                  </a:lnTo>
                  <a:lnTo>
                    <a:pt x="2391" y="197"/>
                  </a:lnTo>
                  <a:lnTo>
                    <a:pt x="2491" y="256"/>
                  </a:lnTo>
                  <a:lnTo>
                    <a:pt x="2585" y="322"/>
                  </a:lnTo>
                  <a:lnTo>
                    <a:pt x="2675" y="394"/>
                  </a:lnTo>
                  <a:lnTo>
                    <a:pt x="2762" y="475"/>
                  </a:lnTo>
                  <a:lnTo>
                    <a:pt x="2840" y="560"/>
                  </a:lnTo>
                  <a:lnTo>
                    <a:pt x="2914" y="651"/>
                  </a:lnTo>
                  <a:lnTo>
                    <a:pt x="2980" y="746"/>
                  </a:lnTo>
                  <a:lnTo>
                    <a:pt x="3039" y="844"/>
                  </a:lnTo>
                  <a:lnTo>
                    <a:pt x="3090" y="948"/>
                  </a:lnTo>
                  <a:lnTo>
                    <a:pt x="3134" y="1053"/>
                  </a:lnTo>
                  <a:lnTo>
                    <a:pt x="3170" y="1163"/>
                  </a:lnTo>
                  <a:lnTo>
                    <a:pt x="3198" y="1273"/>
                  </a:lnTo>
                  <a:lnTo>
                    <a:pt x="3218" y="1388"/>
                  </a:lnTo>
                  <a:lnTo>
                    <a:pt x="3231" y="1503"/>
                  </a:lnTo>
                  <a:lnTo>
                    <a:pt x="3236" y="1621"/>
                  </a:lnTo>
                  <a:lnTo>
                    <a:pt x="3231" y="1731"/>
                  </a:lnTo>
                  <a:lnTo>
                    <a:pt x="3221" y="1839"/>
                  </a:lnTo>
                  <a:lnTo>
                    <a:pt x="3203" y="1946"/>
                  </a:lnTo>
                  <a:lnTo>
                    <a:pt x="3177" y="2051"/>
                  </a:lnTo>
                  <a:lnTo>
                    <a:pt x="3145" y="2153"/>
                  </a:lnTo>
                  <a:lnTo>
                    <a:pt x="3106" y="2253"/>
                  </a:lnTo>
                  <a:lnTo>
                    <a:pt x="5238" y="4387"/>
                  </a:lnTo>
                  <a:lnTo>
                    <a:pt x="5259" y="4414"/>
                  </a:lnTo>
                  <a:lnTo>
                    <a:pt x="5274" y="4445"/>
                  </a:lnTo>
                  <a:lnTo>
                    <a:pt x="5281" y="4478"/>
                  </a:lnTo>
                  <a:lnTo>
                    <a:pt x="5346" y="5193"/>
                  </a:lnTo>
                  <a:lnTo>
                    <a:pt x="5345" y="5228"/>
                  </a:lnTo>
                  <a:lnTo>
                    <a:pt x="5336" y="5259"/>
                  </a:lnTo>
                  <a:lnTo>
                    <a:pt x="5323" y="5287"/>
                  </a:lnTo>
                  <a:lnTo>
                    <a:pt x="5302" y="5312"/>
                  </a:lnTo>
                  <a:lnTo>
                    <a:pt x="5277" y="5331"/>
                  </a:lnTo>
                  <a:lnTo>
                    <a:pt x="5248" y="5344"/>
                  </a:lnTo>
                  <a:lnTo>
                    <a:pt x="5217" y="5353"/>
                  </a:lnTo>
                  <a:lnTo>
                    <a:pt x="4630" y="5418"/>
                  </a:lnTo>
                  <a:lnTo>
                    <a:pt x="4615" y="5418"/>
                  </a:lnTo>
                  <a:lnTo>
                    <a:pt x="4579" y="5413"/>
                  </a:lnTo>
                  <a:lnTo>
                    <a:pt x="4544" y="5400"/>
                  </a:lnTo>
                  <a:lnTo>
                    <a:pt x="4515" y="5379"/>
                  </a:lnTo>
                  <a:lnTo>
                    <a:pt x="4493" y="5356"/>
                  </a:lnTo>
                  <a:lnTo>
                    <a:pt x="4479" y="5328"/>
                  </a:lnTo>
                  <a:lnTo>
                    <a:pt x="4470" y="5299"/>
                  </a:lnTo>
                  <a:lnTo>
                    <a:pt x="4469" y="5267"/>
                  </a:lnTo>
                  <a:lnTo>
                    <a:pt x="4482" y="4885"/>
                  </a:lnTo>
                  <a:lnTo>
                    <a:pt x="4100" y="4898"/>
                  </a:lnTo>
                  <a:lnTo>
                    <a:pt x="4067" y="4895"/>
                  </a:lnTo>
                  <a:lnTo>
                    <a:pt x="4039" y="4888"/>
                  </a:lnTo>
                  <a:lnTo>
                    <a:pt x="4013" y="4873"/>
                  </a:lnTo>
                  <a:lnTo>
                    <a:pt x="3990" y="4855"/>
                  </a:lnTo>
                  <a:lnTo>
                    <a:pt x="3972" y="4831"/>
                  </a:lnTo>
                  <a:lnTo>
                    <a:pt x="3959" y="4804"/>
                  </a:lnTo>
                  <a:lnTo>
                    <a:pt x="3951" y="4776"/>
                  </a:lnTo>
                  <a:lnTo>
                    <a:pt x="3947" y="4745"/>
                  </a:lnTo>
                  <a:lnTo>
                    <a:pt x="3962" y="4363"/>
                  </a:lnTo>
                  <a:lnTo>
                    <a:pt x="3578" y="4376"/>
                  </a:lnTo>
                  <a:lnTo>
                    <a:pt x="3549" y="4374"/>
                  </a:lnTo>
                  <a:lnTo>
                    <a:pt x="3519" y="4366"/>
                  </a:lnTo>
                  <a:lnTo>
                    <a:pt x="3493" y="4353"/>
                  </a:lnTo>
                  <a:lnTo>
                    <a:pt x="3470" y="4333"/>
                  </a:lnTo>
                  <a:lnTo>
                    <a:pt x="3452" y="4310"/>
                  </a:lnTo>
                  <a:lnTo>
                    <a:pt x="3437" y="4284"/>
                  </a:lnTo>
                  <a:lnTo>
                    <a:pt x="3431" y="4256"/>
                  </a:lnTo>
                  <a:lnTo>
                    <a:pt x="3428" y="4225"/>
                  </a:lnTo>
                  <a:lnTo>
                    <a:pt x="3441" y="3842"/>
                  </a:lnTo>
                  <a:lnTo>
                    <a:pt x="3059" y="3855"/>
                  </a:lnTo>
                  <a:lnTo>
                    <a:pt x="3029" y="3854"/>
                  </a:lnTo>
                  <a:lnTo>
                    <a:pt x="3000" y="3845"/>
                  </a:lnTo>
                  <a:lnTo>
                    <a:pt x="2973" y="3832"/>
                  </a:lnTo>
                  <a:lnTo>
                    <a:pt x="2950" y="3813"/>
                  </a:lnTo>
                  <a:lnTo>
                    <a:pt x="2250" y="3112"/>
                  </a:lnTo>
                  <a:lnTo>
                    <a:pt x="2129" y="3158"/>
                  </a:lnTo>
                  <a:lnTo>
                    <a:pt x="2006" y="3194"/>
                  </a:lnTo>
                  <a:lnTo>
                    <a:pt x="1878" y="3220"/>
                  </a:lnTo>
                  <a:lnTo>
                    <a:pt x="1748" y="3235"/>
                  </a:lnTo>
                  <a:lnTo>
                    <a:pt x="1617" y="3240"/>
                  </a:lnTo>
                  <a:lnTo>
                    <a:pt x="1501" y="3236"/>
                  </a:lnTo>
                  <a:lnTo>
                    <a:pt x="1384" y="3223"/>
                  </a:lnTo>
                  <a:lnTo>
                    <a:pt x="1271" y="3204"/>
                  </a:lnTo>
                  <a:lnTo>
                    <a:pt x="1160" y="3176"/>
                  </a:lnTo>
                  <a:lnTo>
                    <a:pt x="1051" y="3138"/>
                  </a:lnTo>
                  <a:lnTo>
                    <a:pt x="945" y="3095"/>
                  </a:lnTo>
                  <a:lnTo>
                    <a:pt x="843" y="3043"/>
                  </a:lnTo>
                  <a:lnTo>
                    <a:pt x="745" y="2985"/>
                  </a:lnTo>
                  <a:lnTo>
                    <a:pt x="650" y="2918"/>
                  </a:lnTo>
                  <a:lnTo>
                    <a:pt x="559" y="2846"/>
                  </a:lnTo>
                  <a:lnTo>
                    <a:pt x="474" y="2765"/>
                  </a:lnTo>
                  <a:lnTo>
                    <a:pt x="390" y="2677"/>
                  </a:lnTo>
                  <a:lnTo>
                    <a:pt x="317" y="2585"/>
                  </a:lnTo>
                  <a:lnTo>
                    <a:pt x="251" y="2486"/>
                  </a:lnTo>
                  <a:lnTo>
                    <a:pt x="192" y="2386"/>
                  </a:lnTo>
                  <a:lnTo>
                    <a:pt x="141" y="2282"/>
                  </a:lnTo>
                  <a:lnTo>
                    <a:pt x="97" y="2176"/>
                  </a:lnTo>
                  <a:lnTo>
                    <a:pt x="63" y="2067"/>
                  </a:lnTo>
                  <a:lnTo>
                    <a:pt x="35" y="1957"/>
                  </a:lnTo>
                  <a:lnTo>
                    <a:pt x="15" y="1846"/>
                  </a:lnTo>
                  <a:lnTo>
                    <a:pt x="3" y="1732"/>
                  </a:lnTo>
                  <a:lnTo>
                    <a:pt x="0" y="1619"/>
                  </a:lnTo>
                  <a:lnTo>
                    <a:pt x="3" y="1508"/>
                  </a:lnTo>
                  <a:lnTo>
                    <a:pt x="15" y="1394"/>
                  </a:lnTo>
                  <a:lnTo>
                    <a:pt x="35" y="1283"/>
                  </a:lnTo>
                  <a:lnTo>
                    <a:pt x="63" y="1173"/>
                  </a:lnTo>
                  <a:lnTo>
                    <a:pt x="99" y="1064"/>
                  </a:lnTo>
                  <a:lnTo>
                    <a:pt x="141" y="958"/>
                  </a:lnTo>
                  <a:lnTo>
                    <a:pt x="192" y="854"/>
                  </a:lnTo>
                  <a:lnTo>
                    <a:pt x="251" y="754"/>
                  </a:lnTo>
                  <a:lnTo>
                    <a:pt x="317" y="655"/>
                  </a:lnTo>
                  <a:lnTo>
                    <a:pt x="390" y="564"/>
                  </a:lnTo>
                  <a:lnTo>
                    <a:pt x="474" y="475"/>
                  </a:lnTo>
                  <a:lnTo>
                    <a:pt x="559" y="394"/>
                  </a:lnTo>
                  <a:lnTo>
                    <a:pt x="650" y="322"/>
                  </a:lnTo>
                  <a:lnTo>
                    <a:pt x="745" y="256"/>
                  </a:lnTo>
                  <a:lnTo>
                    <a:pt x="843" y="197"/>
                  </a:lnTo>
                  <a:lnTo>
                    <a:pt x="945" y="146"/>
                  </a:lnTo>
                  <a:lnTo>
                    <a:pt x="1051" y="102"/>
                  </a:lnTo>
                  <a:lnTo>
                    <a:pt x="1160" y="66"/>
                  </a:lnTo>
                  <a:lnTo>
                    <a:pt x="1271" y="38"/>
                  </a:lnTo>
                  <a:lnTo>
                    <a:pt x="1384" y="17"/>
                  </a:lnTo>
                  <a:lnTo>
                    <a:pt x="1501" y="5"/>
                  </a:lnTo>
                  <a:lnTo>
                    <a:pt x="1617"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nvGrpSpPr>
            <p:cNvPr id="77" name="Group 76">
              <a:extLst>
                <a:ext uri="{FF2B5EF4-FFF2-40B4-BE49-F238E27FC236}">
                  <a16:creationId xmlns:a16="http://schemas.microsoft.com/office/drawing/2014/main" id="{4B22E18E-9879-4C42-9CEC-DEB7BCBEC18C}"/>
                </a:ext>
              </a:extLst>
            </p:cNvPr>
            <p:cNvGrpSpPr/>
            <p:nvPr/>
          </p:nvGrpSpPr>
          <p:grpSpPr>
            <a:xfrm>
              <a:off x="7950053" y="2917946"/>
              <a:ext cx="319036" cy="295054"/>
              <a:chOff x="12188825" y="-731838"/>
              <a:chExt cx="4941888" cy="4570414"/>
            </a:xfrm>
            <a:solidFill>
              <a:schemeClr val="accent6"/>
            </a:solidFill>
          </p:grpSpPr>
          <p:sp>
            <p:nvSpPr>
              <p:cNvPr id="85" name="Freeform 97">
                <a:extLst>
                  <a:ext uri="{FF2B5EF4-FFF2-40B4-BE49-F238E27FC236}">
                    <a16:creationId xmlns:a16="http://schemas.microsoft.com/office/drawing/2014/main" id="{0B1918EF-3385-DD41-AAB2-59EED8247363}"/>
                  </a:ext>
                </a:extLst>
              </p:cNvPr>
              <p:cNvSpPr>
                <a:spLocks/>
              </p:cNvSpPr>
              <p:nvPr/>
            </p:nvSpPr>
            <p:spPr bwMode="auto">
              <a:xfrm>
                <a:off x="12431713" y="476250"/>
                <a:ext cx="838200" cy="3362326"/>
              </a:xfrm>
              <a:custGeom>
                <a:avLst/>
                <a:gdLst>
                  <a:gd name="T0" fmla="*/ 0 w 1057"/>
                  <a:gd name="T1" fmla="*/ 0 h 4235"/>
                  <a:gd name="T2" fmla="*/ 1057 w 1057"/>
                  <a:gd name="T3" fmla="*/ 1057 h 4235"/>
                  <a:gd name="T4" fmla="*/ 1057 w 1057"/>
                  <a:gd name="T5" fmla="*/ 4067 h 4235"/>
                  <a:gd name="T6" fmla="*/ 1053 w 1057"/>
                  <a:gd name="T7" fmla="*/ 4104 h 4235"/>
                  <a:gd name="T8" fmla="*/ 1040 w 1057"/>
                  <a:gd name="T9" fmla="*/ 4140 h 4235"/>
                  <a:gd name="T10" fmla="*/ 1019 w 1057"/>
                  <a:gd name="T11" fmla="*/ 4172 h 4235"/>
                  <a:gd name="T12" fmla="*/ 992 w 1057"/>
                  <a:gd name="T13" fmla="*/ 4199 h 4235"/>
                  <a:gd name="T14" fmla="*/ 962 w 1057"/>
                  <a:gd name="T15" fmla="*/ 4218 h 4235"/>
                  <a:gd name="T16" fmla="*/ 926 w 1057"/>
                  <a:gd name="T17" fmla="*/ 4231 h 4235"/>
                  <a:gd name="T18" fmla="*/ 887 w 1057"/>
                  <a:gd name="T19" fmla="*/ 4235 h 4235"/>
                  <a:gd name="T20" fmla="*/ 170 w 1057"/>
                  <a:gd name="T21" fmla="*/ 4235 h 4235"/>
                  <a:gd name="T22" fmla="*/ 130 w 1057"/>
                  <a:gd name="T23" fmla="*/ 4231 h 4235"/>
                  <a:gd name="T24" fmla="*/ 94 w 1057"/>
                  <a:gd name="T25" fmla="*/ 4218 h 4235"/>
                  <a:gd name="T26" fmla="*/ 64 w 1057"/>
                  <a:gd name="T27" fmla="*/ 4199 h 4235"/>
                  <a:gd name="T28" fmla="*/ 37 w 1057"/>
                  <a:gd name="T29" fmla="*/ 4172 h 4235"/>
                  <a:gd name="T30" fmla="*/ 17 w 1057"/>
                  <a:gd name="T31" fmla="*/ 4140 h 4235"/>
                  <a:gd name="T32" fmla="*/ 4 w 1057"/>
                  <a:gd name="T33" fmla="*/ 4104 h 4235"/>
                  <a:gd name="T34" fmla="*/ 0 w 1057"/>
                  <a:gd name="T35" fmla="*/ 4067 h 4235"/>
                  <a:gd name="T36" fmla="*/ 0 w 1057"/>
                  <a:gd name="T3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7" h="4235">
                    <a:moveTo>
                      <a:pt x="0" y="0"/>
                    </a:moveTo>
                    <a:lnTo>
                      <a:pt x="1057" y="1057"/>
                    </a:lnTo>
                    <a:lnTo>
                      <a:pt x="1057" y="4067"/>
                    </a:lnTo>
                    <a:lnTo>
                      <a:pt x="1053" y="4104"/>
                    </a:lnTo>
                    <a:lnTo>
                      <a:pt x="1040" y="4140"/>
                    </a:lnTo>
                    <a:lnTo>
                      <a:pt x="1019" y="4172"/>
                    </a:lnTo>
                    <a:lnTo>
                      <a:pt x="992" y="4199"/>
                    </a:lnTo>
                    <a:lnTo>
                      <a:pt x="962" y="4218"/>
                    </a:lnTo>
                    <a:lnTo>
                      <a:pt x="926" y="4231"/>
                    </a:lnTo>
                    <a:lnTo>
                      <a:pt x="887" y="4235"/>
                    </a:lnTo>
                    <a:lnTo>
                      <a:pt x="170" y="4235"/>
                    </a:lnTo>
                    <a:lnTo>
                      <a:pt x="130" y="4231"/>
                    </a:lnTo>
                    <a:lnTo>
                      <a:pt x="94" y="4218"/>
                    </a:lnTo>
                    <a:lnTo>
                      <a:pt x="64" y="4199"/>
                    </a:lnTo>
                    <a:lnTo>
                      <a:pt x="37" y="4172"/>
                    </a:lnTo>
                    <a:lnTo>
                      <a:pt x="17" y="4140"/>
                    </a:lnTo>
                    <a:lnTo>
                      <a:pt x="4" y="4104"/>
                    </a:lnTo>
                    <a:lnTo>
                      <a:pt x="0" y="4067"/>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86" name="Freeform 98">
                <a:extLst>
                  <a:ext uri="{FF2B5EF4-FFF2-40B4-BE49-F238E27FC236}">
                    <a16:creationId xmlns:a16="http://schemas.microsoft.com/office/drawing/2014/main" id="{53FDA4FE-606A-6D49-9FDB-D56F1930A42A}"/>
                  </a:ext>
                </a:extLst>
              </p:cNvPr>
              <p:cNvSpPr>
                <a:spLocks/>
              </p:cNvSpPr>
              <p:nvPr/>
            </p:nvSpPr>
            <p:spPr bwMode="auto">
              <a:xfrm>
                <a:off x="13596938" y="1643063"/>
                <a:ext cx="838200" cy="2195513"/>
              </a:xfrm>
              <a:custGeom>
                <a:avLst/>
                <a:gdLst>
                  <a:gd name="T0" fmla="*/ 0 w 1057"/>
                  <a:gd name="T1" fmla="*/ 0 h 2766"/>
                  <a:gd name="T2" fmla="*/ 583 w 1057"/>
                  <a:gd name="T3" fmla="*/ 583 h 2766"/>
                  <a:gd name="T4" fmla="*/ 649 w 1057"/>
                  <a:gd name="T5" fmla="*/ 644 h 2766"/>
                  <a:gd name="T6" fmla="*/ 723 w 1057"/>
                  <a:gd name="T7" fmla="*/ 696 h 2766"/>
                  <a:gd name="T8" fmla="*/ 800 w 1057"/>
                  <a:gd name="T9" fmla="*/ 740 h 2766"/>
                  <a:gd name="T10" fmla="*/ 883 w 1057"/>
                  <a:gd name="T11" fmla="*/ 774 h 2766"/>
                  <a:gd name="T12" fmla="*/ 968 w 1057"/>
                  <a:gd name="T13" fmla="*/ 800 h 2766"/>
                  <a:gd name="T14" fmla="*/ 1057 w 1057"/>
                  <a:gd name="T15" fmla="*/ 815 h 2766"/>
                  <a:gd name="T16" fmla="*/ 1057 w 1057"/>
                  <a:gd name="T17" fmla="*/ 2598 h 2766"/>
                  <a:gd name="T18" fmla="*/ 1051 w 1057"/>
                  <a:gd name="T19" fmla="*/ 2635 h 2766"/>
                  <a:gd name="T20" fmla="*/ 1040 w 1057"/>
                  <a:gd name="T21" fmla="*/ 2671 h 2766"/>
                  <a:gd name="T22" fmla="*/ 1019 w 1057"/>
                  <a:gd name="T23" fmla="*/ 2703 h 2766"/>
                  <a:gd name="T24" fmla="*/ 993 w 1057"/>
                  <a:gd name="T25" fmla="*/ 2730 h 2766"/>
                  <a:gd name="T26" fmla="*/ 963 w 1057"/>
                  <a:gd name="T27" fmla="*/ 2749 h 2766"/>
                  <a:gd name="T28" fmla="*/ 927 w 1057"/>
                  <a:gd name="T29" fmla="*/ 2762 h 2766"/>
                  <a:gd name="T30" fmla="*/ 887 w 1057"/>
                  <a:gd name="T31" fmla="*/ 2766 h 2766"/>
                  <a:gd name="T32" fmla="*/ 168 w 1057"/>
                  <a:gd name="T33" fmla="*/ 2766 h 2766"/>
                  <a:gd name="T34" fmla="*/ 130 w 1057"/>
                  <a:gd name="T35" fmla="*/ 2762 h 2766"/>
                  <a:gd name="T36" fmla="*/ 94 w 1057"/>
                  <a:gd name="T37" fmla="*/ 2749 h 2766"/>
                  <a:gd name="T38" fmla="*/ 62 w 1057"/>
                  <a:gd name="T39" fmla="*/ 2730 h 2766"/>
                  <a:gd name="T40" fmla="*/ 36 w 1057"/>
                  <a:gd name="T41" fmla="*/ 2703 h 2766"/>
                  <a:gd name="T42" fmla="*/ 17 w 1057"/>
                  <a:gd name="T43" fmla="*/ 2671 h 2766"/>
                  <a:gd name="T44" fmla="*/ 4 w 1057"/>
                  <a:gd name="T45" fmla="*/ 2635 h 2766"/>
                  <a:gd name="T46" fmla="*/ 0 w 1057"/>
                  <a:gd name="T47" fmla="*/ 2598 h 2766"/>
                  <a:gd name="T48" fmla="*/ 0 w 1057"/>
                  <a:gd name="T49" fmla="*/ 0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7" h="2766">
                    <a:moveTo>
                      <a:pt x="0" y="0"/>
                    </a:moveTo>
                    <a:lnTo>
                      <a:pt x="583" y="583"/>
                    </a:lnTo>
                    <a:lnTo>
                      <a:pt x="649" y="644"/>
                    </a:lnTo>
                    <a:lnTo>
                      <a:pt x="723" y="696"/>
                    </a:lnTo>
                    <a:lnTo>
                      <a:pt x="800" y="740"/>
                    </a:lnTo>
                    <a:lnTo>
                      <a:pt x="883" y="774"/>
                    </a:lnTo>
                    <a:lnTo>
                      <a:pt x="968" y="800"/>
                    </a:lnTo>
                    <a:lnTo>
                      <a:pt x="1057" y="815"/>
                    </a:lnTo>
                    <a:lnTo>
                      <a:pt x="1057" y="2598"/>
                    </a:lnTo>
                    <a:lnTo>
                      <a:pt x="1051" y="2635"/>
                    </a:lnTo>
                    <a:lnTo>
                      <a:pt x="1040" y="2671"/>
                    </a:lnTo>
                    <a:lnTo>
                      <a:pt x="1019" y="2703"/>
                    </a:lnTo>
                    <a:lnTo>
                      <a:pt x="993" y="2730"/>
                    </a:lnTo>
                    <a:lnTo>
                      <a:pt x="963" y="2749"/>
                    </a:lnTo>
                    <a:lnTo>
                      <a:pt x="927" y="2762"/>
                    </a:lnTo>
                    <a:lnTo>
                      <a:pt x="887" y="2766"/>
                    </a:lnTo>
                    <a:lnTo>
                      <a:pt x="168" y="2766"/>
                    </a:lnTo>
                    <a:lnTo>
                      <a:pt x="130" y="2762"/>
                    </a:lnTo>
                    <a:lnTo>
                      <a:pt x="94" y="2749"/>
                    </a:lnTo>
                    <a:lnTo>
                      <a:pt x="62" y="2730"/>
                    </a:lnTo>
                    <a:lnTo>
                      <a:pt x="36" y="2703"/>
                    </a:lnTo>
                    <a:lnTo>
                      <a:pt x="17" y="2671"/>
                    </a:lnTo>
                    <a:lnTo>
                      <a:pt x="4" y="2635"/>
                    </a:lnTo>
                    <a:lnTo>
                      <a:pt x="0" y="2598"/>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87" name="Freeform 99">
                <a:extLst>
                  <a:ext uri="{FF2B5EF4-FFF2-40B4-BE49-F238E27FC236}">
                    <a16:creationId xmlns:a16="http://schemas.microsoft.com/office/drawing/2014/main" id="{87AE6E2E-2AE5-ED4F-B022-221F9A9B6B40}"/>
                  </a:ext>
                </a:extLst>
              </p:cNvPr>
              <p:cNvSpPr>
                <a:spLocks/>
              </p:cNvSpPr>
              <p:nvPr/>
            </p:nvSpPr>
            <p:spPr bwMode="auto">
              <a:xfrm>
                <a:off x="15927388" y="2832100"/>
                <a:ext cx="839788" cy="1006475"/>
              </a:xfrm>
              <a:custGeom>
                <a:avLst/>
                <a:gdLst>
                  <a:gd name="T0" fmla="*/ 0 w 1057"/>
                  <a:gd name="T1" fmla="*/ 0 h 1267"/>
                  <a:gd name="T2" fmla="*/ 37 w 1057"/>
                  <a:gd name="T3" fmla="*/ 4 h 1267"/>
                  <a:gd name="T4" fmla="*/ 69 w 1057"/>
                  <a:gd name="T5" fmla="*/ 7 h 1267"/>
                  <a:gd name="T6" fmla="*/ 96 w 1057"/>
                  <a:gd name="T7" fmla="*/ 9 h 1267"/>
                  <a:gd name="T8" fmla="*/ 1057 w 1057"/>
                  <a:gd name="T9" fmla="*/ 53 h 1267"/>
                  <a:gd name="T10" fmla="*/ 1057 w 1057"/>
                  <a:gd name="T11" fmla="*/ 1099 h 1267"/>
                  <a:gd name="T12" fmla="*/ 1051 w 1057"/>
                  <a:gd name="T13" fmla="*/ 1136 h 1267"/>
                  <a:gd name="T14" fmla="*/ 1040 w 1057"/>
                  <a:gd name="T15" fmla="*/ 1172 h 1267"/>
                  <a:gd name="T16" fmla="*/ 1019 w 1057"/>
                  <a:gd name="T17" fmla="*/ 1204 h 1267"/>
                  <a:gd name="T18" fmla="*/ 992 w 1057"/>
                  <a:gd name="T19" fmla="*/ 1231 h 1267"/>
                  <a:gd name="T20" fmla="*/ 962 w 1057"/>
                  <a:gd name="T21" fmla="*/ 1250 h 1267"/>
                  <a:gd name="T22" fmla="*/ 926 w 1057"/>
                  <a:gd name="T23" fmla="*/ 1263 h 1267"/>
                  <a:gd name="T24" fmla="*/ 887 w 1057"/>
                  <a:gd name="T25" fmla="*/ 1267 h 1267"/>
                  <a:gd name="T26" fmla="*/ 169 w 1057"/>
                  <a:gd name="T27" fmla="*/ 1267 h 1267"/>
                  <a:gd name="T28" fmla="*/ 130 w 1057"/>
                  <a:gd name="T29" fmla="*/ 1263 h 1267"/>
                  <a:gd name="T30" fmla="*/ 94 w 1057"/>
                  <a:gd name="T31" fmla="*/ 1250 h 1267"/>
                  <a:gd name="T32" fmla="*/ 62 w 1057"/>
                  <a:gd name="T33" fmla="*/ 1231 h 1267"/>
                  <a:gd name="T34" fmla="*/ 37 w 1057"/>
                  <a:gd name="T35" fmla="*/ 1204 h 1267"/>
                  <a:gd name="T36" fmla="*/ 17 w 1057"/>
                  <a:gd name="T37" fmla="*/ 1172 h 1267"/>
                  <a:gd name="T38" fmla="*/ 3 w 1057"/>
                  <a:gd name="T39" fmla="*/ 1136 h 1267"/>
                  <a:gd name="T40" fmla="*/ 0 w 1057"/>
                  <a:gd name="T41" fmla="*/ 1099 h 1267"/>
                  <a:gd name="T42" fmla="*/ 0 w 1057"/>
                  <a:gd name="T43" fmla="*/ 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7" h="1267">
                    <a:moveTo>
                      <a:pt x="0" y="0"/>
                    </a:moveTo>
                    <a:lnTo>
                      <a:pt x="37" y="4"/>
                    </a:lnTo>
                    <a:lnTo>
                      <a:pt x="69" y="7"/>
                    </a:lnTo>
                    <a:lnTo>
                      <a:pt x="96" y="9"/>
                    </a:lnTo>
                    <a:lnTo>
                      <a:pt x="1057" y="53"/>
                    </a:lnTo>
                    <a:lnTo>
                      <a:pt x="1057" y="1099"/>
                    </a:lnTo>
                    <a:lnTo>
                      <a:pt x="1051" y="1136"/>
                    </a:lnTo>
                    <a:lnTo>
                      <a:pt x="1040" y="1172"/>
                    </a:lnTo>
                    <a:lnTo>
                      <a:pt x="1019" y="1204"/>
                    </a:lnTo>
                    <a:lnTo>
                      <a:pt x="992" y="1231"/>
                    </a:lnTo>
                    <a:lnTo>
                      <a:pt x="962" y="1250"/>
                    </a:lnTo>
                    <a:lnTo>
                      <a:pt x="926" y="1263"/>
                    </a:lnTo>
                    <a:lnTo>
                      <a:pt x="887" y="1267"/>
                    </a:lnTo>
                    <a:lnTo>
                      <a:pt x="169" y="1267"/>
                    </a:lnTo>
                    <a:lnTo>
                      <a:pt x="130" y="1263"/>
                    </a:lnTo>
                    <a:lnTo>
                      <a:pt x="94" y="1250"/>
                    </a:lnTo>
                    <a:lnTo>
                      <a:pt x="62" y="1231"/>
                    </a:lnTo>
                    <a:lnTo>
                      <a:pt x="37" y="1204"/>
                    </a:lnTo>
                    <a:lnTo>
                      <a:pt x="17" y="1172"/>
                    </a:lnTo>
                    <a:lnTo>
                      <a:pt x="3" y="1136"/>
                    </a:lnTo>
                    <a:lnTo>
                      <a:pt x="0" y="1099"/>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88" name="Freeform 100">
                <a:extLst>
                  <a:ext uri="{FF2B5EF4-FFF2-40B4-BE49-F238E27FC236}">
                    <a16:creationId xmlns:a16="http://schemas.microsoft.com/office/drawing/2014/main" id="{34139983-512A-254D-B969-232EEE03A796}"/>
                  </a:ext>
                </a:extLst>
              </p:cNvPr>
              <p:cNvSpPr>
                <a:spLocks/>
              </p:cNvSpPr>
              <p:nvPr/>
            </p:nvSpPr>
            <p:spPr bwMode="auto">
              <a:xfrm>
                <a:off x="14762163" y="1712913"/>
                <a:ext cx="838200" cy="2125663"/>
              </a:xfrm>
              <a:custGeom>
                <a:avLst/>
                <a:gdLst>
                  <a:gd name="T0" fmla="*/ 765 w 1055"/>
                  <a:gd name="T1" fmla="*/ 0 h 2678"/>
                  <a:gd name="T2" fmla="*/ 1040 w 1055"/>
                  <a:gd name="T3" fmla="*/ 276 h 2678"/>
                  <a:gd name="T4" fmla="*/ 985 w 1055"/>
                  <a:gd name="T5" fmla="*/ 346 h 2678"/>
                  <a:gd name="T6" fmla="*/ 942 w 1055"/>
                  <a:gd name="T7" fmla="*/ 416 h 2678"/>
                  <a:gd name="T8" fmla="*/ 910 w 1055"/>
                  <a:gd name="T9" fmla="*/ 486 h 2678"/>
                  <a:gd name="T10" fmla="*/ 885 w 1055"/>
                  <a:gd name="T11" fmla="*/ 554 h 2678"/>
                  <a:gd name="T12" fmla="*/ 872 w 1055"/>
                  <a:gd name="T13" fmla="*/ 620 h 2678"/>
                  <a:gd name="T14" fmla="*/ 865 w 1055"/>
                  <a:gd name="T15" fmla="*/ 684 h 2678"/>
                  <a:gd name="T16" fmla="*/ 863 w 1055"/>
                  <a:gd name="T17" fmla="*/ 744 h 2678"/>
                  <a:gd name="T18" fmla="*/ 868 w 1055"/>
                  <a:gd name="T19" fmla="*/ 801 h 2678"/>
                  <a:gd name="T20" fmla="*/ 876 w 1055"/>
                  <a:gd name="T21" fmla="*/ 854 h 2678"/>
                  <a:gd name="T22" fmla="*/ 887 w 1055"/>
                  <a:gd name="T23" fmla="*/ 903 h 2678"/>
                  <a:gd name="T24" fmla="*/ 901 w 1055"/>
                  <a:gd name="T25" fmla="*/ 946 h 2678"/>
                  <a:gd name="T26" fmla="*/ 914 w 1055"/>
                  <a:gd name="T27" fmla="*/ 984 h 2678"/>
                  <a:gd name="T28" fmla="*/ 927 w 1055"/>
                  <a:gd name="T29" fmla="*/ 1014 h 2678"/>
                  <a:gd name="T30" fmla="*/ 963 w 1055"/>
                  <a:gd name="T31" fmla="*/ 1084 h 2678"/>
                  <a:gd name="T32" fmla="*/ 1006 w 1055"/>
                  <a:gd name="T33" fmla="*/ 1146 h 2678"/>
                  <a:gd name="T34" fmla="*/ 1055 w 1055"/>
                  <a:gd name="T35" fmla="*/ 1205 h 2678"/>
                  <a:gd name="T36" fmla="*/ 1055 w 1055"/>
                  <a:gd name="T37" fmla="*/ 2510 h 2678"/>
                  <a:gd name="T38" fmla="*/ 1052 w 1055"/>
                  <a:gd name="T39" fmla="*/ 2547 h 2678"/>
                  <a:gd name="T40" fmla="*/ 1038 w 1055"/>
                  <a:gd name="T41" fmla="*/ 2583 h 2678"/>
                  <a:gd name="T42" fmla="*/ 1019 w 1055"/>
                  <a:gd name="T43" fmla="*/ 2615 h 2678"/>
                  <a:gd name="T44" fmla="*/ 993 w 1055"/>
                  <a:gd name="T45" fmla="*/ 2642 h 2678"/>
                  <a:gd name="T46" fmla="*/ 961 w 1055"/>
                  <a:gd name="T47" fmla="*/ 2661 h 2678"/>
                  <a:gd name="T48" fmla="*/ 925 w 1055"/>
                  <a:gd name="T49" fmla="*/ 2674 h 2678"/>
                  <a:gd name="T50" fmla="*/ 887 w 1055"/>
                  <a:gd name="T51" fmla="*/ 2678 h 2678"/>
                  <a:gd name="T52" fmla="*/ 168 w 1055"/>
                  <a:gd name="T53" fmla="*/ 2678 h 2678"/>
                  <a:gd name="T54" fmla="*/ 131 w 1055"/>
                  <a:gd name="T55" fmla="*/ 2674 h 2678"/>
                  <a:gd name="T56" fmla="*/ 95 w 1055"/>
                  <a:gd name="T57" fmla="*/ 2661 h 2678"/>
                  <a:gd name="T58" fmla="*/ 63 w 1055"/>
                  <a:gd name="T59" fmla="*/ 2642 h 2678"/>
                  <a:gd name="T60" fmla="*/ 36 w 1055"/>
                  <a:gd name="T61" fmla="*/ 2615 h 2678"/>
                  <a:gd name="T62" fmla="*/ 17 w 1055"/>
                  <a:gd name="T63" fmla="*/ 2583 h 2678"/>
                  <a:gd name="T64" fmla="*/ 4 w 1055"/>
                  <a:gd name="T65" fmla="*/ 2547 h 2678"/>
                  <a:gd name="T66" fmla="*/ 0 w 1055"/>
                  <a:gd name="T67" fmla="*/ 2510 h 2678"/>
                  <a:gd name="T68" fmla="*/ 0 w 1055"/>
                  <a:gd name="T69" fmla="*/ 674 h 2678"/>
                  <a:gd name="T70" fmla="*/ 72 w 1055"/>
                  <a:gd name="T71" fmla="*/ 640 h 2678"/>
                  <a:gd name="T72" fmla="*/ 142 w 1055"/>
                  <a:gd name="T73" fmla="*/ 599 h 2678"/>
                  <a:gd name="T74" fmla="*/ 208 w 1055"/>
                  <a:gd name="T75" fmla="*/ 552 h 2678"/>
                  <a:gd name="T76" fmla="*/ 270 w 1055"/>
                  <a:gd name="T77" fmla="*/ 495 h 2678"/>
                  <a:gd name="T78" fmla="*/ 765 w 1055"/>
                  <a:gd name="T79" fmla="*/ 0 h 2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5" h="2678">
                    <a:moveTo>
                      <a:pt x="765" y="0"/>
                    </a:moveTo>
                    <a:lnTo>
                      <a:pt x="1040" y="276"/>
                    </a:lnTo>
                    <a:lnTo>
                      <a:pt x="985" y="346"/>
                    </a:lnTo>
                    <a:lnTo>
                      <a:pt x="942" y="416"/>
                    </a:lnTo>
                    <a:lnTo>
                      <a:pt x="910" y="486"/>
                    </a:lnTo>
                    <a:lnTo>
                      <a:pt x="885" y="554"/>
                    </a:lnTo>
                    <a:lnTo>
                      <a:pt x="872" y="620"/>
                    </a:lnTo>
                    <a:lnTo>
                      <a:pt x="865" y="684"/>
                    </a:lnTo>
                    <a:lnTo>
                      <a:pt x="863" y="744"/>
                    </a:lnTo>
                    <a:lnTo>
                      <a:pt x="868" y="801"/>
                    </a:lnTo>
                    <a:lnTo>
                      <a:pt x="876" y="854"/>
                    </a:lnTo>
                    <a:lnTo>
                      <a:pt x="887" y="903"/>
                    </a:lnTo>
                    <a:lnTo>
                      <a:pt x="901" y="946"/>
                    </a:lnTo>
                    <a:lnTo>
                      <a:pt x="914" y="984"/>
                    </a:lnTo>
                    <a:lnTo>
                      <a:pt x="927" y="1014"/>
                    </a:lnTo>
                    <a:lnTo>
                      <a:pt x="963" y="1084"/>
                    </a:lnTo>
                    <a:lnTo>
                      <a:pt x="1006" y="1146"/>
                    </a:lnTo>
                    <a:lnTo>
                      <a:pt x="1055" y="1205"/>
                    </a:lnTo>
                    <a:lnTo>
                      <a:pt x="1055" y="2510"/>
                    </a:lnTo>
                    <a:lnTo>
                      <a:pt x="1052" y="2547"/>
                    </a:lnTo>
                    <a:lnTo>
                      <a:pt x="1038" y="2583"/>
                    </a:lnTo>
                    <a:lnTo>
                      <a:pt x="1019" y="2615"/>
                    </a:lnTo>
                    <a:lnTo>
                      <a:pt x="993" y="2642"/>
                    </a:lnTo>
                    <a:lnTo>
                      <a:pt x="961" y="2661"/>
                    </a:lnTo>
                    <a:lnTo>
                      <a:pt x="925" y="2674"/>
                    </a:lnTo>
                    <a:lnTo>
                      <a:pt x="887" y="2678"/>
                    </a:lnTo>
                    <a:lnTo>
                      <a:pt x="168" y="2678"/>
                    </a:lnTo>
                    <a:lnTo>
                      <a:pt x="131" y="2674"/>
                    </a:lnTo>
                    <a:lnTo>
                      <a:pt x="95" y="2661"/>
                    </a:lnTo>
                    <a:lnTo>
                      <a:pt x="63" y="2642"/>
                    </a:lnTo>
                    <a:lnTo>
                      <a:pt x="36" y="2615"/>
                    </a:lnTo>
                    <a:lnTo>
                      <a:pt x="17" y="2583"/>
                    </a:lnTo>
                    <a:lnTo>
                      <a:pt x="4" y="2547"/>
                    </a:lnTo>
                    <a:lnTo>
                      <a:pt x="0" y="2510"/>
                    </a:lnTo>
                    <a:lnTo>
                      <a:pt x="0" y="674"/>
                    </a:lnTo>
                    <a:lnTo>
                      <a:pt x="72" y="640"/>
                    </a:lnTo>
                    <a:lnTo>
                      <a:pt x="142" y="599"/>
                    </a:lnTo>
                    <a:lnTo>
                      <a:pt x="208" y="552"/>
                    </a:lnTo>
                    <a:lnTo>
                      <a:pt x="270" y="495"/>
                    </a:lnTo>
                    <a:lnTo>
                      <a:pt x="76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89" name="Freeform 101">
                <a:extLst>
                  <a:ext uri="{FF2B5EF4-FFF2-40B4-BE49-F238E27FC236}">
                    <a16:creationId xmlns:a16="http://schemas.microsoft.com/office/drawing/2014/main" id="{E09CFD0C-FF5E-9948-BB6A-6A584DBF25B8}"/>
                  </a:ext>
                </a:extLst>
              </p:cNvPr>
              <p:cNvSpPr>
                <a:spLocks/>
              </p:cNvSpPr>
              <p:nvPr/>
            </p:nvSpPr>
            <p:spPr bwMode="auto">
              <a:xfrm>
                <a:off x="12188825" y="-731838"/>
                <a:ext cx="4941888" cy="3227388"/>
              </a:xfrm>
              <a:custGeom>
                <a:avLst/>
                <a:gdLst>
                  <a:gd name="T0" fmla="*/ 447 w 6226"/>
                  <a:gd name="T1" fmla="*/ 4 h 4067"/>
                  <a:gd name="T2" fmla="*/ 544 w 6226"/>
                  <a:gd name="T3" fmla="*/ 36 h 4067"/>
                  <a:gd name="T4" fmla="*/ 627 w 6226"/>
                  <a:gd name="T5" fmla="*/ 99 h 4067"/>
                  <a:gd name="T6" fmla="*/ 3776 w 6226"/>
                  <a:gd name="T7" fmla="*/ 1567 h 4067"/>
                  <a:gd name="T8" fmla="*/ 3859 w 6226"/>
                  <a:gd name="T9" fmla="*/ 1507 h 4067"/>
                  <a:gd name="T10" fmla="*/ 3958 w 6226"/>
                  <a:gd name="T11" fmla="*/ 1475 h 4067"/>
                  <a:gd name="T12" fmla="*/ 4060 w 6226"/>
                  <a:gd name="T13" fmla="*/ 1475 h 4067"/>
                  <a:gd name="T14" fmla="*/ 4158 w 6226"/>
                  <a:gd name="T15" fmla="*/ 1507 h 4067"/>
                  <a:gd name="T16" fmla="*/ 4243 w 6226"/>
                  <a:gd name="T17" fmla="*/ 1567 h 4067"/>
                  <a:gd name="T18" fmla="*/ 5507 w 6226"/>
                  <a:gd name="T19" fmla="*/ 2815 h 4067"/>
                  <a:gd name="T20" fmla="*/ 5792 w 6226"/>
                  <a:gd name="T21" fmla="*/ 2532 h 4067"/>
                  <a:gd name="T22" fmla="*/ 5832 w 6226"/>
                  <a:gd name="T23" fmla="*/ 2494 h 4067"/>
                  <a:gd name="T24" fmla="*/ 5885 w 6226"/>
                  <a:gd name="T25" fmla="*/ 2462 h 4067"/>
                  <a:gd name="T26" fmla="*/ 5951 w 6226"/>
                  <a:gd name="T27" fmla="*/ 2447 h 4067"/>
                  <a:gd name="T28" fmla="*/ 6013 w 6226"/>
                  <a:gd name="T29" fmla="*/ 2458 h 4067"/>
                  <a:gd name="T30" fmla="*/ 6075 w 6226"/>
                  <a:gd name="T31" fmla="*/ 2494 h 4067"/>
                  <a:gd name="T32" fmla="*/ 6128 w 6226"/>
                  <a:gd name="T33" fmla="*/ 2545 h 4067"/>
                  <a:gd name="T34" fmla="*/ 6158 w 6226"/>
                  <a:gd name="T35" fmla="*/ 2611 h 4067"/>
                  <a:gd name="T36" fmla="*/ 6171 w 6226"/>
                  <a:gd name="T37" fmla="*/ 2676 h 4067"/>
                  <a:gd name="T38" fmla="*/ 6207 w 6226"/>
                  <a:gd name="T39" fmla="*/ 3450 h 4067"/>
                  <a:gd name="T40" fmla="*/ 6226 w 6226"/>
                  <a:gd name="T41" fmla="*/ 3869 h 4067"/>
                  <a:gd name="T42" fmla="*/ 6209 w 6226"/>
                  <a:gd name="T43" fmla="*/ 3946 h 4067"/>
                  <a:gd name="T44" fmla="*/ 6171 w 6226"/>
                  <a:gd name="T45" fmla="*/ 4005 h 4067"/>
                  <a:gd name="T46" fmla="*/ 6115 w 6226"/>
                  <a:gd name="T47" fmla="*/ 4044 h 4067"/>
                  <a:gd name="T48" fmla="*/ 6039 w 6226"/>
                  <a:gd name="T49" fmla="*/ 4065 h 4067"/>
                  <a:gd name="T50" fmla="*/ 5975 w 6226"/>
                  <a:gd name="T51" fmla="*/ 4067 h 4067"/>
                  <a:gd name="T52" fmla="*/ 4801 w 6226"/>
                  <a:gd name="T53" fmla="*/ 4012 h 4067"/>
                  <a:gd name="T54" fmla="*/ 4743 w 6226"/>
                  <a:gd name="T55" fmla="*/ 4005 h 4067"/>
                  <a:gd name="T56" fmla="*/ 4682 w 6226"/>
                  <a:gd name="T57" fmla="*/ 3976 h 4067"/>
                  <a:gd name="T58" fmla="*/ 4629 w 6226"/>
                  <a:gd name="T59" fmla="*/ 3925 h 4067"/>
                  <a:gd name="T60" fmla="*/ 4596 w 6226"/>
                  <a:gd name="T61" fmla="*/ 3854 h 4067"/>
                  <a:gd name="T62" fmla="*/ 4592 w 6226"/>
                  <a:gd name="T63" fmla="*/ 3784 h 4067"/>
                  <a:gd name="T64" fmla="*/ 4611 w 6226"/>
                  <a:gd name="T65" fmla="*/ 3729 h 4067"/>
                  <a:gd name="T66" fmla="*/ 4641 w 6226"/>
                  <a:gd name="T67" fmla="*/ 3684 h 4067"/>
                  <a:gd name="T68" fmla="*/ 4671 w 6226"/>
                  <a:gd name="T69" fmla="*/ 3652 h 4067"/>
                  <a:gd name="T70" fmla="*/ 4967 w 6226"/>
                  <a:gd name="T71" fmla="*/ 3355 h 4067"/>
                  <a:gd name="T72" fmla="*/ 3169 w 6226"/>
                  <a:gd name="T73" fmla="*/ 3234 h 4067"/>
                  <a:gd name="T74" fmla="*/ 3084 w 6226"/>
                  <a:gd name="T75" fmla="*/ 3295 h 4067"/>
                  <a:gd name="T76" fmla="*/ 2986 w 6226"/>
                  <a:gd name="T77" fmla="*/ 3327 h 4067"/>
                  <a:gd name="T78" fmla="*/ 2882 w 6226"/>
                  <a:gd name="T79" fmla="*/ 3327 h 4067"/>
                  <a:gd name="T80" fmla="*/ 2784 w 6226"/>
                  <a:gd name="T81" fmla="*/ 3295 h 4067"/>
                  <a:gd name="T82" fmla="*/ 2701 w 6226"/>
                  <a:gd name="T83" fmla="*/ 3234 h 4067"/>
                  <a:gd name="T84" fmla="*/ 62 w 6226"/>
                  <a:gd name="T85" fmla="*/ 587 h 4067"/>
                  <a:gd name="T86" fmla="*/ 15 w 6226"/>
                  <a:gd name="T87" fmla="*/ 495 h 4067"/>
                  <a:gd name="T88" fmla="*/ 0 w 6226"/>
                  <a:gd name="T89" fmla="*/ 395 h 4067"/>
                  <a:gd name="T90" fmla="*/ 4 w 6226"/>
                  <a:gd name="T91" fmla="*/ 344 h 4067"/>
                  <a:gd name="T92" fmla="*/ 36 w 6226"/>
                  <a:gd name="T93" fmla="*/ 248 h 4067"/>
                  <a:gd name="T94" fmla="*/ 96 w 6226"/>
                  <a:gd name="T95" fmla="*/ 161 h 4067"/>
                  <a:gd name="T96" fmla="*/ 200 w 6226"/>
                  <a:gd name="T97" fmla="*/ 65 h 4067"/>
                  <a:gd name="T98" fmla="*/ 291 w 6226"/>
                  <a:gd name="T99" fmla="*/ 17 h 4067"/>
                  <a:gd name="T100" fmla="*/ 394 w 6226"/>
                  <a:gd name="T101" fmla="*/ 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26" h="4067">
                    <a:moveTo>
                      <a:pt x="394" y="0"/>
                    </a:moveTo>
                    <a:lnTo>
                      <a:pt x="447" y="4"/>
                    </a:lnTo>
                    <a:lnTo>
                      <a:pt x="496" y="17"/>
                    </a:lnTo>
                    <a:lnTo>
                      <a:pt x="544" y="36"/>
                    </a:lnTo>
                    <a:lnTo>
                      <a:pt x="587" y="65"/>
                    </a:lnTo>
                    <a:lnTo>
                      <a:pt x="627" y="99"/>
                    </a:lnTo>
                    <a:lnTo>
                      <a:pt x="2937" y="2407"/>
                    </a:lnTo>
                    <a:lnTo>
                      <a:pt x="3776" y="1567"/>
                    </a:lnTo>
                    <a:lnTo>
                      <a:pt x="3814" y="1533"/>
                    </a:lnTo>
                    <a:lnTo>
                      <a:pt x="3859" y="1507"/>
                    </a:lnTo>
                    <a:lnTo>
                      <a:pt x="3907" y="1486"/>
                    </a:lnTo>
                    <a:lnTo>
                      <a:pt x="3958" y="1475"/>
                    </a:lnTo>
                    <a:lnTo>
                      <a:pt x="4009" y="1471"/>
                    </a:lnTo>
                    <a:lnTo>
                      <a:pt x="4060" y="1475"/>
                    </a:lnTo>
                    <a:lnTo>
                      <a:pt x="4110" y="1486"/>
                    </a:lnTo>
                    <a:lnTo>
                      <a:pt x="4158" y="1507"/>
                    </a:lnTo>
                    <a:lnTo>
                      <a:pt x="4201" y="1533"/>
                    </a:lnTo>
                    <a:lnTo>
                      <a:pt x="4243" y="1567"/>
                    </a:lnTo>
                    <a:lnTo>
                      <a:pt x="5498" y="2825"/>
                    </a:lnTo>
                    <a:lnTo>
                      <a:pt x="5507" y="2815"/>
                    </a:lnTo>
                    <a:lnTo>
                      <a:pt x="5518" y="2808"/>
                    </a:lnTo>
                    <a:lnTo>
                      <a:pt x="5792" y="2532"/>
                    </a:lnTo>
                    <a:lnTo>
                      <a:pt x="5811" y="2513"/>
                    </a:lnTo>
                    <a:lnTo>
                      <a:pt x="5832" y="2494"/>
                    </a:lnTo>
                    <a:lnTo>
                      <a:pt x="5856" y="2477"/>
                    </a:lnTo>
                    <a:lnTo>
                      <a:pt x="5885" y="2462"/>
                    </a:lnTo>
                    <a:lnTo>
                      <a:pt x="5915" y="2451"/>
                    </a:lnTo>
                    <a:lnTo>
                      <a:pt x="5951" y="2447"/>
                    </a:lnTo>
                    <a:lnTo>
                      <a:pt x="5981" y="2451"/>
                    </a:lnTo>
                    <a:lnTo>
                      <a:pt x="6013" y="2458"/>
                    </a:lnTo>
                    <a:lnTo>
                      <a:pt x="6045" y="2474"/>
                    </a:lnTo>
                    <a:lnTo>
                      <a:pt x="6075" y="2494"/>
                    </a:lnTo>
                    <a:lnTo>
                      <a:pt x="6102" y="2515"/>
                    </a:lnTo>
                    <a:lnTo>
                      <a:pt x="6128" y="2545"/>
                    </a:lnTo>
                    <a:lnTo>
                      <a:pt x="6145" y="2577"/>
                    </a:lnTo>
                    <a:lnTo>
                      <a:pt x="6158" y="2611"/>
                    </a:lnTo>
                    <a:lnTo>
                      <a:pt x="6166" y="2643"/>
                    </a:lnTo>
                    <a:lnTo>
                      <a:pt x="6171" y="2676"/>
                    </a:lnTo>
                    <a:lnTo>
                      <a:pt x="6173" y="2706"/>
                    </a:lnTo>
                    <a:lnTo>
                      <a:pt x="6207" y="3450"/>
                    </a:lnTo>
                    <a:lnTo>
                      <a:pt x="6226" y="3823"/>
                    </a:lnTo>
                    <a:lnTo>
                      <a:pt x="6226" y="3869"/>
                    </a:lnTo>
                    <a:lnTo>
                      <a:pt x="6220" y="3908"/>
                    </a:lnTo>
                    <a:lnTo>
                      <a:pt x="6209" y="3946"/>
                    </a:lnTo>
                    <a:lnTo>
                      <a:pt x="6192" y="3978"/>
                    </a:lnTo>
                    <a:lnTo>
                      <a:pt x="6171" y="4005"/>
                    </a:lnTo>
                    <a:lnTo>
                      <a:pt x="6145" y="4027"/>
                    </a:lnTo>
                    <a:lnTo>
                      <a:pt x="6115" y="4044"/>
                    </a:lnTo>
                    <a:lnTo>
                      <a:pt x="6079" y="4058"/>
                    </a:lnTo>
                    <a:lnTo>
                      <a:pt x="6039" y="4065"/>
                    </a:lnTo>
                    <a:lnTo>
                      <a:pt x="5996" y="4067"/>
                    </a:lnTo>
                    <a:lnTo>
                      <a:pt x="5975" y="4067"/>
                    </a:lnTo>
                    <a:lnTo>
                      <a:pt x="4828" y="4014"/>
                    </a:lnTo>
                    <a:lnTo>
                      <a:pt x="4801" y="4012"/>
                    </a:lnTo>
                    <a:lnTo>
                      <a:pt x="4773" y="4010"/>
                    </a:lnTo>
                    <a:lnTo>
                      <a:pt x="4743" y="4005"/>
                    </a:lnTo>
                    <a:lnTo>
                      <a:pt x="4713" y="3993"/>
                    </a:lnTo>
                    <a:lnTo>
                      <a:pt x="4682" y="3976"/>
                    </a:lnTo>
                    <a:lnTo>
                      <a:pt x="4652" y="3954"/>
                    </a:lnTo>
                    <a:lnTo>
                      <a:pt x="4629" y="3925"/>
                    </a:lnTo>
                    <a:lnTo>
                      <a:pt x="4611" y="3891"/>
                    </a:lnTo>
                    <a:lnTo>
                      <a:pt x="4596" y="3854"/>
                    </a:lnTo>
                    <a:lnTo>
                      <a:pt x="4590" y="3818"/>
                    </a:lnTo>
                    <a:lnTo>
                      <a:pt x="4592" y="3784"/>
                    </a:lnTo>
                    <a:lnTo>
                      <a:pt x="4599" y="3755"/>
                    </a:lnTo>
                    <a:lnTo>
                      <a:pt x="4611" y="3729"/>
                    </a:lnTo>
                    <a:lnTo>
                      <a:pt x="4626" y="3704"/>
                    </a:lnTo>
                    <a:lnTo>
                      <a:pt x="4641" y="3684"/>
                    </a:lnTo>
                    <a:lnTo>
                      <a:pt x="4656" y="3667"/>
                    </a:lnTo>
                    <a:lnTo>
                      <a:pt x="4671" y="3652"/>
                    </a:lnTo>
                    <a:lnTo>
                      <a:pt x="4767" y="3557"/>
                    </a:lnTo>
                    <a:lnTo>
                      <a:pt x="4967" y="3355"/>
                    </a:lnTo>
                    <a:lnTo>
                      <a:pt x="4007" y="2394"/>
                    </a:lnTo>
                    <a:lnTo>
                      <a:pt x="3169" y="3234"/>
                    </a:lnTo>
                    <a:lnTo>
                      <a:pt x="3129" y="3268"/>
                    </a:lnTo>
                    <a:lnTo>
                      <a:pt x="3084" y="3295"/>
                    </a:lnTo>
                    <a:lnTo>
                      <a:pt x="3037" y="3316"/>
                    </a:lnTo>
                    <a:lnTo>
                      <a:pt x="2986" y="3327"/>
                    </a:lnTo>
                    <a:lnTo>
                      <a:pt x="2935" y="3331"/>
                    </a:lnTo>
                    <a:lnTo>
                      <a:pt x="2882" y="3327"/>
                    </a:lnTo>
                    <a:lnTo>
                      <a:pt x="2833" y="3316"/>
                    </a:lnTo>
                    <a:lnTo>
                      <a:pt x="2784" y="3295"/>
                    </a:lnTo>
                    <a:lnTo>
                      <a:pt x="2740" y="3268"/>
                    </a:lnTo>
                    <a:lnTo>
                      <a:pt x="2701" y="3234"/>
                    </a:lnTo>
                    <a:lnTo>
                      <a:pt x="96" y="629"/>
                    </a:lnTo>
                    <a:lnTo>
                      <a:pt x="62" y="587"/>
                    </a:lnTo>
                    <a:lnTo>
                      <a:pt x="36" y="542"/>
                    </a:lnTo>
                    <a:lnTo>
                      <a:pt x="15" y="495"/>
                    </a:lnTo>
                    <a:lnTo>
                      <a:pt x="4" y="446"/>
                    </a:lnTo>
                    <a:lnTo>
                      <a:pt x="0" y="395"/>
                    </a:lnTo>
                    <a:lnTo>
                      <a:pt x="0" y="395"/>
                    </a:lnTo>
                    <a:lnTo>
                      <a:pt x="4" y="344"/>
                    </a:lnTo>
                    <a:lnTo>
                      <a:pt x="15" y="295"/>
                    </a:lnTo>
                    <a:lnTo>
                      <a:pt x="36" y="248"/>
                    </a:lnTo>
                    <a:lnTo>
                      <a:pt x="62" y="202"/>
                    </a:lnTo>
                    <a:lnTo>
                      <a:pt x="96" y="161"/>
                    </a:lnTo>
                    <a:lnTo>
                      <a:pt x="160" y="99"/>
                    </a:lnTo>
                    <a:lnTo>
                      <a:pt x="200" y="65"/>
                    </a:lnTo>
                    <a:lnTo>
                      <a:pt x="243" y="36"/>
                    </a:lnTo>
                    <a:lnTo>
                      <a:pt x="291" y="17"/>
                    </a:lnTo>
                    <a:lnTo>
                      <a:pt x="342" y="4"/>
                    </a:lnTo>
                    <a:lnTo>
                      <a:pt x="39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sp>
          <p:nvSpPr>
            <p:cNvPr id="78" name="Freeform 11">
              <a:extLst>
                <a:ext uri="{FF2B5EF4-FFF2-40B4-BE49-F238E27FC236}">
                  <a16:creationId xmlns:a16="http://schemas.microsoft.com/office/drawing/2014/main" id="{F495F2EC-85DE-6F4E-9F22-A3ED1B6F80A8}"/>
                </a:ext>
              </a:extLst>
            </p:cNvPr>
            <p:cNvSpPr>
              <a:spLocks/>
            </p:cNvSpPr>
            <p:nvPr/>
          </p:nvSpPr>
          <p:spPr bwMode="auto">
            <a:xfrm>
              <a:off x="8450061" y="3373789"/>
              <a:ext cx="316297" cy="273157"/>
            </a:xfrm>
            <a:custGeom>
              <a:avLst/>
              <a:gdLst>
                <a:gd name="T0" fmla="*/ 1701 w 3402"/>
                <a:gd name="T1" fmla="*/ 0 h 2938"/>
                <a:gd name="T2" fmla="*/ 3402 w 3402"/>
                <a:gd name="T3" fmla="*/ 1554 h 2938"/>
                <a:gd name="T4" fmla="*/ 2892 w 3402"/>
                <a:gd name="T5" fmla="*/ 1554 h 2938"/>
                <a:gd name="T6" fmla="*/ 2892 w 3402"/>
                <a:gd name="T7" fmla="*/ 2938 h 2938"/>
                <a:gd name="T8" fmla="*/ 2041 w 3402"/>
                <a:gd name="T9" fmla="*/ 2938 h 2938"/>
                <a:gd name="T10" fmla="*/ 2041 w 3402"/>
                <a:gd name="T11" fmla="*/ 1901 h 2938"/>
                <a:gd name="T12" fmla="*/ 1361 w 3402"/>
                <a:gd name="T13" fmla="*/ 1901 h 2938"/>
                <a:gd name="T14" fmla="*/ 1361 w 3402"/>
                <a:gd name="T15" fmla="*/ 2938 h 2938"/>
                <a:gd name="T16" fmla="*/ 510 w 3402"/>
                <a:gd name="T17" fmla="*/ 2938 h 2938"/>
                <a:gd name="T18" fmla="*/ 510 w 3402"/>
                <a:gd name="T19" fmla="*/ 1554 h 2938"/>
                <a:gd name="T20" fmla="*/ 0 w 3402"/>
                <a:gd name="T21" fmla="*/ 1554 h 2938"/>
                <a:gd name="T22" fmla="*/ 1701 w 3402"/>
                <a:gd name="T23" fmla="*/ 0 h 2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2" h="2938">
                  <a:moveTo>
                    <a:pt x="1701" y="0"/>
                  </a:moveTo>
                  <a:lnTo>
                    <a:pt x="3402" y="1554"/>
                  </a:lnTo>
                  <a:lnTo>
                    <a:pt x="2892" y="1554"/>
                  </a:lnTo>
                  <a:lnTo>
                    <a:pt x="2892" y="2938"/>
                  </a:lnTo>
                  <a:lnTo>
                    <a:pt x="2041" y="2938"/>
                  </a:lnTo>
                  <a:lnTo>
                    <a:pt x="2041" y="1901"/>
                  </a:lnTo>
                  <a:lnTo>
                    <a:pt x="1361" y="1901"/>
                  </a:lnTo>
                  <a:lnTo>
                    <a:pt x="1361" y="2938"/>
                  </a:lnTo>
                  <a:lnTo>
                    <a:pt x="510" y="2938"/>
                  </a:lnTo>
                  <a:lnTo>
                    <a:pt x="510" y="1554"/>
                  </a:lnTo>
                  <a:lnTo>
                    <a:pt x="0" y="1554"/>
                  </a:lnTo>
                  <a:lnTo>
                    <a:pt x="1701"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nvGrpSpPr>
            <p:cNvPr id="79" name="Group 78">
              <a:extLst>
                <a:ext uri="{FF2B5EF4-FFF2-40B4-BE49-F238E27FC236}">
                  <a16:creationId xmlns:a16="http://schemas.microsoft.com/office/drawing/2014/main" id="{129487D8-7AFD-5647-83BA-1FDCC0EA6AC1}"/>
                </a:ext>
              </a:extLst>
            </p:cNvPr>
            <p:cNvGrpSpPr/>
            <p:nvPr/>
          </p:nvGrpSpPr>
          <p:grpSpPr>
            <a:xfrm>
              <a:off x="8767709" y="3553016"/>
              <a:ext cx="110924" cy="102586"/>
              <a:chOff x="12188825" y="-731838"/>
              <a:chExt cx="4941888" cy="4570414"/>
            </a:xfrm>
            <a:solidFill>
              <a:schemeClr val="accent6"/>
            </a:solidFill>
          </p:grpSpPr>
          <p:sp>
            <p:nvSpPr>
              <p:cNvPr id="80" name="Freeform 97">
                <a:extLst>
                  <a:ext uri="{FF2B5EF4-FFF2-40B4-BE49-F238E27FC236}">
                    <a16:creationId xmlns:a16="http://schemas.microsoft.com/office/drawing/2014/main" id="{8D56CF04-D2B8-E64F-8D81-F415F57B8017}"/>
                  </a:ext>
                </a:extLst>
              </p:cNvPr>
              <p:cNvSpPr>
                <a:spLocks/>
              </p:cNvSpPr>
              <p:nvPr/>
            </p:nvSpPr>
            <p:spPr bwMode="auto">
              <a:xfrm>
                <a:off x="12431713" y="476250"/>
                <a:ext cx="838200" cy="3362326"/>
              </a:xfrm>
              <a:custGeom>
                <a:avLst/>
                <a:gdLst>
                  <a:gd name="T0" fmla="*/ 0 w 1057"/>
                  <a:gd name="T1" fmla="*/ 0 h 4235"/>
                  <a:gd name="T2" fmla="*/ 1057 w 1057"/>
                  <a:gd name="T3" fmla="*/ 1057 h 4235"/>
                  <a:gd name="T4" fmla="*/ 1057 w 1057"/>
                  <a:gd name="T5" fmla="*/ 4067 h 4235"/>
                  <a:gd name="T6" fmla="*/ 1053 w 1057"/>
                  <a:gd name="T7" fmla="*/ 4104 h 4235"/>
                  <a:gd name="T8" fmla="*/ 1040 w 1057"/>
                  <a:gd name="T9" fmla="*/ 4140 h 4235"/>
                  <a:gd name="T10" fmla="*/ 1019 w 1057"/>
                  <a:gd name="T11" fmla="*/ 4172 h 4235"/>
                  <a:gd name="T12" fmla="*/ 992 w 1057"/>
                  <a:gd name="T13" fmla="*/ 4199 h 4235"/>
                  <a:gd name="T14" fmla="*/ 962 w 1057"/>
                  <a:gd name="T15" fmla="*/ 4218 h 4235"/>
                  <a:gd name="T16" fmla="*/ 926 w 1057"/>
                  <a:gd name="T17" fmla="*/ 4231 h 4235"/>
                  <a:gd name="T18" fmla="*/ 887 w 1057"/>
                  <a:gd name="T19" fmla="*/ 4235 h 4235"/>
                  <a:gd name="T20" fmla="*/ 170 w 1057"/>
                  <a:gd name="T21" fmla="*/ 4235 h 4235"/>
                  <a:gd name="T22" fmla="*/ 130 w 1057"/>
                  <a:gd name="T23" fmla="*/ 4231 h 4235"/>
                  <a:gd name="T24" fmla="*/ 94 w 1057"/>
                  <a:gd name="T25" fmla="*/ 4218 h 4235"/>
                  <a:gd name="T26" fmla="*/ 64 w 1057"/>
                  <a:gd name="T27" fmla="*/ 4199 h 4235"/>
                  <a:gd name="T28" fmla="*/ 37 w 1057"/>
                  <a:gd name="T29" fmla="*/ 4172 h 4235"/>
                  <a:gd name="T30" fmla="*/ 17 w 1057"/>
                  <a:gd name="T31" fmla="*/ 4140 h 4235"/>
                  <a:gd name="T32" fmla="*/ 4 w 1057"/>
                  <a:gd name="T33" fmla="*/ 4104 h 4235"/>
                  <a:gd name="T34" fmla="*/ 0 w 1057"/>
                  <a:gd name="T35" fmla="*/ 4067 h 4235"/>
                  <a:gd name="T36" fmla="*/ 0 w 1057"/>
                  <a:gd name="T3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7" h="4235">
                    <a:moveTo>
                      <a:pt x="0" y="0"/>
                    </a:moveTo>
                    <a:lnTo>
                      <a:pt x="1057" y="1057"/>
                    </a:lnTo>
                    <a:lnTo>
                      <a:pt x="1057" y="4067"/>
                    </a:lnTo>
                    <a:lnTo>
                      <a:pt x="1053" y="4104"/>
                    </a:lnTo>
                    <a:lnTo>
                      <a:pt x="1040" y="4140"/>
                    </a:lnTo>
                    <a:lnTo>
                      <a:pt x="1019" y="4172"/>
                    </a:lnTo>
                    <a:lnTo>
                      <a:pt x="992" y="4199"/>
                    </a:lnTo>
                    <a:lnTo>
                      <a:pt x="962" y="4218"/>
                    </a:lnTo>
                    <a:lnTo>
                      <a:pt x="926" y="4231"/>
                    </a:lnTo>
                    <a:lnTo>
                      <a:pt x="887" y="4235"/>
                    </a:lnTo>
                    <a:lnTo>
                      <a:pt x="170" y="4235"/>
                    </a:lnTo>
                    <a:lnTo>
                      <a:pt x="130" y="4231"/>
                    </a:lnTo>
                    <a:lnTo>
                      <a:pt x="94" y="4218"/>
                    </a:lnTo>
                    <a:lnTo>
                      <a:pt x="64" y="4199"/>
                    </a:lnTo>
                    <a:lnTo>
                      <a:pt x="37" y="4172"/>
                    </a:lnTo>
                    <a:lnTo>
                      <a:pt x="17" y="4140"/>
                    </a:lnTo>
                    <a:lnTo>
                      <a:pt x="4" y="4104"/>
                    </a:lnTo>
                    <a:lnTo>
                      <a:pt x="0" y="4067"/>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81" name="Freeform 98">
                <a:extLst>
                  <a:ext uri="{FF2B5EF4-FFF2-40B4-BE49-F238E27FC236}">
                    <a16:creationId xmlns:a16="http://schemas.microsoft.com/office/drawing/2014/main" id="{68EB8D17-9068-4943-8832-F40FA5D70B28}"/>
                  </a:ext>
                </a:extLst>
              </p:cNvPr>
              <p:cNvSpPr>
                <a:spLocks/>
              </p:cNvSpPr>
              <p:nvPr/>
            </p:nvSpPr>
            <p:spPr bwMode="auto">
              <a:xfrm>
                <a:off x="13596938" y="1643063"/>
                <a:ext cx="838200" cy="2195513"/>
              </a:xfrm>
              <a:custGeom>
                <a:avLst/>
                <a:gdLst>
                  <a:gd name="T0" fmla="*/ 0 w 1057"/>
                  <a:gd name="T1" fmla="*/ 0 h 2766"/>
                  <a:gd name="T2" fmla="*/ 583 w 1057"/>
                  <a:gd name="T3" fmla="*/ 583 h 2766"/>
                  <a:gd name="T4" fmla="*/ 649 w 1057"/>
                  <a:gd name="T5" fmla="*/ 644 h 2766"/>
                  <a:gd name="T6" fmla="*/ 723 w 1057"/>
                  <a:gd name="T7" fmla="*/ 696 h 2766"/>
                  <a:gd name="T8" fmla="*/ 800 w 1057"/>
                  <a:gd name="T9" fmla="*/ 740 h 2766"/>
                  <a:gd name="T10" fmla="*/ 883 w 1057"/>
                  <a:gd name="T11" fmla="*/ 774 h 2766"/>
                  <a:gd name="T12" fmla="*/ 968 w 1057"/>
                  <a:gd name="T13" fmla="*/ 800 h 2766"/>
                  <a:gd name="T14" fmla="*/ 1057 w 1057"/>
                  <a:gd name="T15" fmla="*/ 815 h 2766"/>
                  <a:gd name="T16" fmla="*/ 1057 w 1057"/>
                  <a:gd name="T17" fmla="*/ 2598 h 2766"/>
                  <a:gd name="T18" fmla="*/ 1051 w 1057"/>
                  <a:gd name="T19" fmla="*/ 2635 h 2766"/>
                  <a:gd name="T20" fmla="*/ 1040 w 1057"/>
                  <a:gd name="T21" fmla="*/ 2671 h 2766"/>
                  <a:gd name="T22" fmla="*/ 1019 w 1057"/>
                  <a:gd name="T23" fmla="*/ 2703 h 2766"/>
                  <a:gd name="T24" fmla="*/ 993 w 1057"/>
                  <a:gd name="T25" fmla="*/ 2730 h 2766"/>
                  <a:gd name="T26" fmla="*/ 963 w 1057"/>
                  <a:gd name="T27" fmla="*/ 2749 h 2766"/>
                  <a:gd name="T28" fmla="*/ 927 w 1057"/>
                  <a:gd name="T29" fmla="*/ 2762 h 2766"/>
                  <a:gd name="T30" fmla="*/ 887 w 1057"/>
                  <a:gd name="T31" fmla="*/ 2766 h 2766"/>
                  <a:gd name="T32" fmla="*/ 168 w 1057"/>
                  <a:gd name="T33" fmla="*/ 2766 h 2766"/>
                  <a:gd name="T34" fmla="*/ 130 w 1057"/>
                  <a:gd name="T35" fmla="*/ 2762 h 2766"/>
                  <a:gd name="T36" fmla="*/ 94 w 1057"/>
                  <a:gd name="T37" fmla="*/ 2749 h 2766"/>
                  <a:gd name="T38" fmla="*/ 62 w 1057"/>
                  <a:gd name="T39" fmla="*/ 2730 h 2766"/>
                  <a:gd name="T40" fmla="*/ 36 w 1057"/>
                  <a:gd name="T41" fmla="*/ 2703 h 2766"/>
                  <a:gd name="T42" fmla="*/ 17 w 1057"/>
                  <a:gd name="T43" fmla="*/ 2671 h 2766"/>
                  <a:gd name="T44" fmla="*/ 4 w 1057"/>
                  <a:gd name="T45" fmla="*/ 2635 h 2766"/>
                  <a:gd name="T46" fmla="*/ 0 w 1057"/>
                  <a:gd name="T47" fmla="*/ 2598 h 2766"/>
                  <a:gd name="T48" fmla="*/ 0 w 1057"/>
                  <a:gd name="T49" fmla="*/ 0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7" h="2766">
                    <a:moveTo>
                      <a:pt x="0" y="0"/>
                    </a:moveTo>
                    <a:lnTo>
                      <a:pt x="583" y="583"/>
                    </a:lnTo>
                    <a:lnTo>
                      <a:pt x="649" y="644"/>
                    </a:lnTo>
                    <a:lnTo>
                      <a:pt x="723" y="696"/>
                    </a:lnTo>
                    <a:lnTo>
                      <a:pt x="800" y="740"/>
                    </a:lnTo>
                    <a:lnTo>
                      <a:pt x="883" y="774"/>
                    </a:lnTo>
                    <a:lnTo>
                      <a:pt x="968" y="800"/>
                    </a:lnTo>
                    <a:lnTo>
                      <a:pt x="1057" y="815"/>
                    </a:lnTo>
                    <a:lnTo>
                      <a:pt x="1057" y="2598"/>
                    </a:lnTo>
                    <a:lnTo>
                      <a:pt x="1051" y="2635"/>
                    </a:lnTo>
                    <a:lnTo>
                      <a:pt x="1040" y="2671"/>
                    </a:lnTo>
                    <a:lnTo>
                      <a:pt x="1019" y="2703"/>
                    </a:lnTo>
                    <a:lnTo>
                      <a:pt x="993" y="2730"/>
                    </a:lnTo>
                    <a:lnTo>
                      <a:pt x="963" y="2749"/>
                    </a:lnTo>
                    <a:lnTo>
                      <a:pt x="927" y="2762"/>
                    </a:lnTo>
                    <a:lnTo>
                      <a:pt x="887" y="2766"/>
                    </a:lnTo>
                    <a:lnTo>
                      <a:pt x="168" y="2766"/>
                    </a:lnTo>
                    <a:lnTo>
                      <a:pt x="130" y="2762"/>
                    </a:lnTo>
                    <a:lnTo>
                      <a:pt x="94" y="2749"/>
                    </a:lnTo>
                    <a:lnTo>
                      <a:pt x="62" y="2730"/>
                    </a:lnTo>
                    <a:lnTo>
                      <a:pt x="36" y="2703"/>
                    </a:lnTo>
                    <a:lnTo>
                      <a:pt x="17" y="2671"/>
                    </a:lnTo>
                    <a:lnTo>
                      <a:pt x="4" y="2635"/>
                    </a:lnTo>
                    <a:lnTo>
                      <a:pt x="0" y="2598"/>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82" name="Freeform 99">
                <a:extLst>
                  <a:ext uri="{FF2B5EF4-FFF2-40B4-BE49-F238E27FC236}">
                    <a16:creationId xmlns:a16="http://schemas.microsoft.com/office/drawing/2014/main" id="{1F65D6AD-8E8B-C64F-9A1E-8B012652A2D7}"/>
                  </a:ext>
                </a:extLst>
              </p:cNvPr>
              <p:cNvSpPr>
                <a:spLocks/>
              </p:cNvSpPr>
              <p:nvPr/>
            </p:nvSpPr>
            <p:spPr bwMode="auto">
              <a:xfrm>
                <a:off x="15927388" y="2832100"/>
                <a:ext cx="839788" cy="1006475"/>
              </a:xfrm>
              <a:custGeom>
                <a:avLst/>
                <a:gdLst>
                  <a:gd name="T0" fmla="*/ 0 w 1057"/>
                  <a:gd name="T1" fmla="*/ 0 h 1267"/>
                  <a:gd name="T2" fmla="*/ 37 w 1057"/>
                  <a:gd name="T3" fmla="*/ 4 h 1267"/>
                  <a:gd name="T4" fmla="*/ 69 w 1057"/>
                  <a:gd name="T5" fmla="*/ 7 h 1267"/>
                  <a:gd name="T6" fmla="*/ 96 w 1057"/>
                  <a:gd name="T7" fmla="*/ 9 h 1267"/>
                  <a:gd name="T8" fmla="*/ 1057 w 1057"/>
                  <a:gd name="T9" fmla="*/ 53 h 1267"/>
                  <a:gd name="T10" fmla="*/ 1057 w 1057"/>
                  <a:gd name="T11" fmla="*/ 1099 h 1267"/>
                  <a:gd name="T12" fmla="*/ 1051 w 1057"/>
                  <a:gd name="T13" fmla="*/ 1136 h 1267"/>
                  <a:gd name="T14" fmla="*/ 1040 w 1057"/>
                  <a:gd name="T15" fmla="*/ 1172 h 1267"/>
                  <a:gd name="T16" fmla="*/ 1019 w 1057"/>
                  <a:gd name="T17" fmla="*/ 1204 h 1267"/>
                  <a:gd name="T18" fmla="*/ 992 w 1057"/>
                  <a:gd name="T19" fmla="*/ 1231 h 1267"/>
                  <a:gd name="T20" fmla="*/ 962 w 1057"/>
                  <a:gd name="T21" fmla="*/ 1250 h 1267"/>
                  <a:gd name="T22" fmla="*/ 926 w 1057"/>
                  <a:gd name="T23" fmla="*/ 1263 h 1267"/>
                  <a:gd name="T24" fmla="*/ 887 w 1057"/>
                  <a:gd name="T25" fmla="*/ 1267 h 1267"/>
                  <a:gd name="T26" fmla="*/ 169 w 1057"/>
                  <a:gd name="T27" fmla="*/ 1267 h 1267"/>
                  <a:gd name="T28" fmla="*/ 130 w 1057"/>
                  <a:gd name="T29" fmla="*/ 1263 h 1267"/>
                  <a:gd name="T30" fmla="*/ 94 w 1057"/>
                  <a:gd name="T31" fmla="*/ 1250 h 1267"/>
                  <a:gd name="T32" fmla="*/ 62 w 1057"/>
                  <a:gd name="T33" fmla="*/ 1231 h 1267"/>
                  <a:gd name="T34" fmla="*/ 37 w 1057"/>
                  <a:gd name="T35" fmla="*/ 1204 h 1267"/>
                  <a:gd name="T36" fmla="*/ 17 w 1057"/>
                  <a:gd name="T37" fmla="*/ 1172 h 1267"/>
                  <a:gd name="T38" fmla="*/ 3 w 1057"/>
                  <a:gd name="T39" fmla="*/ 1136 h 1267"/>
                  <a:gd name="T40" fmla="*/ 0 w 1057"/>
                  <a:gd name="T41" fmla="*/ 1099 h 1267"/>
                  <a:gd name="T42" fmla="*/ 0 w 1057"/>
                  <a:gd name="T43" fmla="*/ 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7" h="1267">
                    <a:moveTo>
                      <a:pt x="0" y="0"/>
                    </a:moveTo>
                    <a:lnTo>
                      <a:pt x="37" y="4"/>
                    </a:lnTo>
                    <a:lnTo>
                      <a:pt x="69" y="7"/>
                    </a:lnTo>
                    <a:lnTo>
                      <a:pt x="96" y="9"/>
                    </a:lnTo>
                    <a:lnTo>
                      <a:pt x="1057" y="53"/>
                    </a:lnTo>
                    <a:lnTo>
                      <a:pt x="1057" y="1099"/>
                    </a:lnTo>
                    <a:lnTo>
                      <a:pt x="1051" y="1136"/>
                    </a:lnTo>
                    <a:lnTo>
                      <a:pt x="1040" y="1172"/>
                    </a:lnTo>
                    <a:lnTo>
                      <a:pt x="1019" y="1204"/>
                    </a:lnTo>
                    <a:lnTo>
                      <a:pt x="992" y="1231"/>
                    </a:lnTo>
                    <a:lnTo>
                      <a:pt x="962" y="1250"/>
                    </a:lnTo>
                    <a:lnTo>
                      <a:pt x="926" y="1263"/>
                    </a:lnTo>
                    <a:lnTo>
                      <a:pt x="887" y="1267"/>
                    </a:lnTo>
                    <a:lnTo>
                      <a:pt x="169" y="1267"/>
                    </a:lnTo>
                    <a:lnTo>
                      <a:pt x="130" y="1263"/>
                    </a:lnTo>
                    <a:lnTo>
                      <a:pt x="94" y="1250"/>
                    </a:lnTo>
                    <a:lnTo>
                      <a:pt x="62" y="1231"/>
                    </a:lnTo>
                    <a:lnTo>
                      <a:pt x="37" y="1204"/>
                    </a:lnTo>
                    <a:lnTo>
                      <a:pt x="17" y="1172"/>
                    </a:lnTo>
                    <a:lnTo>
                      <a:pt x="3" y="1136"/>
                    </a:lnTo>
                    <a:lnTo>
                      <a:pt x="0" y="1099"/>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83" name="Freeform 100">
                <a:extLst>
                  <a:ext uri="{FF2B5EF4-FFF2-40B4-BE49-F238E27FC236}">
                    <a16:creationId xmlns:a16="http://schemas.microsoft.com/office/drawing/2014/main" id="{B782A8A7-AD7C-8C42-BD0C-56B629F54D09}"/>
                  </a:ext>
                </a:extLst>
              </p:cNvPr>
              <p:cNvSpPr>
                <a:spLocks/>
              </p:cNvSpPr>
              <p:nvPr/>
            </p:nvSpPr>
            <p:spPr bwMode="auto">
              <a:xfrm>
                <a:off x="14762163" y="1712913"/>
                <a:ext cx="838200" cy="2125663"/>
              </a:xfrm>
              <a:custGeom>
                <a:avLst/>
                <a:gdLst>
                  <a:gd name="T0" fmla="*/ 765 w 1055"/>
                  <a:gd name="T1" fmla="*/ 0 h 2678"/>
                  <a:gd name="T2" fmla="*/ 1040 w 1055"/>
                  <a:gd name="T3" fmla="*/ 276 h 2678"/>
                  <a:gd name="T4" fmla="*/ 985 w 1055"/>
                  <a:gd name="T5" fmla="*/ 346 h 2678"/>
                  <a:gd name="T6" fmla="*/ 942 w 1055"/>
                  <a:gd name="T7" fmla="*/ 416 h 2678"/>
                  <a:gd name="T8" fmla="*/ 910 w 1055"/>
                  <a:gd name="T9" fmla="*/ 486 h 2678"/>
                  <a:gd name="T10" fmla="*/ 885 w 1055"/>
                  <a:gd name="T11" fmla="*/ 554 h 2678"/>
                  <a:gd name="T12" fmla="*/ 872 w 1055"/>
                  <a:gd name="T13" fmla="*/ 620 h 2678"/>
                  <a:gd name="T14" fmla="*/ 865 w 1055"/>
                  <a:gd name="T15" fmla="*/ 684 h 2678"/>
                  <a:gd name="T16" fmla="*/ 863 w 1055"/>
                  <a:gd name="T17" fmla="*/ 744 h 2678"/>
                  <a:gd name="T18" fmla="*/ 868 w 1055"/>
                  <a:gd name="T19" fmla="*/ 801 h 2678"/>
                  <a:gd name="T20" fmla="*/ 876 w 1055"/>
                  <a:gd name="T21" fmla="*/ 854 h 2678"/>
                  <a:gd name="T22" fmla="*/ 887 w 1055"/>
                  <a:gd name="T23" fmla="*/ 903 h 2678"/>
                  <a:gd name="T24" fmla="*/ 901 w 1055"/>
                  <a:gd name="T25" fmla="*/ 946 h 2678"/>
                  <a:gd name="T26" fmla="*/ 914 w 1055"/>
                  <a:gd name="T27" fmla="*/ 984 h 2678"/>
                  <a:gd name="T28" fmla="*/ 927 w 1055"/>
                  <a:gd name="T29" fmla="*/ 1014 h 2678"/>
                  <a:gd name="T30" fmla="*/ 963 w 1055"/>
                  <a:gd name="T31" fmla="*/ 1084 h 2678"/>
                  <a:gd name="T32" fmla="*/ 1006 w 1055"/>
                  <a:gd name="T33" fmla="*/ 1146 h 2678"/>
                  <a:gd name="T34" fmla="*/ 1055 w 1055"/>
                  <a:gd name="T35" fmla="*/ 1205 h 2678"/>
                  <a:gd name="T36" fmla="*/ 1055 w 1055"/>
                  <a:gd name="T37" fmla="*/ 2510 h 2678"/>
                  <a:gd name="T38" fmla="*/ 1052 w 1055"/>
                  <a:gd name="T39" fmla="*/ 2547 h 2678"/>
                  <a:gd name="T40" fmla="*/ 1038 w 1055"/>
                  <a:gd name="T41" fmla="*/ 2583 h 2678"/>
                  <a:gd name="T42" fmla="*/ 1019 w 1055"/>
                  <a:gd name="T43" fmla="*/ 2615 h 2678"/>
                  <a:gd name="T44" fmla="*/ 993 w 1055"/>
                  <a:gd name="T45" fmla="*/ 2642 h 2678"/>
                  <a:gd name="T46" fmla="*/ 961 w 1055"/>
                  <a:gd name="T47" fmla="*/ 2661 h 2678"/>
                  <a:gd name="T48" fmla="*/ 925 w 1055"/>
                  <a:gd name="T49" fmla="*/ 2674 h 2678"/>
                  <a:gd name="T50" fmla="*/ 887 w 1055"/>
                  <a:gd name="T51" fmla="*/ 2678 h 2678"/>
                  <a:gd name="T52" fmla="*/ 168 w 1055"/>
                  <a:gd name="T53" fmla="*/ 2678 h 2678"/>
                  <a:gd name="T54" fmla="*/ 131 w 1055"/>
                  <a:gd name="T55" fmla="*/ 2674 h 2678"/>
                  <a:gd name="T56" fmla="*/ 95 w 1055"/>
                  <a:gd name="T57" fmla="*/ 2661 h 2678"/>
                  <a:gd name="T58" fmla="*/ 63 w 1055"/>
                  <a:gd name="T59" fmla="*/ 2642 h 2678"/>
                  <a:gd name="T60" fmla="*/ 36 w 1055"/>
                  <a:gd name="T61" fmla="*/ 2615 h 2678"/>
                  <a:gd name="T62" fmla="*/ 17 w 1055"/>
                  <a:gd name="T63" fmla="*/ 2583 h 2678"/>
                  <a:gd name="T64" fmla="*/ 4 w 1055"/>
                  <a:gd name="T65" fmla="*/ 2547 h 2678"/>
                  <a:gd name="T66" fmla="*/ 0 w 1055"/>
                  <a:gd name="T67" fmla="*/ 2510 h 2678"/>
                  <a:gd name="T68" fmla="*/ 0 w 1055"/>
                  <a:gd name="T69" fmla="*/ 674 h 2678"/>
                  <a:gd name="T70" fmla="*/ 72 w 1055"/>
                  <a:gd name="T71" fmla="*/ 640 h 2678"/>
                  <a:gd name="T72" fmla="*/ 142 w 1055"/>
                  <a:gd name="T73" fmla="*/ 599 h 2678"/>
                  <a:gd name="T74" fmla="*/ 208 w 1055"/>
                  <a:gd name="T75" fmla="*/ 552 h 2678"/>
                  <a:gd name="T76" fmla="*/ 270 w 1055"/>
                  <a:gd name="T77" fmla="*/ 495 h 2678"/>
                  <a:gd name="T78" fmla="*/ 765 w 1055"/>
                  <a:gd name="T79" fmla="*/ 0 h 2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5" h="2678">
                    <a:moveTo>
                      <a:pt x="765" y="0"/>
                    </a:moveTo>
                    <a:lnTo>
                      <a:pt x="1040" y="276"/>
                    </a:lnTo>
                    <a:lnTo>
                      <a:pt x="985" y="346"/>
                    </a:lnTo>
                    <a:lnTo>
                      <a:pt x="942" y="416"/>
                    </a:lnTo>
                    <a:lnTo>
                      <a:pt x="910" y="486"/>
                    </a:lnTo>
                    <a:lnTo>
                      <a:pt x="885" y="554"/>
                    </a:lnTo>
                    <a:lnTo>
                      <a:pt x="872" y="620"/>
                    </a:lnTo>
                    <a:lnTo>
                      <a:pt x="865" y="684"/>
                    </a:lnTo>
                    <a:lnTo>
                      <a:pt x="863" y="744"/>
                    </a:lnTo>
                    <a:lnTo>
                      <a:pt x="868" y="801"/>
                    </a:lnTo>
                    <a:lnTo>
                      <a:pt x="876" y="854"/>
                    </a:lnTo>
                    <a:lnTo>
                      <a:pt x="887" y="903"/>
                    </a:lnTo>
                    <a:lnTo>
                      <a:pt x="901" y="946"/>
                    </a:lnTo>
                    <a:lnTo>
                      <a:pt x="914" y="984"/>
                    </a:lnTo>
                    <a:lnTo>
                      <a:pt x="927" y="1014"/>
                    </a:lnTo>
                    <a:lnTo>
                      <a:pt x="963" y="1084"/>
                    </a:lnTo>
                    <a:lnTo>
                      <a:pt x="1006" y="1146"/>
                    </a:lnTo>
                    <a:lnTo>
                      <a:pt x="1055" y="1205"/>
                    </a:lnTo>
                    <a:lnTo>
                      <a:pt x="1055" y="2510"/>
                    </a:lnTo>
                    <a:lnTo>
                      <a:pt x="1052" y="2547"/>
                    </a:lnTo>
                    <a:lnTo>
                      <a:pt x="1038" y="2583"/>
                    </a:lnTo>
                    <a:lnTo>
                      <a:pt x="1019" y="2615"/>
                    </a:lnTo>
                    <a:lnTo>
                      <a:pt x="993" y="2642"/>
                    </a:lnTo>
                    <a:lnTo>
                      <a:pt x="961" y="2661"/>
                    </a:lnTo>
                    <a:lnTo>
                      <a:pt x="925" y="2674"/>
                    </a:lnTo>
                    <a:lnTo>
                      <a:pt x="887" y="2678"/>
                    </a:lnTo>
                    <a:lnTo>
                      <a:pt x="168" y="2678"/>
                    </a:lnTo>
                    <a:lnTo>
                      <a:pt x="131" y="2674"/>
                    </a:lnTo>
                    <a:lnTo>
                      <a:pt x="95" y="2661"/>
                    </a:lnTo>
                    <a:lnTo>
                      <a:pt x="63" y="2642"/>
                    </a:lnTo>
                    <a:lnTo>
                      <a:pt x="36" y="2615"/>
                    </a:lnTo>
                    <a:lnTo>
                      <a:pt x="17" y="2583"/>
                    </a:lnTo>
                    <a:lnTo>
                      <a:pt x="4" y="2547"/>
                    </a:lnTo>
                    <a:lnTo>
                      <a:pt x="0" y="2510"/>
                    </a:lnTo>
                    <a:lnTo>
                      <a:pt x="0" y="674"/>
                    </a:lnTo>
                    <a:lnTo>
                      <a:pt x="72" y="640"/>
                    </a:lnTo>
                    <a:lnTo>
                      <a:pt x="142" y="599"/>
                    </a:lnTo>
                    <a:lnTo>
                      <a:pt x="208" y="552"/>
                    </a:lnTo>
                    <a:lnTo>
                      <a:pt x="270" y="495"/>
                    </a:lnTo>
                    <a:lnTo>
                      <a:pt x="76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84" name="Freeform 101">
                <a:extLst>
                  <a:ext uri="{FF2B5EF4-FFF2-40B4-BE49-F238E27FC236}">
                    <a16:creationId xmlns:a16="http://schemas.microsoft.com/office/drawing/2014/main" id="{7B9F6330-AD53-4C44-A97A-4B74576FEB00}"/>
                  </a:ext>
                </a:extLst>
              </p:cNvPr>
              <p:cNvSpPr>
                <a:spLocks/>
              </p:cNvSpPr>
              <p:nvPr/>
            </p:nvSpPr>
            <p:spPr bwMode="auto">
              <a:xfrm>
                <a:off x="12188825" y="-731838"/>
                <a:ext cx="4941888" cy="3227388"/>
              </a:xfrm>
              <a:custGeom>
                <a:avLst/>
                <a:gdLst>
                  <a:gd name="T0" fmla="*/ 447 w 6226"/>
                  <a:gd name="T1" fmla="*/ 4 h 4067"/>
                  <a:gd name="T2" fmla="*/ 544 w 6226"/>
                  <a:gd name="T3" fmla="*/ 36 h 4067"/>
                  <a:gd name="T4" fmla="*/ 627 w 6226"/>
                  <a:gd name="T5" fmla="*/ 99 h 4067"/>
                  <a:gd name="T6" fmla="*/ 3776 w 6226"/>
                  <a:gd name="T7" fmla="*/ 1567 h 4067"/>
                  <a:gd name="T8" fmla="*/ 3859 w 6226"/>
                  <a:gd name="T9" fmla="*/ 1507 h 4067"/>
                  <a:gd name="T10" fmla="*/ 3958 w 6226"/>
                  <a:gd name="T11" fmla="*/ 1475 h 4067"/>
                  <a:gd name="T12" fmla="*/ 4060 w 6226"/>
                  <a:gd name="T13" fmla="*/ 1475 h 4067"/>
                  <a:gd name="T14" fmla="*/ 4158 w 6226"/>
                  <a:gd name="T15" fmla="*/ 1507 h 4067"/>
                  <a:gd name="T16" fmla="*/ 4243 w 6226"/>
                  <a:gd name="T17" fmla="*/ 1567 h 4067"/>
                  <a:gd name="T18" fmla="*/ 5507 w 6226"/>
                  <a:gd name="T19" fmla="*/ 2815 h 4067"/>
                  <a:gd name="T20" fmla="*/ 5792 w 6226"/>
                  <a:gd name="T21" fmla="*/ 2532 h 4067"/>
                  <a:gd name="T22" fmla="*/ 5832 w 6226"/>
                  <a:gd name="T23" fmla="*/ 2494 h 4067"/>
                  <a:gd name="T24" fmla="*/ 5885 w 6226"/>
                  <a:gd name="T25" fmla="*/ 2462 h 4067"/>
                  <a:gd name="T26" fmla="*/ 5951 w 6226"/>
                  <a:gd name="T27" fmla="*/ 2447 h 4067"/>
                  <a:gd name="T28" fmla="*/ 6013 w 6226"/>
                  <a:gd name="T29" fmla="*/ 2458 h 4067"/>
                  <a:gd name="T30" fmla="*/ 6075 w 6226"/>
                  <a:gd name="T31" fmla="*/ 2494 h 4067"/>
                  <a:gd name="T32" fmla="*/ 6128 w 6226"/>
                  <a:gd name="T33" fmla="*/ 2545 h 4067"/>
                  <a:gd name="T34" fmla="*/ 6158 w 6226"/>
                  <a:gd name="T35" fmla="*/ 2611 h 4067"/>
                  <a:gd name="T36" fmla="*/ 6171 w 6226"/>
                  <a:gd name="T37" fmla="*/ 2676 h 4067"/>
                  <a:gd name="T38" fmla="*/ 6207 w 6226"/>
                  <a:gd name="T39" fmla="*/ 3450 h 4067"/>
                  <a:gd name="T40" fmla="*/ 6226 w 6226"/>
                  <a:gd name="T41" fmla="*/ 3869 h 4067"/>
                  <a:gd name="T42" fmla="*/ 6209 w 6226"/>
                  <a:gd name="T43" fmla="*/ 3946 h 4067"/>
                  <a:gd name="T44" fmla="*/ 6171 w 6226"/>
                  <a:gd name="T45" fmla="*/ 4005 h 4067"/>
                  <a:gd name="T46" fmla="*/ 6115 w 6226"/>
                  <a:gd name="T47" fmla="*/ 4044 h 4067"/>
                  <a:gd name="T48" fmla="*/ 6039 w 6226"/>
                  <a:gd name="T49" fmla="*/ 4065 h 4067"/>
                  <a:gd name="T50" fmla="*/ 5975 w 6226"/>
                  <a:gd name="T51" fmla="*/ 4067 h 4067"/>
                  <a:gd name="T52" fmla="*/ 4801 w 6226"/>
                  <a:gd name="T53" fmla="*/ 4012 h 4067"/>
                  <a:gd name="T54" fmla="*/ 4743 w 6226"/>
                  <a:gd name="T55" fmla="*/ 4005 h 4067"/>
                  <a:gd name="T56" fmla="*/ 4682 w 6226"/>
                  <a:gd name="T57" fmla="*/ 3976 h 4067"/>
                  <a:gd name="T58" fmla="*/ 4629 w 6226"/>
                  <a:gd name="T59" fmla="*/ 3925 h 4067"/>
                  <a:gd name="T60" fmla="*/ 4596 w 6226"/>
                  <a:gd name="T61" fmla="*/ 3854 h 4067"/>
                  <a:gd name="T62" fmla="*/ 4592 w 6226"/>
                  <a:gd name="T63" fmla="*/ 3784 h 4067"/>
                  <a:gd name="T64" fmla="*/ 4611 w 6226"/>
                  <a:gd name="T65" fmla="*/ 3729 h 4067"/>
                  <a:gd name="T66" fmla="*/ 4641 w 6226"/>
                  <a:gd name="T67" fmla="*/ 3684 h 4067"/>
                  <a:gd name="T68" fmla="*/ 4671 w 6226"/>
                  <a:gd name="T69" fmla="*/ 3652 h 4067"/>
                  <a:gd name="T70" fmla="*/ 4967 w 6226"/>
                  <a:gd name="T71" fmla="*/ 3355 h 4067"/>
                  <a:gd name="T72" fmla="*/ 3169 w 6226"/>
                  <a:gd name="T73" fmla="*/ 3234 h 4067"/>
                  <a:gd name="T74" fmla="*/ 3084 w 6226"/>
                  <a:gd name="T75" fmla="*/ 3295 h 4067"/>
                  <a:gd name="T76" fmla="*/ 2986 w 6226"/>
                  <a:gd name="T77" fmla="*/ 3327 h 4067"/>
                  <a:gd name="T78" fmla="*/ 2882 w 6226"/>
                  <a:gd name="T79" fmla="*/ 3327 h 4067"/>
                  <a:gd name="T80" fmla="*/ 2784 w 6226"/>
                  <a:gd name="T81" fmla="*/ 3295 h 4067"/>
                  <a:gd name="T82" fmla="*/ 2701 w 6226"/>
                  <a:gd name="T83" fmla="*/ 3234 h 4067"/>
                  <a:gd name="T84" fmla="*/ 62 w 6226"/>
                  <a:gd name="T85" fmla="*/ 587 h 4067"/>
                  <a:gd name="T86" fmla="*/ 15 w 6226"/>
                  <a:gd name="T87" fmla="*/ 495 h 4067"/>
                  <a:gd name="T88" fmla="*/ 0 w 6226"/>
                  <a:gd name="T89" fmla="*/ 395 h 4067"/>
                  <a:gd name="T90" fmla="*/ 4 w 6226"/>
                  <a:gd name="T91" fmla="*/ 344 h 4067"/>
                  <a:gd name="T92" fmla="*/ 36 w 6226"/>
                  <a:gd name="T93" fmla="*/ 248 h 4067"/>
                  <a:gd name="T94" fmla="*/ 96 w 6226"/>
                  <a:gd name="T95" fmla="*/ 161 h 4067"/>
                  <a:gd name="T96" fmla="*/ 200 w 6226"/>
                  <a:gd name="T97" fmla="*/ 65 h 4067"/>
                  <a:gd name="T98" fmla="*/ 291 w 6226"/>
                  <a:gd name="T99" fmla="*/ 17 h 4067"/>
                  <a:gd name="T100" fmla="*/ 394 w 6226"/>
                  <a:gd name="T101" fmla="*/ 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26" h="4067">
                    <a:moveTo>
                      <a:pt x="394" y="0"/>
                    </a:moveTo>
                    <a:lnTo>
                      <a:pt x="447" y="4"/>
                    </a:lnTo>
                    <a:lnTo>
                      <a:pt x="496" y="17"/>
                    </a:lnTo>
                    <a:lnTo>
                      <a:pt x="544" y="36"/>
                    </a:lnTo>
                    <a:lnTo>
                      <a:pt x="587" y="65"/>
                    </a:lnTo>
                    <a:lnTo>
                      <a:pt x="627" y="99"/>
                    </a:lnTo>
                    <a:lnTo>
                      <a:pt x="2937" y="2407"/>
                    </a:lnTo>
                    <a:lnTo>
                      <a:pt x="3776" y="1567"/>
                    </a:lnTo>
                    <a:lnTo>
                      <a:pt x="3814" y="1533"/>
                    </a:lnTo>
                    <a:lnTo>
                      <a:pt x="3859" y="1507"/>
                    </a:lnTo>
                    <a:lnTo>
                      <a:pt x="3907" y="1486"/>
                    </a:lnTo>
                    <a:lnTo>
                      <a:pt x="3958" y="1475"/>
                    </a:lnTo>
                    <a:lnTo>
                      <a:pt x="4009" y="1471"/>
                    </a:lnTo>
                    <a:lnTo>
                      <a:pt x="4060" y="1475"/>
                    </a:lnTo>
                    <a:lnTo>
                      <a:pt x="4110" y="1486"/>
                    </a:lnTo>
                    <a:lnTo>
                      <a:pt x="4158" y="1507"/>
                    </a:lnTo>
                    <a:lnTo>
                      <a:pt x="4201" y="1533"/>
                    </a:lnTo>
                    <a:lnTo>
                      <a:pt x="4243" y="1567"/>
                    </a:lnTo>
                    <a:lnTo>
                      <a:pt x="5498" y="2825"/>
                    </a:lnTo>
                    <a:lnTo>
                      <a:pt x="5507" y="2815"/>
                    </a:lnTo>
                    <a:lnTo>
                      <a:pt x="5518" y="2808"/>
                    </a:lnTo>
                    <a:lnTo>
                      <a:pt x="5792" y="2532"/>
                    </a:lnTo>
                    <a:lnTo>
                      <a:pt x="5811" y="2513"/>
                    </a:lnTo>
                    <a:lnTo>
                      <a:pt x="5832" y="2494"/>
                    </a:lnTo>
                    <a:lnTo>
                      <a:pt x="5856" y="2477"/>
                    </a:lnTo>
                    <a:lnTo>
                      <a:pt x="5885" y="2462"/>
                    </a:lnTo>
                    <a:lnTo>
                      <a:pt x="5915" y="2451"/>
                    </a:lnTo>
                    <a:lnTo>
                      <a:pt x="5951" y="2447"/>
                    </a:lnTo>
                    <a:lnTo>
                      <a:pt x="5981" y="2451"/>
                    </a:lnTo>
                    <a:lnTo>
                      <a:pt x="6013" y="2458"/>
                    </a:lnTo>
                    <a:lnTo>
                      <a:pt x="6045" y="2474"/>
                    </a:lnTo>
                    <a:lnTo>
                      <a:pt x="6075" y="2494"/>
                    </a:lnTo>
                    <a:lnTo>
                      <a:pt x="6102" y="2515"/>
                    </a:lnTo>
                    <a:lnTo>
                      <a:pt x="6128" y="2545"/>
                    </a:lnTo>
                    <a:lnTo>
                      <a:pt x="6145" y="2577"/>
                    </a:lnTo>
                    <a:lnTo>
                      <a:pt x="6158" y="2611"/>
                    </a:lnTo>
                    <a:lnTo>
                      <a:pt x="6166" y="2643"/>
                    </a:lnTo>
                    <a:lnTo>
                      <a:pt x="6171" y="2676"/>
                    </a:lnTo>
                    <a:lnTo>
                      <a:pt x="6173" y="2706"/>
                    </a:lnTo>
                    <a:lnTo>
                      <a:pt x="6207" y="3450"/>
                    </a:lnTo>
                    <a:lnTo>
                      <a:pt x="6226" y="3823"/>
                    </a:lnTo>
                    <a:lnTo>
                      <a:pt x="6226" y="3869"/>
                    </a:lnTo>
                    <a:lnTo>
                      <a:pt x="6220" y="3908"/>
                    </a:lnTo>
                    <a:lnTo>
                      <a:pt x="6209" y="3946"/>
                    </a:lnTo>
                    <a:lnTo>
                      <a:pt x="6192" y="3978"/>
                    </a:lnTo>
                    <a:lnTo>
                      <a:pt x="6171" y="4005"/>
                    </a:lnTo>
                    <a:lnTo>
                      <a:pt x="6145" y="4027"/>
                    </a:lnTo>
                    <a:lnTo>
                      <a:pt x="6115" y="4044"/>
                    </a:lnTo>
                    <a:lnTo>
                      <a:pt x="6079" y="4058"/>
                    </a:lnTo>
                    <a:lnTo>
                      <a:pt x="6039" y="4065"/>
                    </a:lnTo>
                    <a:lnTo>
                      <a:pt x="5996" y="4067"/>
                    </a:lnTo>
                    <a:lnTo>
                      <a:pt x="5975" y="4067"/>
                    </a:lnTo>
                    <a:lnTo>
                      <a:pt x="4828" y="4014"/>
                    </a:lnTo>
                    <a:lnTo>
                      <a:pt x="4801" y="4012"/>
                    </a:lnTo>
                    <a:lnTo>
                      <a:pt x="4773" y="4010"/>
                    </a:lnTo>
                    <a:lnTo>
                      <a:pt x="4743" y="4005"/>
                    </a:lnTo>
                    <a:lnTo>
                      <a:pt x="4713" y="3993"/>
                    </a:lnTo>
                    <a:lnTo>
                      <a:pt x="4682" y="3976"/>
                    </a:lnTo>
                    <a:lnTo>
                      <a:pt x="4652" y="3954"/>
                    </a:lnTo>
                    <a:lnTo>
                      <a:pt x="4629" y="3925"/>
                    </a:lnTo>
                    <a:lnTo>
                      <a:pt x="4611" y="3891"/>
                    </a:lnTo>
                    <a:lnTo>
                      <a:pt x="4596" y="3854"/>
                    </a:lnTo>
                    <a:lnTo>
                      <a:pt x="4590" y="3818"/>
                    </a:lnTo>
                    <a:lnTo>
                      <a:pt x="4592" y="3784"/>
                    </a:lnTo>
                    <a:lnTo>
                      <a:pt x="4599" y="3755"/>
                    </a:lnTo>
                    <a:lnTo>
                      <a:pt x="4611" y="3729"/>
                    </a:lnTo>
                    <a:lnTo>
                      <a:pt x="4626" y="3704"/>
                    </a:lnTo>
                    <a:lnTo>
                      <a:pt x="4641" y="3684"/>
                    </a:lnTo>
                    <a:lnTo>
                      <a:pt x="4656" y="3667"/>
                    </a:lnTo>
                    <a:lnTo>
                      <a:pt x="4671" y="3652"/>
                    </a:lnTo>
                    <a:lnTo>
                      <a:pt x="4767" y="3557"/>
                    </a:lnTo>
                    <a:lnTo>
                      <a:pt x="4967" y="3355"/>
                    </a:lnTo>
                    <a:lnTo>
                      <a:pt x="4007" y="2394"/>
                    </a:lnTo>
                    <a:lnTo>
                      <a:pt x="3169" y="3234"/>
                    </a:lnTo>
                    <a:lnTo>
                      <a:pt x="3129" y="3268"/>
                    </a:lnTo>
                    <a:lnTo>
                      <a:pt x="3084" y="3295"/>
                    </a:lnTo>
                    <a:lnTo>
                      <a:pt x="3037" y="3316"/>
                    </a:lnTo>
                    <a:lnTo>
                      <a:pt x="2986" y="3327"/>
                    </a:lnTo>
                    <a:lnTo>
                      <a:pt x="2935" y="3331"/>
                    </a:lnTo>
                    <a:lnTo>
                      <a:pt x="2882" y="3327"/>
                    </a:lnTo>
                    <a:lnTo>
                      <a:pt x="2833" y="3316"/>
                    </a:lnTo>
                    <a:lnTo>
                      <a:pt x="2784" y="3295"/>
                    </a:lnTo>
                    <a:lnTo>
                      <a:pt x="2740" y="3268"/>
                    </a:lnTo>
                    <a:lnTo>
                      <a:pt x="2701" y="3234"/>
                    </a:lnTo>
                    <a:lnTo>
                      <a:pt x="96" y="629"/>
                    </a:lnTo>
                    <a:lnTo>
                      <a:pt x="62" y="587"/>
                    </a:lnTo>
                    <a:lnTo>
                      <a:pt x="36" y="542"/>
                    </a:lnTo>
                    <a:lnTo>
                      <a:pt x="15" y="495"/>
                    </a:lnTo>
                    <a:lnTo>
                      <a:pt x="4" y="446"/>
                    </a:lnTo>
                    <a:lnTo>
                      <a:pt x="0" y="395"/>
                    </a:lnTo>
                    <a:lnTo>
                      <a:pt x="0" y="395"/>
                    </a:lnTo>
                    <a:lnTo>
                      <a:pt x="4" y="344"/>
                    </a:lnTo>
                    <a:lnTo>
                      <a:pt x="15" y="295"/>
                    </a:lnTo>
                    <a:lnTo>
                      <a:pt x="36" y="248"/>
                    </a:lnTo>
                    <a:lnTo>
                      <a:pt x="62" y="202"/>
                    </a:lnTo>
                    <a:lnTo>
                      <a:pt x="96" y="161"/>
                    </a:lnTo>
                    <a:lnTo>
                      <a:pt x="160" y="99"/>
                    </a:lnTo>
                    <a:lnTo>
                      <a:pt x="200" y="65"/>
                    </a:lnTo>
                    <a:lnTo>
                      <a:pt x="243" y="36"/>
                    </a:lnTo>
                    <a:lnTo>
                      <a:pt x="291" y="17"/>
                    </a:lnTo>
                    <a:lnTo>
                      <a:pt x="342" y="4"/>
                    </a:lnTo>
                    <a:lnTo>
                      <a:pt x="39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grpSp>
      <p:sp>
        <p:nvSpPr>
          <p:cNvPr id="776" name="Freeform 54">
            <a:extLst>
              <a:ext uri="{FF2B5EF4-FFF2-40B4-BE49-F238E27FC236}">
                <a16:creationId xmlns:a16="http://schemas.microsoft.com/office/drawing/2014/main" id="{BDB5F1E3-20CB-2241-92BC-565D990097A1}"/>
              </a:ext>
            </a:extLst>
          </p:cNvPr>
          <p:cNvSpPr>
            <a:spLocks noEditPoints="1"/>
          </p:cNvSpPr>
          <p:nvPr/>
        </p:nvSpPr>
        <p:spPr bwMode="auto">
          <a:xfrm>
            <a:off x="3358116" y="3852427"/>
            <a:ext cx="264474" cy="252868"/>
          </a:xfrm>
          <a:custGeom>
            <a:avLst/>
            <a:gdLst>
              <a:gd name="T0" fmla="*/ 3773 w 4354"/>
              <a:gd name="T1" fmla="*/ 3191 h 4641"/>
              <a:gd name="T2" fmla="*/ 3483 w 4354"/>
              <a:gd name="T3" fmla="*/ 3481 h 4641"/>
              <a:gd name="T4" fmla="*/ 1887 w 4354"/>
              <a:gd name="T5" fmla="*/ 3191 h 4641"/>
              <a:gd name="T6" fmla="*/ 2468 w 4354"/>
              <a:gd name="T7" fmla="*/ 3481 h 4641"/>
              <a:gd name="T8" fmla="*/ 1887 w 4354"/>
              <a:gd name="T9" fmla="*/ 3191 h 4641"/>
              <a:gd name="T10" fmla="*/ 871 w 4354"/>
              <a:gd name="T11" fmla="*/ 3191 h 4641"/>
              <a:gd name="T12" fmla="*/ 581 w 4354"/>
              <a:gd name="T13" fmla="*/ 3481 h 4641"/>
              <a:gd name="T14" fmla="*/ 3483 w 4354"/>
              <a:gd name="T15" fmla="*/ 2611 h 4641"/>
              <a:gd name="T16" fmla="*/ 3773 w 4354"/>
              <a:gd name="T17" fmla="*/ 2901 h 4641"/>
              <a:gd name="T18" fmla="*/ 3483 w 4354"/>
              <a:gd name="T19" fmla="*/ 2611 h 4641"/>
              <a:gd name="T20" fmla="*/ 2468 w 4354"/>
              <a:gd name="T21" fmla="*/ 2611 h 4641"/>
              <a:gd name="T22" fmla="*/ 1887 w 4354"/>
              <a:gd name="T23" fmla="*/ 2901 h 4641"/>
              <a:gd name="T24" fmla="*/ 581 w 4354"/>
              <a:gd name="T25" fmla="*/ 2611 h 4641"/>
              <a:gd name="T26" fmla="*/ 871 w 4354"/>
              <a:gd name="T27" fmla="*/ 2901 h 4641"/>
              <a:gd name="T28" fmla="*/ 581 w 4354"/>
              <a:gd name="T29" fmla="*/ 2611 h 4641"/>
              <a:gd name="T30" fmla="*/ 3193 w 4354"/>
              <a:gd name="T31" fmla="*/ 4351 h 4641"/>
              <a:gd name="T32" fmla="*/ 3483 w 4354"/>
              <a:gd name="T33" fmla="*/ 3771 h 4641"/>
              <a:gd name="T34" fmla="*/ 3773 w 4354"/>
              <a:gd name="T35" fmla="*/ 4351 h 4641"/>
              <a:gd name="T36" fmla="*/ 4064 w 4354"/>
              <a:gd name="T37" fmla="*/ 2321 h 4641"/>
              <a:gd name="T38" fmla="*/ 1887 w 4354"/>
              <a:gd name="T39" fmla="*/ 2031 h 4641"/>
              <a:gd name="T40" fmla="*/ 2468 w 4354"/>
              <a:gd name="T41" fmla="*/ 2321 h 4641"/>
              <a:gd name="T42" fmla="*/ 1887 w 4354"/>
              <a:gd name="T43" fmla="*/ 2031 h 4641"/>
              <a:gd name="T44" fmla="*/ 871 w 4354"/>
              <a:gd name="T45" fmla="*/ 2031 h 4641"/>
              <a:gd name="T46" fmla="*/ 581 w 4354"/>
              <a:gd name="T47" fmla="*/ 2321 h 4641"/>
              <a:gd name="T48" fmla="*/ 290 w 4354"/>
              <a:gd name="T49" fmla="*/ 1741 h 4641"/>
              <a:gd name="T50" fmla="*/ 581 w 4354"/>
              <a:gd name="T51" fmla="*/ 4351 h 4641"/>
              <a:gd name="T52" fmla="*/ 871 w 4354"/>
              <a:gd name="T53" fmla="*/ 3771 h 4641"/>
              <a:gd name="T54" fmla="*/ 1161 w 4354"/>
              <a:gd name="T55" fmla="*/ 4351 h 4641"/>
              <a:gd name="T56" fmla="*/ 290 w 4354"/>
              <a:gd name="T57" fmla="*/ 1741 h 4641"/>
              <a:gd name="T58" fmla="*/ 2468 w 4354"/>
              <a:gd name="T59" fmla="*/ 1451 h 4641"/>
              <a:gd name="T60" fmla="*/ 1887 w 4354"/>
              <a:gd name="T61" fmla="*/ 1741 h 4641"/>
              <a:gd name="T62" fmla="*/ 1451 w 4354"/>
              <a:gd name="T63" fmla="*/ 1161 h 4641"/>
              <a:gd name="T64" fmla="*/ 1887 w 4354"/>
              <a:gd name="T65" fmla="*/ 4351 h 4641"/>
              <a:gd name="T66" fmla="*/ 2468 w 4354"/>
              <a:gd name="T67" fmla="*/ 3771 h 4641"/>
              <a:gd name="T68" fmla="*/ 2903 w 4354"/>
              <a:gd name="T69" fmla="*/ 4351 h 4641"/>
              <a:gd name="T70" fmla="*/ 1451 w 4354"/>
              <a:gd name="T71" fmla="*/ 1161 h 4641"/>
              <a:gd name="T72" fmla="*/ 2322 w 4354"/>
              <a:gd name="T73" fmla="*/ 0 h 4641"/>
              <a:gd name="T74" fmla="*/ 3193 w 4354"/>
              <a:gd name="T75" fmla="*/ 871 h 4641"/>
              <a:gd name="T76" fmla="*/ 4354 w 4354"/>
              <a:gd name="T77" fmla="*/ 2031 h 4641"/>
              <a:gd name="T78" fmla="*/ 0 w 4354"/>
              <a:gd name="T79" fmla="*/ 4641 h 4641"/>
              <a:gd name="T80" fmla="*/ 1161 w 4354"/>
              <a:gd name="T81" fmla="*/ 1451 h 4641"/>
              <a:gd name="T82" fmla="*/ 2032 w 4354"/>
              <a:gd name="T83" fmla="*/ 871 h 4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54" h="4641">
                <a:moveTo>
                  <a:pt x="3483" y="3191"/>
                </a:moveTo>
                <a:lnTo>
                  <a:pt x="3773" y="3191"/>
                </a:lnTo>
                <a:lnTo>
                  <a:pt x="3773" y="3481"/>
                </a:lnTo>
                <a:lnTo>
                  <a:pt x="3483" y="3481"/>
                </a:lnTo>
                <a:lnTo>
                  <a:pt x="3483" y="3191"/>
                </a:lnTo>
                <a:close/>
                <a:moveTo>
                  <a:pt x="1887" y="3191"/>
                </a:moveTo>
                <a:lnTo>
                  <a:pt x="2468" y="3191"/>
                </a:lnTo>
                <a:lnTo>
                  <a:pt x="2468" y="3481"/>
                </a:lnTo>
                <a:lnTo>
                  <a:pt x="1887" y="3481"/>
                </a:lnTo>
                <a:lnTo>
                  <a:pt x="1887" y="3191"/>
                </a:lnTo>
                <a:close/>
                <a:moveTo>
                  <a:pt x="581" y="3191"/>
                </a:moveTo>
                <a:lnTo>
                  <a:pt x="871" y="3191"/>
                </a:lnTo>
                <a:lnTo>
                  <a:pt x="871" y="3481"/>
                </a:lnTo>
                <a:lnTo>
                  <a:pt x="581" y="3481"/>
                </a:lnTo>
                <a:lnTo>
                  <a:pt x="581" y="3191"/>
                </a:lnTo>
                <a:close/>
                <a:moveTo>
                  <a:pt x="3483" y="2611"/>
                </a:moveTo>
                <a:lnTo>
                  <a:pt x="3773" y="2611"/>
                </a:lnTo>
                <a:lnTo>
                  <a:pt x="3773" y="2901"/>
                </a:lnTo>
                <a:lnTo>
                  <a:pt x="3483" y="2901"/>
                </a:lnTo>
                <a:lnTo>
                  <a:pt x="3483" y="2611"/>
                </a:lnTo>
                <a:close/>
                <a:moveTo>
                  <a:pt x="1887" y="2611"/>
                </a:moveTo>
                <a:lnTo>
                  <a:pt x="2468" y="2611"/>
                </a:lnTo>
                <a:lnTo>
                  <a:pt x="2468" y="2901"/>
                </a:lnTo>
                <a:lnTo>
                  <a:pt x="1887" y="2901"/>
                </a:lnTo>
                <a:lnTo>
                  <a:pt x="1887" y="2611"/>
                </a:lnTo>
                <a:close/>
                <a:moveTo>
                  <a:pt x="581" y="2611"/>
                </a:moveTo>
                <a:lnTo>
                  <a:pt x="871" y="2611"/>
                </a:lnTo>
                <a:lnTo>
                  <a:pt x="871" y="2901"/>
                </a:lnTo>
                <a:lnTo>
                  <a:pt x="581" y="2901"/>
                </a:lnTo>
                <a:lnTo>
                  <a:pt x="581" y="2611"/>
                </a:lnTo>
                <a:close/>
                <a:moveTo>
                  <a:pt x="3193" y="2321"/>
                </a:moveTo>
                <a:lnTo>
                  <a:pt x="3193" y="4351"/>
                </a:lnTo>
                <a:lnTo>
                  <a:pt x="3483" y="4351"/>
                </a:lnTo>
                <a:lnTo>
                  <a:pt x="3483" y="3771"/>
                </a:lnTo>
                <a:lnTo>
                  <a:pt x="3773" y="3771"/>
                </a:lnTo>
                <a:lnTo>
                  <a:pt x="3773" y="4351"/>
                </a:lnTo>
                <a:lnTo>
                  <a:pt x="4064" y="4351"/>
                </a:lnTo>
                <a:lnTo>
                  <a:pt x="4064" y="2321"/>
                </a:lnTo>
                <a:lnTo>
                  <a:pt x="3193" y="2321"/>
                </a:lnTo>
                <a:close/>
                <a:moveTo>
                  <a:pt x="1887" y="2031"/>
                </a:moveTo>
                <a:lnTo>
                  <a:pt x="2468" y="2031"/>
                </a:lnTo>
                <a:lnTo>
                  <a:pt x="2468" y="2321"/>
                </a:lnTo>
                <a:lnTo>
                  <a:pt x="1887" y="2321"/>
                </a:lnTo>
                <a:lnTo>
                  <a:pt x="1887" y="2031"/>
                </a:lnTo>
                <a:close/>
                <a:moveTo>
                  <a:pt x="581" y="2031"/>
                </a:moveTo>
                <a:lnTo>
                  <a:pt x="871" y="2031"/>
                </a:lnTo>
                <a:lnTo>
                  <a:pt x="871" y="2321"/>
                </a:lnTo>
                <a:lnTo>
                  <a:pt x="581" y="2321"/>
                </a:lnTo>
                <a:lnTo>
                  <a:pt x="581" y="2031"/>
                </a:lnTo>
                <a:close/>
                <a:moveTo>
                  <a:pt x="290" y="1741"/>
                </a:moveTo>
                <a:lnTo>
                  <a:pt x="290" y="4351"/>
                </a:lnTo>
                <a:lnTo>
                  <a:pt x="581" y="4351"/>
                </a:lnTo>
                <a:lnTo>
                  <a:pt x="581" y="3771"/>
                </a:lnTo>
                <a:lnTo>
                  <a:pt x="871" y="3771"/>
                </a:lnTo>
                <a:lnTo>
                  <a:pt x="871" y="4351"/>
                </a:lnTo>
                <a:lnTo>
                  <a:pt x="1161" y="4351"/>
                </a:lnTo>
                <a:lnTo>
                  <a:pt x="1161" y="1741"/>
                </a:lnTo>
                <a:lnTo>
                  <a:pt x="290" y="1741"/>
                </a:lnTo>
                <a:close/>
                <a:moveTo>
                  <a:pt x="1887" y="1451"/>
                </a:moveTo>
                <a:lnTo>
                  <a:pt x="2468" y="1451"/>
                </a:lnTo>
                <a:lnTo>
                  <a:pt x="2468" y="1741"/>
                </a:lnTo>
                <a:lnTo>
                  <a:pt x="1887" y="1741"/>
                </a:lnTo>
                <a:lnTo>
                  <a:pt x="1887" y="1451"/>
                </a:lnTo>
                <a:close/>
                <a:moveTo>
                  <a:pt x="1451" y="1161"/>
                </a:moveTo>
                <a:lnTo>
                  <a:pt x="1451" y="4351"/>
                </a:lnTo>
                <a:lnTo>
                  <a:pt x="1887" y="4351"/>
                </a:lnTo>
                <a:lnTo>
                  <a:pt x="1887" y="3771"/>
                </a:lnTo>
                <a:lnTo>
                  <a:pt x="2468" y="3771"/>
                </a:lnTo>
                <a:lnTo>
                  <a:pt x="2468" y="4351"/>
                </a:lnTo>
                <a:lnTo>
                  <a:pt x="2903" y="4351"/>
                </a:lnTo>
                <a:lnTo>
                  <a:pt x="2903" y="1161"/>
                </a:lnTo>
                <a:lnTo>
                  <a:pt x="1451" y="1161"/>
                </a:lnTo>
                <a:close/>
                <a:moveTo>
                  <a:pt x="2032" y="0"/>
                </a:moveTo>
                <a:lnTo>
                  <a:pt x="2322" y="0"/>
                </a:lnTo>
                <a:lnTo>
                  <a:pt x="2322" y="871"/>
                </a:lnTo>
                <a:lnTo>
                  <a:pt x="3193" y="871"/>
                </a:lnTo>
                <a:lnTo>
                  <a:pt x="3193" y="2031"/>
                </a:lnTo>
                <a:lnTo>
                  <a:pt x="4354" y="2031"/>
                </a:lnTo>
                <a:lnTo>
                  <a:pt x="4354" y="4641"/>
                </a:lnTo>
                <a:lnTo>
                  <a:pt x="0" y="4641"/>
                </a:lnTo>
                <a:lnTo>
                  <a:pt x="0" y="1451"/>
                </a:lnTo>
                <a:lnTo>
                  <a:pt x="1161" y="1451"/>
                </a:lnTo>
                <a:lnTo>
                  <a:pt x="1161" y="871"/>
                </a:lnTo>
                <a:lnTo>
                  <a:pt x="2032" y="871"/>
                </a:lnTo>
                <a:lnTo>
                  <a:pt x="2032"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780" name="Freeform 31">
            <a:extLst>
              <a:ext uri="{FF2B5EF4-FFF2-40B4-BE49-F238E27FC236}">
                <a16:creationId xmlns:a16="http://schemas.microsoft.com/office/drawing/2014/main" id="{03408059-1A0E-224E-8877-3D92E74EE0B5}"/>
              </a:ext>
            </a:extLst>
          </p:cNvPr>
          <p:cNvSpPr>
            <a:spLocks noEditPoints="1"/>
          </p:cNvSpPr>
          <p:nvPr/>
        </p:nvSpPr>
        <p:spPr bwMode="auto">
          <a:xfrm>
            <a:off x="3693811" y="3468277"/>
            <a:ext cx="389090" cy="301211"/>
          </a:xfrm>
          <a:custGeom>
            <a:avLst/>
            <a:gdLst>
              <a:gd name="T0" fmla="*/ 2447 w 4439"/>
              <a:gd name="T1" fmla="*/ 2059 h 3580"/>
              <a:gd name="T2" fmla="*/ 2447 w 4439"/>
              <a:gd name="T3" fmla="*/ 2861 h 3580"/>
              <a:gd name="T4" fmla="*/ 3249 w 4439"/>
              <a:gd name="T5" fmla="*/ 2861 h 3580"/>
              <a:gd name="T6" fmla="*/ 3249 w 4439"/>
              <a:gd name="T7" fmla="*/ 2059 h 3580"/>
              <a:gd name="T8" fmla="*/ 2447 w 4439"/>
              <a:gd name="T9" fmla="*/ 2059 h 3580"/>
              <a:gd name="T10" fmla="*/ 2219 w 4439"/>
              <a:gd name="T11" fmla="*/ 878 h 3580"/>
              <a:gd name="T12" fmla="*/ 3651 w 4439"/>
              <a:gd name="T13" fmla="*/ 2059 h 3580"/>
              <a:gd name="T14" fmla="*/ 3651 w 4439"/>
              <a:gd name="T15" fmla="*/ 3175 h 3580"/>
              <a:gd name="T16" fmla="*/ 3651 w 4439"/>
              <a:gd name="T17" fmla="*/ 3580 h 3580"/>
              <a:gd name="T18" fmla="*/ 2043 w 4439"/>
              <a:gd name="T19" fmla="*/ 3580 h 3580"/>
              <a:gd name="T20" fmla="*/ 2043 w 4439"/>
              <a:gd name="T21" fmla="*/ 2184 h 3580"/>
              <a:gd name="T22" fmla="*/ 2043 w 4439"/>
              <a:gd name="T23" fmla="*/ 2184 h 3580"/>
              <a:gd name="T24" fmla="*/ 2043 w 4439"/>
              <a:gd name="T25" fmla="*/ 2061 h 3580"/>
              <a:gd name="T26" fmla="*/ 1187 w 4439"/>
              <a:gd name="T27" fmla="*/ 2061 h 3580"/>
              <a:gd name="T28" fmla="*/ 1187 w 4439"/>
              <a:gd name="T29" fmla="*/ 3580 h 3580"/>
              <a:gd name="T30" fmla="*/ 787 w 4439"/>
              <a:gd name="T31" fmla="*/ 3580 h 3580"/>
              <a:gd name="T32" fmla="*/ 787 w 4439"/>
              <a:gd name="T33" fmla="*/ 2060 h 3580"/>
              <a:gd name="T34" fmla="*/ 2219 w 4439"/>
              <a:gd name="T35" fmla="*/ 878 h 3580"/>
              <a:gd name="T36" fmla="*/ 2219 w 4439"/>
              <a:gd name="T37" fmla="*/ 0 h 3580"/>
              <a:gd name="T38" fmla="*/ 4439 w 4439"/>
              <a:gd name="T39" fmla="*/ 1827 h 3580"/>
              <a:gd name="T40" fmla="*/ 4192 w 4439"/>
              <a:gd name="T41" fmla="*/ 2126 h 3580"/>
              <a:gd name="T42" fmla="*/ 2219 w 4439"/>
              <a:gd name="T43" fmla="*/ 503 h 3580"/>
              <a:gd name="T44" fmla="*/ 246 w 4439"/>
              <a:gd name="T45" fmla="*/ 2126 h 3580"/>
              <a:gd name="T46" fmla="*/ 0 w 4439"/>
              <a:gd name="T47" fmla="*/ 1827 h 3580"/>
              <a:gd name="T48" fmla="*/ 2219 w 4439"/>
              <a:gd name="T49" fmla="*/ 0 h 3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39" h="3580">
                <a:moveTo>
                  <a:pt x="2447" y="2059"/>
                </a:moveTo>
                <a:lnTo>
                  <a:pt x="2447" y="2861"/>
                </a:lnTo>
                <a:lnTo>
                  <a:pt x="3249" y="2861"/>
                </a:lnTo>
                <a:lnTo>
                  <a:pt x="3249" y="2059"/>
                </a:lnTo>
                <a:lnTo>
                  <a:pt x="2447" y="2059"/>
                </a:lnTo>
                <a:close/>
                <a:moveTo>
                  <a:pt x="2219" y="878"/>
                </a:moveTo>
                <a:lnTo>
                  <a:pt x="3651" y="2059"/>
                </a:lnTo>
                <a:lnTo>
                  <a:pt x="3651" y="3175"/>
                </a:lnTo>
                <a:lnTo>
                  <a:pt x="3651" y="3580"/>
                </a:lnTo>
                <a:lnTo>
                  <a:pt x="2043" y="3580"/>
                </a:lnTo>
                <a:lnTo>
                  <a:pt x="2043" y="2184"/>
                </a:lnTo>
                <a:lnTo>
                  <a:pt x="2043" y="2184"/>
                </a:lnTo>
                <a:lnTo>
                  <a:pt x="2043" y="2061"/>
                </a:lnTo>
                <a:lnTo>
                  <a:pt x="1187" y="2061"/>
                </a:lnTo>
                <a:lnTo>
                  <a:pt x="1187" y="3580"/>
                </a:lnTo>
                <a:lnTo>
                  <a:pt x="787" y="3580"/>
                </a:lnTo>
                <a:lnTo>
                  <a:pt x="787" y="2060"/>
                </a:lnTo>
                <a:lnTo>
                  <a:pt x="2219" y="878"/>
                </a:lnTo>
                <a:close/>
                <a:moveTo>
                  <a:pt x="2219" y="0"/>
                </a:moveTo>
                <a:lnTo>
                  <a:pt x="4439" y="1827"/>
                </a:lnTo>
                <a:lnTo>
                  <a:pt x="4192" y="2126"/>
                </a:lnTo>
                <a:lnTo>
                  <a:pt x="2219" y="503"/>
                </a:lnTo>
                <a:lnTo>
                  <a:pt x="246" y="2126"/>
                </a:lnTo>
                <a:lnTo>
                  <a:pt x="0" y="1827"/>
                </a:lnTo>
                <a:lnTo>
                  <a:pt x="2219"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781" name="Freeform 37">
            <a:extLst>
              <a:ext uri="{FF2B5EF4-FFF2-40B4-BE49-F238E27FC236}">
                <a16:creationId xmlns:a16="http://schemas.microsoft.com/office/drawing/2014/main" id="{D805C651-5D77-3749-8A5E-827B05BF83D7}"/>
              </a:ext>
            </a:extLst>
          </p:cNvPr>
          <p:cNvSpPr>
            <a:spLocks noEditPoints="1"/>
          </p:cNvSpPr>
          <p:nvPr/>
        </p:nvSpPr>
        <p:spPr bwMode="auto">
          <a:xfrm>
            <a:off x="4099548" y="4265055"/>
            <a:ext cx="154231" cy="162383"/>
          </a:xfrm>
          <a:custGeom>
            <a:avLst/>
            <a:gdLst>
              <a:gd name="T0" fmla="*/ 997 w 2725"/>
              <a:gd name="T1" fmla="*/ 946 h 2991"/>
              <a:gd name="T2" fmla="*/ 949 w 2725"/>
              <a:gd name="T3" fmla="*/ 993 h 2991"/>
              <a:gd name="T4" fmla="*/ 939 w 2725"/>
              <a:gd name="T5" fmla="*/ 1362 h 2991"/>
              <a:gd name="T6" fmla="*/ 677 w 2725"/>
              <a:gd name="T7" fmla="*/ 1373 h 2991"/>
              <a:gd name="T8" fmla="*/ 629 w 2725"/>
              <a:gd name="T9" fmla="*/ 1420 h 2991"/>
              <a:gd name="T10" fmla="*/ 622 w 2725"/>
              <a:gd name="T11" fmla="*/ 1489 h 2991"/>
              <a:gd name="T12" fmla="*/ 657 w 2725"/>
              <a:gd name="T13" fmla="*/ 1547 h 2991"/>
              <a:gd name="T14" fmla="*/ 722 w 2725"/>
              <a:gd name="T15" fmla="*/ 1570 h 2991"/>
              <a:gd name="T16" fmla="*/ 835 w 2725"/>
              <a:gd name="T17" fmla="*/ 1739 h 2991"/>
              <a:gd name="T18" fmla="*/ 881 w 2725"/>
              <a:gd name="T19" fmla="*/ 1902 h 2991"/>
              <a:gd name="T20" fmla="*/ 973 w 2725"/>
              <a:gd name="T21" fmla="*/ 2040 h 2991"/>
              <a:gd name="T22" fmla="*/ 1102 w 2725"/>
              <a:gd name="T23" fmla="*/ 2143 h 2991"/>
              <a:gd name="T24" fmla="*/ 1259 w 2725"/>
              <a:gd name="T25" fmla="*/ 2201 h 2991"/>
              <a:gd name="T26" fmla="*/ 1269 w 2725"/>
              <a:gd name="T27" fmla="*/ 2795 h 2991"/>
              <a:gd name="T28" fmla="*/ 1318 w 2725"/>
              <a:gd name="T29" fmla="*/ 2843 h 2991"/>
              <a:gd name="T30" fmla="*/ 1387 w 2725"/>
              <a:gd name="T31" fmla="*/ 2850 h 2991"/>
              <a:gd name="T32" fmla="*/ 1444 w 2725"/>
              <a:gd name="T33" fmla="*/ 2814 h 2991"/>
              <a:gd name="T34" fmla="*/ 1467 w 2725"/>
              <a:gd name="T35" fmla="*/ 2750 h 2991"/>
              <a:gd name="T36" fmla="*/ 1574 w 2725"/>
              <a:gd name="T37" fmla="*/ 2168 h 2991"/>
              <a:gd name="T38" fmla="*/ 1713 w 2725"/>
              <a:gd name="T39" fmla="*/ 2078 h 2991"/>
              <a:gd name="T40" fmla="*/ 1819 w 2725"/>
              <a:gd name="T41" fmla="*/ 1951 h 2991"/>
              <a:gd name="T42" fmla="*/ 1882 w 2725"/>
              <a:gd name="T43" fmla="*/ 1795 h 2991"/>
              <a:gd name="T44" fmla="*/ 1894 w 2725"/>
              <a:gd name="T45" fmla="*/ 1570 h 2991"/>
              <a:gd name="T46" fmla="*/ 2050 w 2725"/>
              <a:gd name="T47" fmla="*/ 1560 h 2991"/>
              <a:gd name="T48" fmla="*/ 2097 w 2725"/>
              <a:gd name="T49" fmla="*/ 1511 h 2991"/>
              <a:gd name="T50" fmla="*/ 2105 w 2725"/>
              <a:gd name="T51" fmla="*/ 1442 h 2991"/>
              <a:gd name="T52" fmla="*/ 2068 w 2725"/>
              <a:gd name="T53" fmla="*/ 1385 h 2991"/>
              <a:gd name="T54" fmla="*/ 2004 w 2725"/>
              <a:gd name="T55" fmla="*/ 1362 h 2991"/>
              <a:gd name="T56" fmla="*/ 1785 w 2725"/>
              <a:gd name="T57" fmla="*/ 1015 h 2991"/>
              <a:gd name="T58" fmla="*/ 1748 w 2725"/>
              <a:gd name="T59" fmla="*/ 957 h 2991"/>
              <a:gd name="T60" fmla="*/ 1683 w 2725"/>
              <a:gd name="T61" fmla="*/ 934 h 2991"/>
              <a:gd name="T62" fmla="*/ 1619 w 2725"/>
              <a:gd name="T63" fmla="*/ 957 h 2991"/>
              <a:gd name="T64" fmla="*/ 1583 w 2725"/>
              <a:gd name="T65" fmla="*/ 1015 h 2991"/>
              <a:gd name="T66" fmla="*/ 1146 w 2725"/>
              <a:gd name="T67" fmla="*/ 1362 h 2991"/>
              <a:gd name="T68" fmla="*/ 1136 w 2725"/>
              <a:gd name="T69" fmla="*/ 993 h 2991"/>
              <a:gd name="T70" fmla="*/ 1088 w 2725"/>
              <a:gd name="T71" fmla="*/ 946 h 2991"/>
              <a:gd name="T72" fmla="*/ 1363 w 2725"/>
              <a:gd name="T73" fmla="*/ 0 h 2991"/>
              <a:gd name="T74" fmla="*/ 2722 w 2725"/>
              <a:gd name="T75" fmla="*/ 2911 h 2991"/>
              <a:gd name="T76" fmla="*/ 2686 w 2725"/>
              <a:gd name="T77" fmla="*/ 2968 h 2991"/>
              <a:gd name="T78" fmla="*/ 2622 w 2725"/>
              <a:gd name="T79" fmla="*/ 2991 h 2991"/>
              <a:gd name="T80" fmla="*/ 58 w 2725"/>
              <a:gd name="T81" fmla="*/ 2980 h 2991"/>
              <a:gd name="T82" fmla="*/ 11 w 2725"/>
              <a:gd name="T83" fmla="*/ 2933 h 2991"/>
              <a:gd name="T84" fmla="*/ 0 w 2725"/>
              <a:gd name="T85" fmla="*/ 1212 h 2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5" h="2991">
                <a:moveTo>
                  <a:pt x="1042" y="934"/>
                </a:moveTo>
                <a:lnTo>
                  <a:pt x="1019" y="938"/>
                </a:lnTo>
                <a:lnTo>
                  <a:pt x="997" y="946"/>
                </a:lnTo>
                <a:lnTo>
                  <a:pt x="978" y="957"/>
                </a:lnTo>
                <a:lnTo>
                  <a:pt x="962" y="974"/>
                </a:lnTo>
                <a:lnTo>
                  <a:pt x="949" y="993"/>
                </a:lnTo>
                <a:lnTo>
                  <a:pt x="942" y="1015"/>
                </a:lnTo>
                <a:lnTo>
                  <a:pt x="939" y="1038"/>
                </a:lnTo>
                <a:lnTo>
                  <a:pt x="939" y="1362"/>
                </a:lnTo>
                <a:lnTo>
                  <a:pt x="722" y="1362"/>
                </a:lnTo>
                <a:lnTo>
                  <a:pt x="699" y="1365"/>
                </a:lnTo>
                <a:lnTo>
                  <a:pt x="677" y="1373"/>
                </a:lnTo>
                <a:lnTo>
                  <a:pt x="657" y="1385"/>
                </a:lnTo>
                <a:lnTo>
                  <a:pt x="641" y="1402"/>
                </a:lnTo>
                <a:lnTo>
                  <a:pt x="629" y="1420"/>
                </a:lnTo>
                <a:lnTo>
                  <a:pt x="622" y="1442"/>
                </a:lnTo>
                <a:lnTo>
                  <a:pt x="618" y="1466"/>
                </a:lnTo>
                <a:lnTo>
                  <a:pt x="622" y="1489"/>
                </a:lnTo>
                <a:lnTo>
                  <a:pt x="629" y="1511"/>
                </a:lnTo>
                <a:lnTo>
                  <a:pt x="641" y="1531"/>
                </a:lnTo>
                <a:lnTo>
                  <a:pt x="657" y="1547"/>
                </a:lnTo>
                <a:lnTo>
                  <a:pt x="677" y="1560"/>
                </a:lnTo>
                <a:lnTo>
                  <a:pt x="699" y="1567"/>
                </a:lnTo>
                <a:lnTo>
                  <a:pt x="722" y="1570"/>
                </a:lnTo>
                <a:lnTo>
                  <a:pt x="833" y="1570"/>
                </a:lnTo>
                <a:lnTo>
                  <a:pt x="833" y="1680"/>
                </a:lnTo>
                <a:lnTo>
                  <a:pt x="835" y="1739"/>
                </a:lnTo>
                <a:lnTo>
                  <a:pt x="845" y="1795"/>
                </a:lnTo>
                <a:lnTo>
                  <a:pt x="860" y="1851"/>
                </a:lnTo>
                <a:lnTo>
                  <a:pt x="881" y="1902"/>
                </a:lnTo>
                <a:lnTo>
                  <a:pt x="906" y="1951"/>
                </a:lnTo>
                <a:lnTo>
                  <a:pt x="937" y="1997"/>
                </a:lnTo>
                <a:lnTo>
                  <a:pt x="973" y="2040"/>
                </a:lnTo>
                <a:lnTo>
                  <a:pt x="1012" y="2078"/>
                </a:lnTo>
                <a:lnTo>
                  <a:pt x="1055" y="2113"/>
                </a:lnTo>
                <a:lnTo>
                  <a:pt x="1102" y="2143"/>
                </a:lnTo>
                <a:lnTo>
                  <a:pt x="1152" y="2168"/>
                </a:lnTo>
                <a:lnTo>
                  <a:pt x="1205" y="2188"/>
                </a:lnTo>
                <a:lnTo>
                  <a:pt x="1259" y="2201"/>
                </a:lnTo>
                <a:lnTo>
                  <a:pt x="1259" y="2750"/>
                </a:lnTo>
                <a:lnTo>
                  <a:pt x="1263" y="2773"/>
                </a:lnTo>
                <a:lnTo>
                  <a:pt x="1269" y="2795"/>
                </a:lnTo>
                <a:lnTo>
                  <a:pt x="1282" y="2814"/>
                </a:lnTo>
                <a:lnTo>
                  <a:pt x="1298" y="2830"/>
                </a:lnTo>
                <a:lnTo>
                  <a:pt x="1318" y="2843"/>
                </a:lnTo>
                <a:lnTo>
                  <a:pt x="1339" y="2850"/>
                </a:lnTo>
                <a:lnTo>
                  <a:pt x="1363" y="2853"/>
                </a:lnTo>
                <a:lnTo>
                  <a:pt x="1387" y="2850"/>
                </a:lnTo>
                <a:lnTo>
                  <a:pt x="1409" y="2843"/>
                </a:lnTo>
                <a:lnTo>
                  <a:pt x="1427" y="2830"/>
                </a:lnTo>
                <a:lnTo>
                  <a:pt x="1444" y="2814"/>
                </a:lnTo>
                <a:lnTo>
                  <a:pt x="1456" y="2795"/>
                </a:lnTo>
                <a:lnTo>
                  <a:pt x="1464" y="2773"/>
                </a:lnTo>
                <a:lnTo>
                  <a:pt x="1467" y="2750"/>
                </a:lnTo>
                <a:lnTo>
                  <a:pt x="1467" y="2201"/>
                </a:lnTo>
                <a:lnTo>
                  <a:pt x="1522" y="2188"/>
                </a:lnTo>
                <a:lnTo>
                  <a:pt x="1574" y="2168"/>
                </a:lnTo>
                <a:lnTo>
                  <a:pt x="1625" y="2143"/>
                </a:lnTo>
                <a:lnTo>
                  <a:pt x="1671" y="2113"/>
                </a:lnTo>
                <a:lnTo>
                  <a:pt x="1713" y="2078"/>
                </a:lnTo>
                <a:lnTo>
                  <a:pt x="1754" y="2040"/>
                </a:lnTo>
                <a:lnTo>
                  <a:pt x="1788" y="1997"/>
                </a:lnTo>
                <a:lnTo>
                  <a:pt x="1819" y="1951"/>
                </a:lnTo>
                <a:lnTo>
                  <a:pt x="1845" y="1902"/>
                </a:lnTo>
                <a:lnTo>
                  <a:pt x="1865" y="1851"/>
                </a:lnTo>
                <a:lnTo>
                  <a:pt x="1882" y="1795"/>
                </a:lnTo>
                <a:lnTo>
                  <a:pt x="1891" y="1739"/>
                </a:lnTo>
                <a:lnTo>
                  <a:pt x="1894" y="1680"/>
                </a:lnTo>
                <a:lnTo>
                  <a:pt x="1894" y="1570"/>
                </a:lnTo>
                <a:lnTo>
                  <a:pt x="2004" y="1570"/>
                </a:lnTo>
                <a:lnTo>
                  <a:pt x="2028" y="1567"/>
                </a:lnTo>
                <a:lnTo>
                  <a:pt x="2050" y="1560"/>
                </a:lnTo>
                <a:lnTo>
                  <a:pt x="2068" y="1547"/>
                </a:lnTo>
                <a:lnTo>
                  <a:pt x="2084" y="1531"/>
                </a:lnTo>
                <a:lnTo>
                  <a:pt x="2097" y="1511"/>
                </a:lnTo>
                <a:lnTo>
                  <a:pt x="2105" y="1489"/>
                </a:lnTo>
                <a:lnTo>
                  <a:pt x="2108" y="1466"/>
                </a:lnTo>
                <a:lnTo>
                  <a:pt x="2105" y="1442"/>
                </a:lnTo>
                <a:lnTo>
                  <a:pt x="2097" y="1420"/>
                </a:lnTo>
                <a:lnTo>
                  <a:pt x="2084" y="1402"/>
                </a:lnTo>
                <a:lnTo>
                  <a:pt x="2068" y="1385"/>
                </a:lnTo>
                <a:lnTo>
                  <a:pt x="2050" y="1373"/>
                </a:lnTo>
                <a:lnTo>
                  <a:pt x="2028" y="1365"/>
                </a:lnTo>
                <a:lnTo>
                  <a:pt x="2004" y="1362"/>
                </a:lnTo>
                <a:lnTo>
                  <a:pt x="1787" y="1362"/>
                </a:lnTo>
                <a:lnTo>
                  <a:pt x="1787" y="1038"/>
                </a:lnTo>
                <a:lnTo>
                  <a:pt x="1785" y="1015"/>
                </a:lnTo>
                <a:lnTo>
                  <a:pt x="1777" y="993"/>
                </a:lnTo>
                <a:lnTo>
                  <a:pt x="1764" y="974"/>
                </a:lnTo>
                <a:lnTo>
                  <a:pt x="1748" y="957"/>
                </a:lnTo>
                <a:lnTo>
                  <a:pt x="1729" y="946"/>
                </a:lnTo>
                <a:lnTo>
                  <a:pt x="1708" y="938"/>
                </a:lnTo>
                <a:lnTo>
                  <a:pt x="1683" y="934"/>
                </a:lnTo>
                <a:lnTo>
                  <a:pt x="1659" y="938"/>
                </a:lnTo>
                <a:lnTo>
                  <a:pt x="1638" y="946"/>
                </a:lnTo>
                <a:lnTo>
                  <a:pt x="1619" y="957"/>
                </a:lnTo>
                <a:lnTo>
                  <a:pt x="1603" y="974"/>
                </a:lnTo>
                <a:lnTo>
                  <a:pt x="1590" y="993"/>
                </a:lnTo>
                <a:lnTo>
                  <a:pt x="1583" y="1015"/>
                </a:lnTo>
                <a:lnTo>
                  <a:pt x="1580" y="1038"/>
                </a:lnTo>
                <a:lnTo>
                  <a:pt x="1580" y="1362"/>
                </a:lnTo>
                <a:lnTo>
                  <a:pt x="1146" y="1362"/>
                </a:lnTo>
                <a:lnTo>
                  <a:pt x="1146" y="1038"/>
                </a:lnTo>
                <a:lnTo>
                  <a:pt x="1144" y="1015"/>
                </a:lnTo>
                <a:lnTo>
                  <a:pt x="1136" y="993"/>
                </a:lnTo>
                <a:lnTo>
                  <a:pt x="1123" y="974"/>
                </a:lnTo>
                <a:lnTo>
                  <a:pt x="1107" y="957"/>
                </a:lnTo>
                <a:lnTo>
                  <a:pt x="1088" y="946"/>
                </a:lnTo>
                <a:lnTo>
                  <a:pt x="1067" y="938"/>
                </a:lnTo>
                <a:lnTo>
                  <a:pt x="1042" y="934"/>
                </a:lnTo>
                <a:close/>
                <a:moveTo>
                  <a:pt x="1363" y="0"/>
                </a:moveTo>
                <a:lnTo>
                  <a:pt x="2725" y="1212"/>
                </a:lnTo>
                <a:lnTo>
                  <a:pt x="2725" y="2887"/>
                </a:lnTo>
                <a:lnTo>
                  <a:pt x="2722" y="2911"/>
                </a:lnTo>
                <a:lnTo>
                  <a:pt x="2715" y="2933"/>
                </a:lnTo>
                <a:lnTo>
                  <a:pt x="2702" y="2951"/>
                </a:lnTo>
                <a:lnTo>
                  <a:pt x="2686" y="2968"/>
                </a:lnTo>
                <a:lnTo>
                  <a:pt x="2668" y="2980"/>
                </a:lnTo>
                <a:lnTo>
                  <a:pt x="2646" y="2988"/>
                </a:lnTo>
                <a:lnTo>
                  <a:pt x="2622" y="2991"/>
                </a:lnTo>
                <a:lnTo>
                  <a:pt x="104" y="2991"/>
                </a:lnTo>
                <a:lnTo>
                  <a:pt x="80" y="2988"/>
                </a:lnTo>
                <a:lnTo>
                  <a:pt x="58" y="2980"/>
                </a:lnTo>
                <a:lnTo>
                  <a:pt x="38" y="2968"/>
                </a:lnTo>
                <a:lnTo>
                  <a:pt x="22" y="2951"/>
                </a:lnTo>
                <a:lnTo>
                  <a:pt x="11" y="2933"/>
                </a:lnTo>
                <a:lnTo>
                  <a:pt x="3" y="2911"/>
                </a:lnTo>
                <a:lnTo>
                  <a:pt x="0" y="2887"/>
                </a:lnTo>
                <a:lnTo>
                  <a:pt x="0" y="1212"/>
                </a:lnTo>
                <a:lnTo>
                  <a:pt x="1363"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cxnSp>
        <p:nvCxnSpPr>
          <p:cNvPr id="782" name="Straight Arrow Connector 781">
            <a:extLst>
              <a:ext uri="{FF2B5EF4-FFF2-40B4-BE49-F238E27FC236}">
                <a16:creationId xmlns:a16="http://schemas.microsoft.com/office/drawing/2014/main" id="{EF08909A-4EE4-0440-BD2D-5178F54FC432}"/>
              </a:ext>
            </a:extLst>
          </p:cNvPr>
          <p:cNvCxnSpPr/>
          <p:nvPr/>
        </p:nvCxnSpPr>
        <p:spPr>
          <a:xfrm>
            <a:off x="4660135" y="4002957"/>
            <a:ext cx="63897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86" name="Graphic 785" descr="Mental Health">
            <a:extLst>
              <a:ext uri="{FF2B5EF4-FFF2-40B4-BE49-F238E27FC236}">
                <a16:creationId xmlns:a16="http://schemas.microsoft.com/office/drawing/2014/main" id="{2A556A45-D8C7-A641-BA44-FBE914732AB3}"/>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972116" y="3432376"/>
            <a:ext cx="457200" cy="457200"/>
          </a:xfrm>
          <a:prstGeom prst="rect">
            <a:avLst/>
          </a:prstGeom>
        </p:spPr>
      </p:pic>
      <p:pic>
        <p:nvPicPr>
          <p:cNvPr id="788" name="Graphic 787" descr="Medical">
            <a:extLst>
              <a:ext uri="{FF2B5EF4-FFF2-40B4-BE49-F238E27FC236}">
                <a16:creationId xmlns:a16="http://schemas.microsoft.com/office/drawing/2014/main" id="{B45E2D23-B928-7C4E-B0C5-726249A37DB9}"/>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029518" y="3740854"/>
            <a:ext cx="457200" cy="457200"/>
          </a:xfrm>
          <a:prstGeom prst="rect">
            <a:avLst/>
          </a:prstGeom>
        </p:spPr>
      </p:pic>
      <p:pic>
        <p:nvPicPr>
          <p:cNvPr id="790" name="Graphic 789" descr="Heart with pulse">
            <a:extLst>
              <a:ext uri="{FF2B5EF4-FFF2-40B4-BE49-F238E27FC236}">
                <a16:creationId xmlns:a16="http://schemas.microsoft.com/office/drawing/2014/main" id="{5A9BF5B3-7D1F-1D41-B072-A9D74B04F1D4}"/>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3533281" y="4125238"/>
            <a:ext cx="457200" cy="457200"/>
          </a:xfrm>
          <a:prstGeom prst="rect">
            <a:avLst/>
          </a:prstGeom>
        </p:spPr>
      </p:pic>
      <p:pic>
        <p:nvPicPr>
          <p:cNvPr id="792" name="Graphic 791" descr="Ambulance">
            <a:extLst>
              <a:ext uri="{FF2B5EF4-FFF2-40B4-BE49-F238E27FC236}">
                <a16:creationId xmlns:a16="http://schemas.microsoft.com/office/drawing/2014/main" id="{1858B473-34C5-7446-9E01-00DA118EF719}"/>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3052634" y="4180739"/>
            <a:ext cx="457200" cy="457200"/>
          </a:xfrm>
          <a:prstGeom prst="rect">
            <a:avLst/>
          </a:prstGeom>
        </p:spPr>
      </p:pic>
    </p:spTree>
    <p:extLst>
      <p:ext uri="{BB962C8B-B14F-4D97-AF65-F5344CB8AC3E}">
        <p14:creationId xmlns:p14="http://schemas.microsoft.com/office/powerpoint/2010/main" val="815190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Disparities</a:t>
            </a:r>
          </a:p>
        </p:txBody>
      </p:sp>
      <p:sp>
        <p:nvSpPr>
          <p:cNvPr id="4" name="Content Placeholder 3"/>
          <p:cNvSpPr>
            <a:spLocks noGrp="1"/>
          </p:cNvSpPr>
          <p:nvPr>
            <p:ph idx="10"/>
          </p:nvPr>
        </p:nvSpPr>
        <p:spPr>
          <a:xfrm>
            <a:off x="2560320" y="1554480"/>
            <a:ext cx="5760720" cy="2743200"/>
          </a:xfrm>
        </p:spPr>
        <p:txBody>
          <a:bodyPr>
            <a:noAutofit/>
          </a:bodyPr>
          <a:lstStyle/>
          <a:p>
            <a:pPr marL="265176" indent="-173736">
              <a:lnSpc>
                <a:spcPct val="100000"/>
              </a:lnSpc>
              <a:spcBef>
                <a:spcPts val="0"/>
              </a:spcBef>
              <a:spcAft>
                <a:spcPts val="600"/>
              </a:spcAft>
              <a:buSzPct val="120000"/>
            </a:pPr>
            <a:r>
              <a:rPr lang="en-US" sz="1800" dirty="0">
                <a:solidFill>
                  <a:srgbClr val="364852"/>
                </a:solidFill>
              </a:rPr>
              <a:t>Disparities in outcomes by racial and ethnic background consistent despite advancement of screening techniques and treatment</a:t>
            </a:r>
          </a:p>
          <a:p>
            <a:pPr marL="665226" lvl="1" indent="-173736">
              <a:lnSpc>
                <a:spcPct val="100000"/>
              </a:lnSpc>
              <a:spcBef>
                <a:spcPts val="0"/>
              </a:spcBef>
              <a:spcAft>
                <a:spcPts val="600"/>
              </a:spcAft>
              <a:buSzPct val="120000"/>
            </a:pPr>
            <a:r>
              <a:rPr lang="en-US" sz="1800" dirty="0">
                <a:solidFill>
                  <a:srgbClr val="364852"/>
                </a:solidFill>
              </a:rPr>
              <a:t>Socioeconomic status, geography, health insurance and access also associated with disparities in </a:t>
            </a:r>
            <a:r>
              <a:rPr lang="en-US" sz="1800" dirty="0" smtClean="0">
                <a:solidFill>
                  <a:srgbClr val="364852"/>
                </a:solidFill>
              </a:rPr>
              <a:t>outcomes</a:t>
            </a:r>
            <a:endParaRPr lang="en-US" sz="1800" dirty="0">
              <a:solidFill>
                <a:srgbClr val="364852"/>
              </a:solidFill>
            </a:endParaRPr>
          </a:p>
        </p:txBody>
      </p:sp>
      <p:sp>
        <p:nvSpPr>
          <p:cNvPr id="2" name="Picture Placeholder 1"/>
          <p:cNvSpPr>
            <a:spLocks noGrp="1"/>
          </p:cNvSpPr>
          <p:nvPr>
            <p:ph type="pic" idx="1"/>
          </p:nvPr>
        </p:nvSpPr>
        <p:spPr/>
      </p:sp>
      <p:pic>
        <p:nvPicPr>
          <p:cNvPr id="6" name="Picture Placeholder 12" descr="Image of OHSU tram car descending from Marquam Hill, above Gibbs Street pedestrian bridge." title="Tram im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1834386" cy="5143500"/>
          </a:xfrm>
          <a:prstGeom prst="rect">
            <a:avLst/>
          </a:prstGeom>
        </p:spPr>
      </p:pic>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21</a:t>
            </a:fld>
            <a:endParaRPr lang="en-US" sz="1200" dirty="0">
              <a:solidFill>
                <a:schemeClr val="bg1"/>
              </a:solidFill>
            </a:endParaRPr>
          </a:p>
        </p:txBody>
      </p:sp>
    </p:spTree>
    <p:extLst>
      <p:ext uri="{BB962C8B-B14F-4D97-AF65-F5344CB8AC3E}">
        <p14:creationId xmlns:p14="http://schemas.microsoft.com/office/powerpoint/2010/main" val="71775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creenshot of a cell phone&#10;&#10;Description automatically generated">
            <a:extLst>
              <a:ext uri="{FF2B5EF4-FFF2-40B4-BE49-F238E27FC236}">
                <a16:creationId xmlns:a16="http://schemas.microsoft.com/office/drawing/2014/main" id="{02205E1D-E02D-DB4A-876F-F81AD46F8B47}"/>
              </a:ext>
            </a:extLst>
          </p:cNvPr>
          <p:cNvPicPr>
            <a:picLocks noGrp="1" noChangeAspect="1"/>
          </p:cNvPicPr>
          <p:nvPr>
            <p:ph type="pic" idx="1"/>
          </p:nvPr>
        </p:nvPicPr>
        <p:blipFill>
          <a:blip r:embed="rId3"/>
          <a:srcRect l="36675" r="36675"/>
          <a:stretch>
            <a:fillRect/>
          </a:stretch>
        </p:blipFill>
        <p:spPr/>
      </p:pic>
      <p:sp>
        <p:nvSpPr>
          <p:cNvPr id="3" name="Title 2"/>
          <p:cNvSpPr>
            <a:spLocks noGrp="1"/>
          </p:cNvSpPr>
          <p:nvPr>
            <p:ph type="title"/>
          </p:nvPr>
        </p:nvSpPr>
        <p:spPr/>
        <p:txBody>
          <a:bodyPr/>
          <a:lstStyle/>
          <a:p>
            <a:r>
              <a:rPr lang="en-US" dirty="0"/>
              <a:t>Sex and Race / Ethnicity</a:t>
            </a:r>
          </a:p>
        </p:txBody>
      </p:sp>
      <p:pic>
        <p:nvPicPr>
          <p:cNvPr id="7" name="Picture 6" descr="Image of a physician with a child, child playing with physician's stethoscope." title="Physician with child."/>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22</a:t>
            </a:fld>
            <a:endParaRPr lang="en-US" sz="1200" dirty="0"/>
          </a:p>
        </p:txBody>
      </p:sp>
      <p:pic>
        <p:nvPicPr>
          <p:cNvPr id="14" name="Picture 13">
            <a:extLst>
              <a:ext uri="{FF2B5EF4-FFF2-40B4-BE49-F238E27FC236}">
                <a16:creationId xmlns:a16="http://schemas.microsoft.com/office/drawing/2014/main" id="{D86EDFF0-9D1B-2F4D-A713-213807EA682C}"/>
              </a:ext>
            </a:extLst>
          </p:cNvPr>
          <p:cNvPicPr>
            <a:picLocks noChangeAspect="1"/>
          </p:cNvPicPr>
          <p:nvPr/>
        </p:nvPicPr>
        <p:blipFill rotWithShape="1">
          <a:blip r:embed="rId5"/>
          <a:srcRect l="30634" t="35842" r="9205" b="14753"/>
          <a:stretch/>
        </p:blipFill>
        <p:spPr>
          <a:xfrm>
            <a:off x="2633031" y="1597395"/>
            <a:ext cx="5556899" cy="3172909"/>
          </a:xfrm>
          <a:prstGeom prst="rect">
            <a:avLst/>
          </a:prstGeom>
          <a:ln>
            <a:solidFill>
              <a:schemeClr val="accent1"/>
            </a:solidFill>
          </a:ln>
        </p:spPr>
      </p:pic>
    </p:spTree>
    <p:extLst>
      <p:ext uri="{BB962C8B-B14F-4D97-AF65-F5344CB8AC3E}">
        <p14:creationId xmlns:p14="http://schemas.microsoft.com/office/powerpoint/2010/main" val="3250303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Disparities: Race / Ethnicity</a:t>
            </a:r>
          </a:p>
        </p:txBody>
      </p:sp>
      <p:pic>
        <p:nvPicPr>
          <p:cNvPr id="10" name="Content Placeholder 9" descr="A screenshot of a cell phone&#10;&#10;Description automatically generated">
            <a:extLst>
              <a:ext uri="{FF2B5EF4-FFF2-40B4-BE49-F238E27FC236}">
                <a16:creationId xmlns:a16="http://schemas.microsoft.com/office/drawing/2014/main" id="{E69598DF-7F64-EE40-902E-5A3D48D54F0E}"/>
              </a:ext>
            </a:extLst>
          </p:cNvPr>
          <p:cNvPicPr>
            <a:picLocks noGrp="1" noChangeAspect="1"/>
          </p:cNvPicPr>
          <p:nvPr>
            <p:ph idx="10"/>
          </p:nvPr>
        </p:nvPicPr>
        <p:blipFill rotWithShape="1">
          <a:blip r:embed="rId3"/>
          <a:srcRect l="13171" t="31022" r="25392" b="36575"/>
          <a:stretch/>
        </p:blipFill>
        <p:spPr>
          <a:xfrm>
            <a:off x="2094003" y="1782748"/>
            <a:ext cx="6799385" cy="2493448"/>
          </a:xfrm>
        </p:spPr>
      </p:pic>
      <p:sp>
        <p:nvSpPr>
          <p:cNvPr id="2" name="Picture Placeholder 1"/>
          <p:cNvSpPr>
            <a:spLocks noGrp="1"/>
          </p:cNvSpPr>
          <p:nvPr>
            <p:ph type="pic" idx="1"/>
          </p:nvPr>
        </p:nvSpPr>
        <p:spPr/>
      </p:sp>
      <p:pic>
        <p:nvPicPr>
          <p:cNvPr id="6" name="Picture Placeholder 12" descr="Image of OHSU tram car descending from Marquam Hill, above Gibbs Street pedestrian bridge." title="Tram imag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
            <a:ext cx="1834386" cy="5143500"/>
          </a:xfrm>
          <a:prstGeom prst="rect">
            <a:avLst/>
          </a:prstGeom>
        </p:spPr>
      </p:pic>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23</a:t>
            </a:fld>
            <a:endParaRPr lang="en-US" sz="1200" dirty="0">
              <a:solidFill>
                <a:schemeClr val="bg1"/>
              </a:solidFill>
            </a:endParaRPr>
          </a:p>
        </p:txBody>
      </p:sp>
      <p:sp>
        <p:nvSpPr>
          <p:cNvPr id="5" name="Rectangle 2">
            <a:extLst>
              <a:ext uri="{FF2B5EF4-FFF2-40B4-BE49-F238E27FC236}">
                <a16:creationId xmlns:a16="http://schemas.microsoft.com/office/drawing/2014/main" id="{77AB5B2C-7ED1-FC43-98B2-3172BC5A4E2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1">
            <a:extLst>
              <a:ext uri="{FF2B5EF4-FFF2-40B4-BE49-F238E27FC236}">
                <a16:creationId xmlns:a16="http://schemas.microsoft.com/office/drawing/2014/main" id="{C1D17FDC-9F82-854F-A658-E55B987C6B11}"/>
              </a:ext>
            </a:extLst>
          </p:cNvPr>
          <p:cNvSpPr/>
          <p:nvPr/>
        </p:nvSpPr>
        <p:spPr>
          <a:xfrm>
            <a:off x="2258458" y="2798284"/>
            <a:ext cx="6477918" cy="462709"/>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9558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Disparities: Poverty and MSA</a:t>
            </a:r>
          </a:p>
        </p:txBody>
      </p:sp>
      <p:sp>
        <p:nvSpPr>
          <p:cNvPr id="2" name="Picture Placeholder 1"/>
          <p:cNvSpPr>
            <a:spLocks noGrp="1"/>
          </p:cNvSpPr>
          <p:nvPr>
            <p:ph type="pic" idx="1"/>
          </p:nvPr>
        </p:nvSpPr>
        <p:spPr/>
      </p:sp>
      <p:pic>
        <p:nvPicPr>
          <p:cNvPr id="6" name="Picture Placeholder 12" descr="Image of OHSU tram car descending from Marquam Hill, above Gibbs Street pedestrian bridge." title="Tram im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1834386" cy="5143500"/>
          </a:xfrm>
          <a:prstGeom prst="rect">
            <a:avLst/>
          </a:prstGeom>
        </p:spPr>
      </p:pic>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24</a:t>
            </a:fld>
            <a:endParaRPr lang="en-US" sz="1200" dirty="0">
              <a:solidFill>
                <a:schemeClr val="bg1"/>
              </a:solidFill>
            </a:endParaRPr>
          </a:p>
        </p:txBody>
      </p:sp>
      <p:sp>
        <p:nvSpPr>
          <p:cNvPr id="5" name="Rectangle 2">
            <a:extLst>
              <a:ext uri="{FF2B5EF4-FFF2-40B4-BE49-F238E27FC236}">
                <a16:creationId xmlns:a16="http://schemas.microsoft.com/office/drawing/2014/main" id="{77AB5B2C-7ED1-FC43-98B2-3172BC5A4E2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6" name="Content Placeholder 15" descr="A screenshot of a cell phone&#10;&#10;Description automatically generated">
            <a:extLst>
              <a:ext uri="{FF2B5EF4-FFF2-40B4-BE49-F238E27FC236}">
                <a16:creationId xmlns:a16="http://schemas.microsoft.com/office/drawing/2014/main" id="{D56D2090-80B4-4645-86A7-895E36551127}"/>
              </a:ext>
            </a:extLst>
          </p:cNvPr>
          <p:cNvPicPr>
            <a:picLocks noGrp="1" noChangeAspect="1"/>
          </p:cNvPicPr>
          <p:nvPr>
            <p:ph idx="10"/>
          </p:nvPr>
        </p:nvPicPr>
        <p:blipFill rotWithShape="1">
          <a:blip r:embed="rId4"/>
          <a:srcRect l="10257" t="12814" r="11390" b="15935"/>
          <a:stretch/>
        </p:blipFill>
        <p:spPr>
          <a:xfrm>
            <a:off x="2673747" y="1410104"/>
            <a:ext cx="5381371" cy="3402527"/>
          </a:xfrm>
        </p:spPr>
      </p:pic>
      <p:sp>
        <p:nvSpPr>
          <p:cNvPr id="12" name="Rectangle 11">
            <a:extLst>
              <a:ext uri="{FF2B5EF4-FFF2-40B4-BE49-F238E27FC236}">
                <a16:creationId xmlns:a16="http://schemas.microsoft.com/office/drawing/2014/main" id="{C1D17FDC-9F82-854F-A658-E55B987C6B11}"/>
              </a:ext>
            </a:extLst>
          </p:cNvPr>
          <p:cNvSpPr/>
          <p:nvPr/>
        </p:nvSpPr>
        <p:spPr>
          <a:xfrm>
            <a:off x="2673746" y="3776991"/>
            <a:ext cx="5381371" cy="1043572"/>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7996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Disparities: Health Insurance</a:t>
            </a:r>
          </a:p>
        </p:txBody>
      </p:sp>
      <p:pic>
        <p:nvPicPr>
          <p:cNvPr id="14" name="Picture Placeholder 13" descr="A screenshot of a cell phone&#10;&#10;Description automatically generated">
            <a:extLst>
              <a:ext uri="{FF2B5EF4-FFF2-40B4-BE49-F238E27FC236}">
                <a16:creationId xmlns:a16="http://schemas.microsoft.com/office/drawing/2014/main" id="{12F994E8-33DB-AC4E-80CE-683FC6B2EEAC}"/>
              </a:ext>
            </a:extLst>
          </p:cNvPr>
          <p:cNvPicPr>
            <a:picLocks noGrp="1" noChangeAspect="1"/>
          </p:cNvPicPr>
          <p:nvPr>
            <p:ph type="pic" idx="1"/>
          </p:nvPr>
        </p:nvPicPr>
        <p:blipFill>
          <a:blip r:embed="rId3"/>
          <a:srcRect l="37647" r="37647"/>
          <a:stretch>
            <a:fillRect/>
          </a:stretch>
        </p:blipFill>
        <p:spPr/>
      </p:pic>
      <p:pic>
        <p:nvPicPr>
          <p:cNvPr id="6" name="Picture Placeholder 12" descr="Image of OHSU tram car descending from Marquam Hill, above Gibbs Street pedestrian bridge." title="Tram imag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
            <a:ext cx="1834386" cy="5143500"/>
          </a:xfrm>
          <a:prstGeom prst="rect">
            <a:avLst/>
          </a:prstGeom>
        </p:spPr>
      </p:pic>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25</a:t>
            </a:fld>
            <a:endParaRPr lang="en-US" sz="1200" dirty="0">
              <a:solidFill>
                <a:schemeClr val="bg1"/>
              </a:solidFill>
            </a:endParaRPr>
          </a:p>
        </p:txBody>
      </p:sp>
      <p:sp>
        <p:nvSpPr>
          <p:cNvPr id="5" name="Rectangle 2">
            <a:extLst>
              <a:ext uri="{FF2B5EF4-FFF2-40B4-BE49-F238E27FC236}">
                <a16:creationId xmlns:a16="http://schemas.microsoft.com/office/drawing/2014/main" id="{77AB5B2C-7ED1-FC43-98B2-3172BC5A4E2B}"/>
              </a:ext>
            </a:extLst>
          </p:cNvPr>
          <p:cNvSpPr>
            <a:spLocks noChangeArrowheads="1"/>
          </p:cNvSpPr>
          <p:nvPr/>
        </p:nvSpPr>
        <p:spPr bwMode="auto">
          <a:xfrm>
            <a:off x="0" y="30187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6" name="Content Placeholder 15" descr="A screenshot of a cell phone&#10;&#10;Description automatically generated">
            <a:extLst>
              <a:ext uri="{FF2B5EF4-FFF2-40B4-BE49-F238E27FC236}">
                <a16:creationId xmlns:a16="http://schemas.microsoft.com/office/drawing/2014/main" id="{F870A007-FF3B-EA46-8AF8-7ABF67456FC7}"/>
              </a:ext>
            </a:extLst>
          </p:cNvPr>
          <p:cNvPicPr>
            <a:picLocks noGrp="1" noChangeAspect="1"/>
          </p:cNvPicPr>
          <p:nvPr>
            <p:ph idx="10"/>
          </p:nvPr>
        </p:nvPicPr>
        <p:blipFill rotWithShape="1">
          <a:blip r:embed="rId3"/>
          <a:srcRect l="13733" t="39802" r="16666" b="27928"/>
          <a:stretch/>
        </p:blipFill>
        <p:spPr>
          <a:xfrm>
            <a:off x="2059131" y="1943636"/>
            <a:ext cx="6869129" cy="2214391"/>
          </a:xfrm>
        </p:spPr>
      </p:pic>
      <p:sp>
        <p:nvSpPr>
          <p:cNvPr id="12" name="Rectangle 11">
            <a:extLst>
              <a:ext uri="{FF2B5EF4-FFF2-40B4-BE49-F238E27FC236}">
                <a16:creationId xmlns:a16="http://schemas.microsoft.com/office/drawing/2014/main" id="{C1D17FDC-9F82-854F-A658-E55B987C6B11}"/>
              </a:ext>
            </a:extLst>
          </p:cNvPr>
          <p:cNvSpPr/>
          <p:nvPr/>
        </p:nvSpPr>
        <p:spPr>
          <a:xfrm>
            <a:off x="2120792" y="2929647"/>
            <a:ext cx="6807468" cy="397448"/>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1228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650B93-4D1E-7345-A589-5629A750D4DC}"/>
              </a:ext>
            </a:extLst>
          </p:cNvPr>
          <p:cNvSpPr>
            <a:spLocks noGrp="1"/>
          </p:cNvSpPr>
          <p:nvPr>
            <p:ph type="pic" idx="1"/>
          </p:nvPr>
        </p:nvSpPr>
        <p:spPr/>
      </p:sp>
      <p:sp>
        <p:nvSpPr>
          <p:cNvPr id="3" name="Title 2"/>
          <p:cNvSpPr>
            <a:spLocks noGrp="1"/>
          </p:cNvSpPr>
          <p:nvPr>
            <p:ph type="title"/>
          </p:nvPr>
        </p:nvSpPr>
        <p:spPr/>
        <p:txBody>
          <a:bodyPr/>
          <a:lstStyle/>
          <a:p>
            <a:r>
              <a:rPr lang="en-US" dirty="0"/>
              <a:t>Vaccination Rates: State</a:t>
            </a:r>
          </a:p>
        </p:txBody>
      </p:sp>
      <p:pic>
        <p:nvPicPr>
          <p:cNvPr id="16" name="Content Placeholder 15" descr="A screenshot of a cell phone&#10;&#10;Description automatically generated">
            <a:extLst>
              <a:ext uri="{FF2B5EF4-FFF2-40B4-BE49-F238E27FC236}">
                <a16:creationId xmlns:a16="http://schemas.microsoft.com/office/drawing/2014/main" id="{6AB4EB98-5233-B745-A626-9C1DF7F5164E}"/>
              </a:ext>
            </a:extLst>
          </p:cNvPr>
          <p:cNvPicPr>
            <a:picLocks noGrp="1" noChangeAspect="1"/>
          </p:cNvPicPr>
          <p:nvPr>
            <p:ph idx="10"/>
          </p:nvPr>
        </p:nvPicPr>
        <p:blipFill rotWithShape="1">
          <a:blip r:embed="rId3"/>
          <a:srcRect l="46248" t="49948" r="45358" b="28983"/>
          <a:stretch/>
        </p:blipFill>
        <p:spPr>
          <a:xfrm>
            <a:off x="7695766" y="2274067"/>
            <a:ext cx="947012" cy="1652531"/>
          </a:xfrm>
        </p:spPr>
      </p:pic>
      <p:pic>
        <p:nvPicPr>
          <p:cNvPr id="6" name="Picture Placeholder 12" descr="Image of OHSU tram car descending from Marquam Hill, above Gibbs Street pedestrian bridge." title="Tram imag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
            <a:ext cx="1834386" cy="5143500"/>
          </a:xfrm>
          <a:prstGeom prst="rect">
            <a:avLst/>
          </a:prstGeom>
        </p:spPr>
      </p:pic>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26</a:t>
            </a:fld>
            <a:endParaRPr lang="en-US" sz="1200" dirty="0">
              <a:solidFill>
                <a:schemeClr val="bg1"/>
              </a:solidFill>
            </a:endParaRPr>
          </a:p>
        </p:txBody>
      </p:sp>
      <p:pic>
        <p:nvPicPr>
          <p:cNvPr id="1026" name="Picture 2">
            <a:extLst>
              <a:ext uri="{FF2B5EF4-FFF2-40B4-BE49-F238E27FC236}">
                <a16:creationId xmlns:a16="http://schemas.microsoft.com/office/drawing/2014/main" id="{2E346B7B-4953-B040-A9A8-53647F62F0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9065" y="1617801"/>
            <a:ext cx="5091611" cy="296506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108F68C-9DA4-FD40-821F-7F8B35CBB905}"/>
              </a:ext>
            </a:extLst>
          </p:cNvPr>
          <p:cNvSpPr txBox="1"/>
          <p:nvPr/>
        </p:nvSpPr>
        <p:spPr>
          <a:xfrm>
            <a:off x="2897202" y="4738509"/>
            <a:ext cx="4035335" cy="276999"/>
          </a:xfrm>
          <a:prstGeom prst="rect">
            <a:avLst/>
          </a:prstGeom>
          <a:noFill/>
        </p:spPr>
        <p:txBody>
          <a:bodyPr wrap="none" rtlCol="0">
            <a:spAutoFit/>
          </a:bodyPr>
          <a:lstStyle/>
          <a:p>
            <a:r>
              <a:rPr lang="en-US" sz="1200" dirty="0"/>
              <a:t>Coverage  ≥1 dose HPV vaccine among teens 13-17 years, 2018</a:t>
            </a:r>
          </a:p>
        </p:txBody>
      </p:sp>
    </p:spTree>
    <p:extLst>
      <p:ext uri="{BB962C8B-B14F-4D97-AF65-F5344CB8AC3E}">
        <p14:creationId xmlns:p14="http://schemas.microsoft.com/office/powerpoint/2010/main" val="275607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Vaccination Rates: County</a:t>
            </a:r>
          </a:p>
        </p:txBody>
      </p:sp>
      <p:pic>
        <p:nvPicPr>
          <p:cNvPr id="7" name="Content Placeholder 6" descr="A screenshot of a cell phone&#10;&#10;Description automatically generated">
            <a:extLst>
              <a:ext uri="{FF2B5EF4-FFF2-40B4-BE49-F238E27FC236}">
                <a16:creationId xmlns:a16="http://schemas.microsoft.com/office/drawing/2014/main" id="{7F029FB3-B61B-8E44-AAB9-3BDCD8B988D8}"/>
              </a:ext>
            </a:extLst>
          </p:cNvPr>
          <p:cNvPicPr>
            <a:picLocks noGrp="1" noChangeAspect="1"/>
          </p:cNvPicPr>
          <p:nvPr>
            <p:ph idx="10"/>
          </p:nvPr>
        </p:nvPicPr>
        <p:blipFill rotWithShape="1">
          <a:blip r:embed="rId3"/>
          <a:srcRect l="15684" t="24068" r="18975" b="14487"/>
          <a:stretch/>
        </p:blipFill>
        <p:spPr>
          <a:xfrm>
            <a:off x="2907574" y="1410653"/>
            <a:ext cx="5167552" cy="3378786"/>
          </a:xfrm>
        </p:spPr>
      </p:pic>
      <p:pic>
        <p:nvPicPr>
          <p:cNvPr id="6" name="Picture Placeholder 12" descr="Image of OHSU tram car descending from Marquam Hill, above Gibbs Street pedestrian bridge." title="Tram imag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
            <a:ext cx="1834386" cy="5143500"/>
          </a:xfrm>
          <a:prstGeom prst="rect">
            <a:avLst/>
          </a:prstGeom>
        </p:spPr>
      </p:pic>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27</a:t>
            </a:fld>
            <a:endParaRPr lang="en-US" sz="1200" dirty="0">
              <a:solidFill>
                <a:schemeClr val="bg1"/>
              </a:solidFill>
            </a:endParaRPr>
          </a:p>
        </p:txBody>
      </p:sp>
      <p:sp>
        <p:nvSpPr>
          <p:cNvPr id="9" name="TextBox 8">
            <a:extLst>
              <a:ext uri="{FF2B5EF4-FFF2-40B4-BE49-F238E27FC236}">
                <a16:creationId xmlns:a16="http://schemas.microsoft.com/office/drawing/2014/main" id="{5248F463-304F-6F44-9510-412B4CA0E404}"/>
              </a:ext>
            </a:extLst>
          </p:cNvPr>
          <p:cNvSpPr txBox="1"/>
          <p:nvPr/>
        </p:nvSpPr>
        <p:spPr>
          <a:xfrm>
            <a:off x="4383514" y="4809490"/>
            <a:ext cx="2555508" cy="276999"/>
          </a:xfrm>
          <a:prstGeom prst="rect">
            <a:avLst/>
          </a:prstGeom>
          <a:noFill/>
        </p:spPr>
        <p:txBody>
          <a:bodyPr wrap="none" rtlCol="0">
            <a:spAutoFit/>
          </a:bodyPr>
          <a:lstStyle/>
          <a:p>
            <a:r>
              <a:rPr lang="en-US" sz="1200" dirty="0" smtClean="0"/>
              <a:t>Coverage </a:t>
            </a:r>
            <a:r>
              <a:rPr lang="en-US" sz="1200" dirty="0"/>
              <a:t>UTD HPV vaccine, 2019</a:t>
            </a:r>
          </a:p>
        </p:txBody>
      </p:sp>
    </p:spTree>
    <p:extLst>
      <p:ext uri="{BB962C8B-B14F-4D97-AF65-F5344CB8AC3E}">
        <p14:creationId xmlns:p14="http://schemas.microsoft.com/office/powerpoint/2010/main" val="1891108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C98D71-76C3-2045-96E5-0B387D3B79A1}"/>
              </a:ext>
            </a:extLst>
          </p:cNvPr>
          <p:cNvSpPr>
            <a:spLocks noGrp="1"/>
          </p:cNvSpPr>
          <p:nvPr>
            <p:ph type="body" sz="quarter" idx="10"/>
          </p:nvPr>
        </p:nvSpPr>
        <p:spPr/>
        <p:txBody>
          <a:bodyPr/>
          <a:lstStyle/>
          <a:p>
            <a:r>
              <a:rPr lang="en-US" dirty="0"/>
              <a:t>The vaccine(s)</a:t>
            </a:r>
          </a:p>
        </p:txBody>
      </p:sp>
    </p:spTree>
    <p:extLst>
      <p:ext uri="{BB962C8B-B14F-4D97-AF65-F5344CB8AC3E}">
        <p14:creationId xmlns:p14="http://schemas.microsoft.com/office/powerpoint/2010/main" val="135277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Vaccines: Recommendation</a:t>
            </a:r>
          </a:p>
        </p:txBody>
      </p:sp>
      <p:pic>
        <p:nvPicPr>
          <p:cNvPr id="6" name="Picture 5" descr="Image of researcher in a lab looking at a microscope." title="Researcher at bench im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834385" cy="5143499"/>
          </a:xfrm>
          <a:prstGeom prst="rect">
            <a:avLst/>
          </a:prstGeom>
          <a:ln>
            <a:noFill/>
          </a:ln>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1D6CA29-3886-1F47-BC47-AB0243A3DDFE}" type="slidenum">
              <a:rPr lang="en-US" sz="1200" smtClean="0"/>
              <a:t>29</a:t>
            </a:fld>
            <a:endParaRPr lang="en-US" sz="1200" dirty="0"/>
          </a:p>
        </p:txBody>
      </p:sp>
      <p:sp>
        <p:nvSpPr>
          <p:cNvPr id="8" name="Rectangle 7">
            <a:extLst>
              <a:ext uri="{FF2B5EF4-FFF2-40B4-BE49-F238E27FC236}">
                <a16:creationId xmlns:a16="http://schemas.microsoft.com/office/drawing/2014/main" id="{4A358EBA-DDDF-1C44-8C43-46438B843A23}"/>
              </a:ext>
            </a:extLst>
          </p:cNvPr>
          <p:cNvSpPr/>
          <p:nvPr/>
        </p:nvSpPr>
        <p:spPr>
          <a:xfrm>
            <a:off x="3875960" y="1652051"/>
            <a:ext cx="2039588" cy="10733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600"/>
              </a:spcAft>
            </a:pPr>
            <a:r>
              <a:rPr lang="en-US" sz="1600" dirty="0"/>
              <a:t>11 to 12 years</a:t>
            </a:r>
          </a:p>
        </p:txBody>
      </p:sp>
      <p:sp>
        <p:nvSpPr>
          <p:cNvPr id="9" name="Rectangle 8">
            <a:extLst>
              <a:ext uri="{FF2B5EF4-FFF2-40B4-BE49-F238E27FC236}">
                <a16:creationId xmlns:a16="http://schemas.microsoft.com/office/drawing/2014/main" id="{2FF67F4E-A40F-2E4E-88AF-6C0CD2F960F7}"/>
              </a:ext>
            </a:extLst>
          </p:cNvPr>
          <p:cNvSpPr/>
          <p:nvPr/>
        </p:nvSpPr>
        <p:spPr>
          <a:xfrm>
            <a:off x="6022425" y="1652051"/>
            <a:ext cx="2039588" cy="10733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600"/>
              </a:spcAft>
            </a:pPr>
            <a:r>
              <a:rPr lang="en-US" sz="1600" dirty="0"/>
              <a:t>All persons through age 26 years</a:t>
            </a:r>
          </a:p>
        </p:txBody>
      </p:sp>
      <p:sp>
        <p:nvSpPr>
          <p:cNvPr id="10" name="Rectangle 9">
            <a:extLst>
              <a:ext uri="{FF2B5EF4-FFF2-40B4-BE49-F238E27FC236}">
                <a16:creationId xmlns:a16="http://schemas.microsoft.com/office/drawing/2014/main" id="{9A389DDD-5408-794C-AF36-262B2E2EF89E}"/>
              </a:ext>
            </a:extLst>
          </p:cNvPr>
          <p:cNvSpPr/>
          <p:nvPr/>
        </p:nvSpPr>
        <p:spPr>
          <a:xfrm>
            <a:off x="3875960" y="3385484"/>
            <a:ext cx="2039588" cy="10698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600"/>
              </a:spcAft>
            </a:pPr>
            <a:r>
              <a:rPr lang="en-US" sz="1600" dirty="0"/>
              <a:t>2 doses </a:t>
            </a:r>
          </a:p>
          <a:p>
            <a:pPr algn="ctr">
              <a:lnSpc>
                <a:spcPct val="100000"/>
              </a:lnSpc>
              <a:spcBef>
                <a:spcPts val="0"/>
              </a:spcBef>
              <a:spcAft>
                <a:spcPts val="600"/>
              </a:spcAft>
            </a:pPr>
            <a:r>
              <a:rPr lang="en-US" sz="1600" dirty="0"/>
              <a:t>(0, 6-12 months)</a:t>
            </a:r>
          </a:p>
        </p:txBody>
      </p:sp>
      <p:sp>
        <p:nvSpPr>
          <p:cNvPr id="11" name="Rectangle 10">
            <a:extLst>
              <a:ext uri="{FF2B5EF4-FFF2-40B4-BE49-F238E27FC236}">
                <a16:creationId xmlns:a16="http://schemas.microsoft.com/office/drawing/2014/main" id="{66EFEFA4-38AE-3643-9629-78EE3EDB2E71}"/>
              </a:ext>
            </a:extLst>
          </p:cNvPr>
          <p:cNvSpPr/>
          <p:nvPr/>
        </p:nvSpPr>
        <p:spPr>
          <a:xfrm>
            <a:off x="6022425" y="3385483"/>
            <a:ext cx="2039588" cy="9329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600"/>
              </a:spcAft>
            </a:pPr>
            <a:r>
              <a:rPr lang="en-US" sz="1600" dirty="0"/>
              <a:t>3 doses </a:t>
            </a:r>
          </a:p>
          <a:p>
            <a:pPr algn="ctr">
              <a:lnSpc>
                <a:spcPct val="100000"/>
              </a:lnSpc>
              <a:spcBef>
                <a:spcPts val="0"/>
              </a:spcBef>
              <a:spcAft>
                <a:spcPts val="600"/>
              </a:spcAft>
            </a:pPr>
            <a:r>
              <a:rPr lang="en-US" sz="1600" dirty="0"/>
              <a:t>(0, 1-2, 6 months)</a:t>
            </a:r>
          </a:p>
        </p:txBody>
      </p:sp>
      <p:sp>
        <p:nvSpPr>
          <p:cNvPr id="12" name="Rectangle 11">
            <a:extLst>
              <a:ext uri="{FF2B5EF4-FFF2-40B4-BE49-F238E27FC236}">
                <a16:creationId xmlns:a16="http://schemas.microsoft.com/office/drawing/2014/main" id="{EA15BF07-3E57-144F-9C76-77986F194080}"/>
              </a:ext>
            </a:extLst>
          </p:cNvPr>
          <p:cNvSpPr/>
          <p:nvPr/>
        </p:nvSpPr>
        <p:spPr>
          <a:xfrm>
            <a:off x="3875960" y="2725398"/>
            <a:ext cx="2039588" cy="498764"/>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113" dirty="0">
                <a:cs typeface="Arial" panose="020B0604020202020204" pitchFamily="34" charset="0"/>
              </a:rPr>
              <a:t>Routine Recommendation</a:t>
            </a:r>
          </a:p>
        </p:txBody>
      </p:sp>
      <p:sp>
        <p:nvSpPr>
          <p:cNvPr id="13" name="Rectangle 12">
            <a:extLst>
              <a:ext uri="{FF2B5EF4-FFF2-40B4-BE49-F238E27FC236}">
                <a16:creationId xmlns:a16="http://schemas.microsoft.com/office/drawing/2014/main" id="{AA965873-E6F5-3A4A-BC5B-0F52676FAA54}"/>
              </a:ext>
            </a:extLst>
          </p:cNvPr>
          <p:cNvSpPr/>
          <p:nvPr/>
        </p:nvSpPr>
        <p:spPr>
          <a:xfrm>
            <a:off x="6022425" y="2725398"/>
            <a:ext cx="2039588" cy="498764"/>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113" dirty="0">
                <a:cs typeface="Arial" panose="020B0604020202020204" pitchFamily="34" charset="0"/>
              </a:rPr>
              <a:t>Catch Up</a:t>
            </a:r>
          </a:p>
        </p:txBody>
      </p:sp>
      <p:sp>
        <p:nvSpPr>
          <p:cNvPr id="14" name="Rectangle 13">
            <a:extLst>
              <a:ext uri="{FF2B5EF4-FFF2-40B4-BE49-F238E27FC236}">
                <a16:creationId xmlns:a16="http://schemas.microsoft.com/office/drawing/2014/main" id="{4ACC77C8-1B0C-DB42-9A98-9D83D386429B}"/>
              </a:ext>
            </a:extLst>
          </p:cNvPr>
          <p:cNvSpPr/>
          <p:nvPr/>
        </p:nvSpPr>
        <p:spPr>
          <a:xfrm>
            <a:off x="3875960" y="4318460"/>
            <a:ext cx="2039588" cy="498764"/>
          </a:xfrm>
          <a:prstGeom prst="rect">
            <a:avLst/>
          </a:prstGeom>
          <a:solidFill>
            <a:schemeClr val="accent3">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113" dirty="0">
                <a:cs typeface="Arial" panose="020B0604020202020204" pitchFamily="34" charset="0"/>
              </a:rPr>
              <a:t>Before age 15</a:t>
            </a:r>
          </a:p>
        </p:txBody>
      </p:sp>
      <p:sp>
        <p:nvSpPr>
          <p:cNvPr id="15" name="Rectangle 14">
            <a:extLst>
              <a:ext uri="{FF2B5EF4-FFF2-40B4-BE49-F238E27FC236}">
                <a16:creationId xmlns:a16="http://schemas.microsoft.com/office/drawing/2014/main" id="{7486BDA0-DE45-2743-8DE3-76A14F415B55}"/>
              </a:ext>
            </a:extLst>
          </p:cNvPr>
          <p:cNvSpPr/>
          <p:nvPr/>
        </p:nvSpPr>
        <p:spPr>
          <a:xfrm>
            <a:off x="6022425" y="4318460"/>
            <a:ext cx="2039588" cy="498764"/>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113" dirty="0">
                <a:cs typeface="Arial" panose="020B0604020202020204" pitchFamily="34" charset="0"/>
              </a:rPr>
              <a:t>After age 15</a:t>
            </a:r>
          </a:p>
        </p:txBody>
      </p:sp>
      <p:sp>
        <p:nvSpPr>
          <p:cNvPr id="45" name="TextBox 44">
            <a:extLst>
              <a:ext uri="{FF2B5EF4-FFF2-40B4-BE49-F238E27FC236}">
                <a16:creationId xmlns:a16="http://schemas.microsoft.com/office/drawing/2014/main" id="{4B4ABF08-A036-CF41-8E9D-41CB480D7FF3}"/>
              </a:ext>
            </a:extLst>
          </p:cNvPr>
          <p:cNvSpPr txBox="1"/>
          <p:nvPr/>
        </p:nvSpPr>
        <p:spPr>
          <a:xfrm>
            <a:off x="2481940" y="2306318"/>
            <a:ext cx="856325" cy="369332"/>
          </a:xfrm>
          <a:prstGeom prst="rect">
            <a:avLst/>
          </a:prstGeom>
          <a:noFill/>
        </p:spPr>
        <p:txBody>
          <a:bodyPr wrap="none" rtlCol="0">
            <a:spAutoFit/>
          </a:bodyPr>
          <a:lstStyle/>
          <a:p>
            <a:pPr algn="ctr"/>
            <a:r>
              <a:rPr lang="en-US" dirty="0"/>
              <a:t>When?</a:t>
            </a:r>
          </a:p>
        </p:txBody>
      </p:sp>
      <p:sp>
        <p:nvSpPr>
          <p:cNvPr id="46" name="TextBox 45">
            <a:extLst>
              <a:ext uri="{FF2B5EF4-FFF2-40B4-BE49-F238E27FC236}">
                <a16:creationId xmlns:a16="http://schemas.microsoft.com/office/drawing/2014/main" id="{55401D61-6108-6B47-899E-85C8A478C05B}"/>
              </a:ext>
            </a:extLst>
          </p:cNvPr>
          <p:cNvSpPr txBox="1"/>
          <p:nvPr/>
        </p:nvSpPr>
        <p:spPr>
          <a:xfrm>
            <a:off x="2427010" y="3741329"/>
            <a:ext cx="966185" cy="646331"/>
          </a:xfrm>
          <a:prstGeom prst="rect">
            <a:avLst/>
          </a:prstGeom>
          <a:noFill/>
        </p:spPr>
        <p:txBody>
          <a:bodyPr wrap="square" rtlCol="0">
            <a:spAutoFit/>
          </a:bodyPr>
          <a:lstStyle/>
          <a:p>
            <a:pPr algn="ctr"/>
            <a:r>
              <a:rPr lang="en-US" dirty="0"/>
              <a:t>How many?</a:t>
            </a:r>
          </a:p>
        </p:txBody>
      </p:sp>
    </p:spTree>
    <p:extLst>
      <p:ext uri="{BB962C8B-B14F-4D97-AF65-F5344CB8AC3E}">
        <p14:creationId xmlns:p14="http://schemas.microsoft.com/office/powerpoint/2010/main" val="317035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B8B303-8125-CC43-9F51-0AFD23D06CB9}"/>
              </a:ext>
            </a:extLst>
          </p:cNvPr>
          <p:cNvSpPr>
            <a:spLocks noGrp="1"/>
          </p:cNvSpPr>
          <p:nvPr>
            <p:ph type="body" sz="quarter" idx="10"/>
          </p:nvPr>
        </p:nvSpPr>
        <p:spPr/>
        <p:txBody>
          <a:bodyPr/>
          <a:lstStyle/>
          <a:p>
            <a:r>
              <a:rPr lang="en-US" dirty="0"/>
              <a:t>History</a:t>
            </a:r>
          </a:p>
        </p:txBody>
      </p:sp>
    </p:spTree>
    <p:extLst>
      <p:ext uri="{BB962C8B-B14F-4D97-AF65-F5344CB8AC3E}">
        <p14:creationId xmlns:p14="http://schemas.microsoft.com/office/powerpoint/2010/main" val="2889673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Vaccines: Importance of Provider</a:t>
            </a:r>
          </a:p>
        </p:txBody>
      </p:sp>
      <p:sp>
        <p:nvSpPr>
          <p:cNvPr id="4" name="Content Placeholder 3"/>
          <p:cNvSpPr>
            <a:spLocks noGrp="1"/>
          </p:cNvSpPr>
          <p:nvPr>
            <p:ph idx="10"/>
          </p:nvPr>
        </p:nvSpPr>
        <p:spPr>
          <a:xfrm>
            <a:off x="2560320" y="1554480"/>
            <a:ext cx="5760720" cy="2743200"/>
          </a:xfrm>
        </p:spPr>
        <p:txBody>
          <a:bodyPr>
            <a:noAutofit/>
          </a:bodyPr>
          <a:lstStyle/>
          <a:p>
            <a:pPr marL="265176" indent="-173736">
              <a:lnSpc>
                <a:spcPct val="100000"/>
              </a:lnSpc>
              <a:spcBef>
                <a:spcPts val="0"/>
              </a:spcBef>
              <a:spcAft>
                <a:spcPts val="600"/>
              </a:spcAft>
              <a:buSzPct val="120000"/>
            </a:pPr>
            <a:r>
              <a:rPr lang="en-US" sz="1800" dirty="0">
                <a:solidFill>
                  <a:srgbClr val="364852"/>
                </a:solidFill>
              </a:rPr>
              <a:t>Strongest predictor of vaccination uptake, across all SDH factors: physician recommendation </a:t>
            </a:r>
          </a:p>
          <a:p>
            <a:pPr marL="265176" indent="-173736">
              <a:lnSpc>
                <a:spcPct val="100000"/>
              </a:lnSpc>
              <a:spcBef>
                <a:spcPts val="0"/>
              </a:spcBef>
              <a:spcAft>
                <a:spcPts val="600"/>
              </a:spcAft>
              <a:buSzPct val="120000"/>
            </a:pPr>
            <a:r>
              <a:rPr lang="en-US" sz="1800" dirty="0">
                <a:solidFill>
                  <a:srgbClr val="364852"/>
                </a:solidFill>
              </a:rPr>
              <a:t>Few studies comprehensively address the most documented factors influencing physician recommendation of HPV vaccine: provider factors, audience, and message content (along with adolescent, caregiver, clinic factors)</a:t>
            </a:r>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30</a:t>
            </a:fld>
            <a:endParaRPr lang="en-US" sz="1200" dirty="0"/>
          </a:p>
        </p:txBody>
      </p:sp>
    </p:spTree>
    <p:extLst>
      <p:ext uri="{BB962C8B-B14F-4D97-AF65-F5344CB8AC3E}">
        <p14:creationId xmlns:p14="http://schemas.microsoft.com/office/powerpoint/2010/main" val="4113659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Provider Recommendation</a:t>
            </a:r>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31</a:t>
            </a:fld>
            <a:endParaRPr lang="en-US" sz="1200" dirty="0"/>
          </a:p>
        </p:txBody>
      </p:sp>
      <p:grpSp>
        <p:nvGrpSpPr>
          <p:cNvPr id="39" name="Group 38">
            <a:extLst>
              <a:ext uri="{FF2B5EF4-FFF2-40B4-BE49-F238E27FC236}">
                <a16:creationId xmlns:a16="http://schemas.microsoft.com/office/drawing/2014/main" id="{1FCBE081-E8EE-204F-A309-EA0743B354F2}"/>
              </a:ext>
            </a:extLst>
          </p:cNvPr>
          <p:cNvGrpSpPr/>
          <p:nvPr/>
        </p:nvGrpSpPr>
        <p:grpSpPr>
          <a:xfrm rot="987981">
            <a:off x="3175010" y="1957795"/>
            <a:ext cx="1440459" cy="1774463"/>
            <a:chOff x="5284140" y="3068960"/>
            <a:chExt cx="1620543" cy="2091707"/>
          </a:xfrm>
        </p:grpSpPr>
        <p:sp>
          <p:nvSpPr>
            <p:cNvPr id="60" name="Oval 59">
              <a:extLst>
                <a:ext uri="{FF2B5EF4-FFF2-40B4-BE49-F238E27FC236}">
                  <a16:creationId xmlns:a16="http://schemas.microsoft.com/office/drawing/2014/main" id="{7531B289-CFF9-4340-9191-064084645C1E}"/>
                </a:ext>
              </a:extLst>
            </p:cNvPr>
            <p:cNvSpPr/>
            <p:nvPr/>
          </p:nvSpPr>
          <p:spPr>
            <a:xfrm rot="1265022">
              <a:off x="5631541" y="4623289"/>
              <a:ext cx="233732" cy="233732"/>
            </a:xfrm>
            <a:prstGeom prst="ellipse">
              <a:avLst/>
            </a:prstGeom>
            <a:solidFill>
              <a:schemeClr val="tx1">
                <a:lumMod val="65000"/>
                <a:lumOff val="35000"/>
              </a:schemeClr>
            </a:solidFill>
            <a:ln>
              <a:noFill/>
            </a:ln>
            <a:scene3d>
              <a:camera prst="isometricOffAxis2Top"/>
              <a:lightRig rig="flat" dir="t"/>
            </a:scene3d>
            <a:sp3d>
              <a:bevelT w="0" h="336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1" name="Oval 60">
              <a:extLst>
                <a:ext uri="{FF2B5EF4-FFF2-40B4-BE49-F238E27FC236}">
                  <a16:creationId xmlns:a16="http://schemas.microsoft.com/office/drawing/2014/main" id="{057E1D78-B2CB-E84F-ACCA-AB96DCFB9DC8}"/>
                </a:ext>
              </a:extLst>
            </p:cNvPr>
            <p:cNvSpPr/>
            <p:nvPr/>
          </p:nvSpPr>
          <p:spPr>
            <a:xfrm rot="1265022">
              <a:off x="5633298" y="4436970"/>
              <a:ext cx="311643" cy="395176"/>
            </a:xfrm>
            <a:prstGeom prst="ellipse">
              <a:avLst/>
            </a:prstGeom>
            <a:solidFill>
              <a:schemeClr val="tx1">
                <a:lumMod val="65000"/>
                <a:lumOff val="35000"/>
              </a:schemeClr>
            </a:solidFill>
            <a:ln>
              <a:noFill/>
            </a:ln>
            <a:scene3d>
              <a:camera prst="isometricOffAxis2Top"/>
              <a:lightRig rig="flat" dir="t"/>
            </a:scene3d>
            <a:sp3d prstMaterial="plastic">
              <a:bevelT w="0" h="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2" name="Oval 61">
              <a:extLst>
                <a:ext uri="{FF2B5EF4-FFF2-40B4-BE49-F238E27FC236}">
                  <a16:creationId xmlns:a16="http://schemas.microsoft.com/office/drawing/2014/main" id="{64F703CE-BBC9-B84C-B12C-11444F22F5ED}"/>
                </a:ext>
              </a:extLst>
            </p:cNvPr>
            <p:cNvSpPr/>
            <p:nvPr/>
          </p:nvSpPr>
          <p:spPr>
            <a:xfrm rot="1265022">
              <a:off x="5517593" y="4833442"/>
              <a:ext cx="252162" cy="327225"/>
            </a:xfrm>
            <a:prstGeom prst="ellipse">
              <a:avLst/>
            </a:prstGeom>
            <a:solidFill>
              <a:schemeClr val="tx1">
                <a:lumMod val="95000"/>
                <a:lumOff val="5000"/>
              </a:schemeClr>
            </a:solidFill>
            <a:ln>
              <a:noFill/>
            </a:ln>
            <a:scene3d>
              <a:camera prst="isometricOffAxis2Top"/>
              <a:lightRig rig="contrasting" dir="t"/>
            </a:scene3d>
            <a:sp3d prstMaterial="plastic">
              <a:bevelT w="0" h="1022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63" name="Group 62">
              <a:extLst>
                <a:ext uri="{FF2B5EF4-FFF2-40B4-BE49-F238E27FC236}">
                  <a16:creationId xmlns:a16="http://schemas.microsoft.com/office/drawing/2014/main" id="{284A5EF4-9573-6444-9297-AFF151FACB15}"/>
                </a:ext>
              </a:extLst>
            </p:cNvPr>
            <p:cNvGrpSpPr/>
            <p:nvPr/>
          </p:nvGrpSpPr>
          <p:grpSpPr>
            <a:xfrm>
              <a:off x="5284140" y="3068960"/>
              <a:ext cx="1620543" cy="1620543"/>
              <a:chOff x="2061964" y="1628800"/>
              <a:chExt cx="2038628" cy="2038628"/>
            </a:xfrm>
          </p:grpSpPr>
          <p:sp>
            <p:nvSpPr>
              <p:cNvPr id="64" name="Donut 6">
                <a:extLst>
                  <a:ext uri="{FF2B5EF4-FFF2-40B4-BE49-F238E27FC236}">
                    <a16:creationId xmlns:a16="http://schemas.microsoft.com/office/drawing/2014/main" id="{88505115-4B28-304C-B51D-0DBD15A9813D}"/>
                  </a:ext>
                </a:extLst>
              </p:cNvPr>
              <p:cNvSpPr/>
              <p:nvPr/>
            </p:nvSpPr>
            <p:spPr>
              <a:xfrm>
                <a:off x="2061964" y="1628800"/>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65" name="Oval 64">
                <a:extLst>
                  <a:ext uri="{FF2B5EF4-FFF2-40B4-BE49-F238E27FC236}">
                    <a16:creationId xmlns:a16="http://schemas.microsoft.com/office/drawing/2014/main" id="{366932DF-F7B2-1546-A2A0-9C5344E6D1AB}"/>
                  </a:ext>
                </a:extLst>
              </p:cNvPr>
              <p:cNvSpPr/>
              <p:nvPr/>
            </p:nvSpPr>
            <p:spPr>
              <a:xfrm>
                <a:off x="2248185" y="1726811"/>
                <a:ext cx="1754396" cy="1705391"/>
              </a:xfrm>
              <a:prstGeom prst="ellipse">
                <a:avLst/>
              </a:prstGeom>
              <a:gradFill flip="none" rotWithShape="1">
                <a:gsLst>
                  <a:gs pos="0">
                    <a:srgbClr val="83B7E6">
                      <a:alpha val="14000"/>
                    </a:srgbClr>
                  </a:gs>
                  <a:gs pos="100000">
                    <a:srgbClr val="A0C8EA">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6" name="Oval 65">
                <a:extLst>
                  <a:ext uri="{FF2B5EF4-FFF2-40B4-BE49-F238E27FC236}">
                    <a16:creationId xmlns:a16="http://schemas.microsoft.com/office/drawing/2014/main" id="{57F54147-09F9-1449-AF80-EA422CFD6F75}"/>
                  </a:ext>
                </a:extLst>
              </p:cNvPr>
              <p:cNvSpPr/>
              <p:nvPr/>
            </p:nvSpPr>
            <p:spPr>
              <a:xfrm rot="761494">
                <a:off x="2357457" y="1736927"/>
                <a:ext cx="1574937" cy="1229043"/>
              </a:xfrm>
              <a:prstGeom prst="ellipse">
                <a:avLst/>
              </a:prstGeom>
              <a:gradFill>
                <a:gsLst>
                  <a:gs pos="16000">
                    <a:schemeClr val="bg1">
                      <a:lumMod val="85000"/>
                    </a:schemeClr>
                  </a:gs>
                  <a:gs pos="100000">
                    <a:sysClr val="window" lastClr="FFFFFF">
                      <a:alpha val="0"/>
                    </a:sysClr>
                  </a:gs>
                </a:gsLst>
                <a:lin ang="5400000" scaled="1"/>
              </a:gradFill>
              <a:ln w="12700" cap="flat" cmpd="sng" algn="ctr">
                <a:noFill/>
                <a:prstDash val="solid"/>
              </a:ln>
              <a:effectLst/>
            </p:spPr>
            <p:txBody>
              <a:bodyPr rtlCol="0" anchor="ctr"/>
              <a:lstStyle/>
              <a:p>
                <a:pPr algn="ctr" defTabSz="685800">
                  <a:defRPr/>
                </a:pPr>
                <a:endParaRPr lang="en-US" sz="1350" kern="0" dirty="0">
                  <a:solidFill>
                    <a:sysClr val="window" lastClr="FFFFFF"/>
                  </a:solidFill>
                </a:endParaRPr>
              </a:p>
            </p:txBody>
          </p:sp>
        </p:grpSp>
      </p:grpSp>
      <p:grpSp>
        <p:nvGrpSpPr>
          <p:cNvPr id="40" name="Group 39">
            <a:extLst>
              <a:ext uri="{FF2B5EF4-FFF2-40B4-BE49-F238E27FC236}">
                <a16:creationId xmlns:a16="http://schemas.microsoft.com/office/drawing/2014/main" id="{384E6211-174F-CE48-8437-E13D0D97E556}"/>
              </a:ext>
            </a:extLst>
          </p:cNvPr>
          <p:cNvGrpSpPr/>
          <p:nvPr/>
        </p:nvGrpSpPr>
        <p:grpSpPr>
          <a:xfrm rot="987981">
            <a:off x="5277351" y="1748214"/>
            <a:ext cx="1041453" cy="993952"/>
            <a:chOff x="2061964" y="1628802"/>
            <a:chExt cx="2038628" cy="2038628"/>
          </a:xfrm>
        </p:grpSpPr>
        <p:sp>
          <p:nvSpPr>
            <p:cNvPr id="57" name="Oval 56">
              <a:extLst>
                <a:ext uri="{FF2B5EF4-FFF2-40B4-BE49-F238E27FC236}">
                  <a16:creationId xmlns:a16="http://schemas.microsoft.com/office/drawing/2014/main" id="{571EBCDA-7A2E-BB48-98C9-8B2D42F99721}"/>
                </a:ext>
              </a:extLst>
            </p:cNvPr>
            <p:cNvSpPr/>
            <p:nvPr/>
          </p:nvSpPr>
          <p:spPr>
            <a:xfrm>
              <a:off x="2074910" y="1678512"/>
              <a:ext cx="1987064" cy="193155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Rates going up</a:t>
              </a:r>
            </a:p>
          </p:txBody>
        </p:sp>
        <p:sp>
          <p:nvSpPr>
            <p:cNvPr id="58" name="Donut 6">
              <a:extLst>
                <a:ext uri="{FF2B5EF4-FFF2-40B4-BE49-F238E27FC236}">
                  <a16:creationId xmlns:a16="http://schemas.microsoft.com/office/drawing/2014/main" id="{A0E2DB2B-9C10-B549-A662-33278F6B94FE}"/>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grpSp>
        <p:nvGrpSpPr>
          <p:cNvPr id="41" name="Group 40">
            <a:extLst>
              <a:ext uri="{FF2B5EF4-FFF2-40B4-BE49-F238E27FC236}">
                <a16:creationId xmlns:a16="http://schemas.microsoft.com/office/drawing/2014/main" id="{CCA49042-2960-454D-980D-B62F83B093A4}"/>
              </a:ext>
            </a:extLst>
          </p:cNvPr>
          <p:cNvGrpSpPr/>
          <p:nvPr/>
        </p:nvGrpSpPr>
        <p:grpSpPr>
          <a:xfrm rot="987981">
            <a:off x="7268979" y="1689240"/>
            <a:ext cx="1041453" cy="993952"/>
            <a:chOff x="2061964" y="1628802"/>
            <a:chExt cx="2038628" cy="2038628"/>
          </a:xfrm>
        </p:grpSpPr>
        <p:sp>
          <p:nvSpPr>
            <p:cNvPr id="54" name="Oval 53">
              <a:extLst>
                <a:ext uri="{FF2B5EF4-FFF2-40B4-BE49-F238E27FC236}">
                  <a16:creationId xmlns:a16="http://schemas.microsoft.com/office/drawing/2014/main" id="{4CC68975-8CE0-C44D-9A88-342772940653}"/>
                </a:ext>
              </a:extLst>
            </p:cNvPr>
            <p:cNvSpPr/>
            <p:nvPr/>
          </p:nvSpPr>
          <p:spPr>
            <a:xfrm>
              <a:off x="2074910" y="1678512"/>
              <a:ext cx="1987064" cy="19315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Provider type</a:t>
              </a:r>
            </a:p>
          </p:txBody>
        </p:sp>
        <p:sp>
          <p:nvSpPr>
            <p:cNvPr id="55" name="Donut 6">
              <a:extLst>
                <a:ext uri="{FF2B5EF4-FFF2-40B4-BE49-F238E27FC236}">
                  <a16:creationId xmlns:a16="http://schemas.microsoft.com/office/drawing/2014/main" id="{5A8573F1-4746-6B42-BD7F-72D4245850CE}"/>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grpSp>
        <p:nvGrpSpPr>
          <p:cNvPr id="42" name="Group 41">
            <a:extLst>
              <a:ext uri="{FF2B5EF4-FFF2-40B4-BE49-F238E27FC236}">
                <a16:creationId xmlns:a16="http://schemas.microsoft.com/office/drawing/2014/main" id="{D095C2E2-82BC-8D4E-90C6-AF574B007EA0}"/>
              </a:ext>
            </a:extLst>
          </p:cNvPr>
          <p:cNvGrpSpPr/>
          <p:nvPr/>
        </p:nvGrpSpPr>
        <p:grpSpPr>
          <a:xfrm rot="987981">
            <a:off x="5138907" y="3318157"/>
            <a:ext cx="1041453" cy="993952"/>
            <a:chOff x="2061964" y="1628802"/>
            <a:chExt cx="2038628" cy="2038628"/>
          </a:xfrm>
        </p:grpSpPr>
        <p:sp>
          <p:nvSpPr>
            <p:cNvPr id="51" name="Oval 50">
              <a:extLst>
                <a:ext uri="{FF2B5EF4-FFF2-40B4-BE49-F238E27FC236}">
                  <a16:creationId xmlns:a16="http://schemas.microsoft.com/office/drawing/2014/main" id="{82EB1719-B711-AC45-A83B-FBFF794D9E9F}"/>
                </a:ext>
              </a:extLst>
            </p:cNvPr>
            <p:cNvSpPr/>
            <p:nvPr/>
          </p:nvSpPr>
          <p:spPr>
            <a:xfrm>
              <a:off x="2075353" y="1680081"/>
              <a:ext cx="1987064" cy="193156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Differ across groups</a:t>
              </a:r>
            </a:p>
          </p:txBody>
        </p:sp>
        <p:sp>
          <p:nvSpPr>
            <p:cNvPr id="52" name="Donut 6">
              <a:extLst>
                <a:ext uri="{FF2B5EF4-FFF2-40B4-BE49-F238E27FC236}">
                  <a16:creationId xmlns:a16="http://schemas.microsoft.com/office/drawing/2014/main" id="{8FB948E9-9822-B14B-9DBF-B7E4553BB4D5}"/>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grpSp>
        <p:nvGrpSpPr>
          <p:cNvPr id="43" name="Group 42">
            <a:extLst>
              <a:ext uri="{FF2B5EF4-FFF2-40B4-BE49-F238E27FC236}">
                <a16:creationId xmlns:a16="http://schemas.microsoft.com/office/drawing/2014/main" id="{C9DAF522-DD14-1748-AEE2-5C4171EEEF6E}"/>
              </a:ext>
            </a:extLst>
          </p:cNvPr>
          <p:cNvGrpSpPr/>
          <p:nvPr/>
        </p:nvGrpSpPr>
        <p:grpSpPr>
          <a:xfrm rot="987981">
            <a:off x="6331529" y="2743424"/>
            <a:ext cx="1041453" cy="993952"/>
            <a:chOff x="2061964" y="1628802"/>
            <a:chExt cx="2038628" cy="2038628"/>
          </a:xfrm>
        </p:grpSpPr>
        <p:sp>
          <p:nvSpPr>
            <p:cNvPr id="48" name="Oval 47">
              <a:extLst>
                <a:ext uri="{FF2B5EF4-FFF2-40B4-BE49-F238E27FC236}">
                  <a16:creationId xmlns:a16="http://schemas.microsoft.com/office/drawing/2014/main" id="{C15EE3C1-8E05-4F44-A58E-F1D512A86CAF}"/>
                </a:ext>
              </a:extLst>
            </p:cNvPr>
            <p:cNvSpPr/>
            <p:nvPr/>
          </p:nvSpPr>
          <p:spPr>
            <a:xfrm>
              <a:off x="2074910" y="1678512"/>
              <a:ext cx="1987064" cy="193155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Parent reports</a:t>
              </a:r>
            </a:p>
          </p:txBody>
        </p:sp>
        <p:sp>
          <p:nvSpPr>
            <p:cNvPr id="49" name="Donut 6">
              <a:extLst>
                <a:ext uri="{FF2B5EF4-FFF2-40B4-BE49-F238E27FC236}">
                  <a16:creationId xmlns:a16="http://schemas.microsoft.com/office/drawing/2014/main" id="{DDF0F7CA-7F64-D942-9E78-6B8634A48DF7}"/>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grpSp>
        <p:nvGrpSpPr>
          <p:cNvPr id="44" name="Group 43">
            <a:extLst>
              <a:ext uri="{FF2B5EF4-FFF2-40B4-BE49-F238E27FC236}">
                <a16:creationId xmlns:a16="http://schemas.microsoft.com/office/drawing/2014/main" id="{EE8A8E4C-15D1-1C49-8D40-D48ECE62859D}"/>
              </a:ext>
            </a:extLst>
          </p:cNvPr>
          <p:cNvGrpSpPr/>
          <p:nvPr/>
        </p:nvGrpSpPr>
        <p:grpSpPr>
          <a:xfrm rot="987981">
            <a:off x="6951739" y="3847633"/>
            <a:ext cx="1041453" cy="993952"/>
            <a:chOff x="2061964" y="1628802"/>
            <a:chExt cx="2038628" cy="2038628"/>
          </a:xfrm>
        </p:grpSpPr>
        <p:sp>
          <p:nvSpPr>
            <p:cNvPr id="45" name="Oval 44">
              <a:extLst>
                <a:ext uri="{FF2B5EF4-FFF2-40B4-BE49-F238E27FC236}">
                  <a16:creationId xmlns:a16="http://schemas.microsoft.com/office/drawing/2014/main" id="{232DC16D-F66E-7240-8699-809927413BD2}"/>
                </a:ext>
              </a:extLst>
            </p:cNvPr>
            <p:cNvSpPr/>
            <p:nvPr/>
          </p:nvSpPr>
          <p:spPr>
            <a:xfrm>
              <a:off x="2074910" y="1678512"/>
              <a:ext cx="1987064" cy="1931559"/>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HCP barriers</a:t>
              </a:r>
            </a:p>
          </p:txBody>
        </p:sp>
        <p:sp>
          <p:nvSpPr>
            <p:cNvPr id="46" name="Donut 6">
              <a:extLst>
                <a:ext uri="{FF2B5EF4-FFF2-40B4-BE49-F238E27FC236}">
                  <a16:creationId xmlns:a16="http://schemas.microsoft.com/office/drawing/2014/main" id="{EBD43E2D-48F2-AE49-A917-4BAAB8D54AD0}"/>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Tree>
    <p:extLst>
      <p:ext uri="{BB962C8B-B14F-4D97-AF65-F5344CB8AC3E}">
        <p14:creationId xmlns:p14="http://schemas.microsoft.com/office/powerpoint/2010/main" val="368383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Providers: What’s Going On?</a:t>
            </a:r>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32</a:t>
            </a:fld>
            <a:endParaRPr lang="en-US" sz="1200" dirty="0"/>
          </a:p>
        </p:txBody>
      </p:sp>
      <p:grpSp>
        <p:nvGrpSpPr>
          <p:cNvPr id="8" name="Group 7">
            <a:extLst>
              <a:ext uri="{FF2B5EF4-FFF2-40B4-BE49-F238E27FC236}">
                <a16:creationId xmlns:a16="http://schemas.microsoft.com/office/drawing/2014/main" id="{7C7B515C-856A-2541-B060-E1854D629DCE}"/>
              </a:ext>
            </a:extLst>
          </p:cNvPr>
          <p:cNvGrpSpPr/>
          <p:nvPr/>
        </p:nvGrpSpPr>
        <p:grpSpPr>
          <a:xfrm>
            <a:off x="2160987" y="1702454"/>
            <a:ext cx="3866448" cy="2880411"/>
            <a:chOff x="3046413" y="1563670"/>
            <a:chExt cx="6096000" cy="4675900"/>
          </a:xfrm>
        </p:grpSpPr>
        <p:grpSp>
          <p:nvGrpSpPr>
            <p:cNvPr id="10" name="Group 9">
              <a:extLst>
                <a:ext uri="{FF2B5EF4-FFF2-40B4-BE49-F238E27FC236}">
                  <a16:creationId xmlns:a16="http://schemas.microsoft.com/office/drawing/2014/main" id="{DDD4DC1D-9E4F-8C42-B7B9-4A956C501051}"/>
                </a:ext>
              </a:extLst>
            </p:cNvPr>
            <p:cNvGrpSpPr/>
            <p:nvPr/>
          </p:nvGrpSpPr>
          <p:grpSpPr>
            <a:xfrm>
              <a:off x="3046413" y="1563670"/>
              <a:ext cx="6096000" cy="4675900"/>
              <a:chOff x="2399700" y="1539572"/>
              <a:chExt cx="6039434" cy="4632513"/>
            </a:xfrm>
          </p:grpSpPr>
          <p:sp>
            <p:nvSpPr>
              <p:cNvPr id="71" name="Oval 70">
                <a:extLst>
                  <a:ext uri="{FF2B5EF4-FFF2-40B4-BE49-F238E27FC236}">
                    <a16:creationId xmlns:a16="http://schemas.microsoft.com/office/drawing/2014/main" id="{413BF3A5-892A-A84E-93D4-52FB3871C0C3}"/>
                  </a:ext>
                </a:extLst>
              </p:cNvPr>
              <p:cNvSpPr/>
              <p:nvPr/>
            </p:nvSpPr>
            <p:spPr>
              <a:xfrm>
                <a:off x="3856351" y="5809576"/>
                <a:ext cx="3511566" cy="292798"/>
              </a:xfrm>
              <a:prstGeom prst="ellipse">
                <a:avLst/>
              </a:prstGeom>
              <a:gradFill flip="none" rotWithShape="1">
                <a:gsLst>
                  <a:gs pos="0">
                    <a:schemeClr val="bg1">
                      <a:lumMod val="50000"/>
                      <a:alpha val="49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800">
                  <a:defRPr/>
                </a:pPr>
                <a:endParaRPr lang="en-US" sz="1350" kern="0" dirty="0">
                  <a:solidFill>
                    <a:sysClr val="window" lastClr="FFFFFF"/>
                  </a:solidFill>
                  <a:latin typeface="Arial" panose="020B0604020202020204" pitchFamily="34" charset="0"/>
                  <a:cs typeface="Arial" panose="020B0604020202020204" pitchFamily="34" charset="0"/>
                </a:endParaRPr>
              </a:p>
            </p:txBody>
          </p:sp>
          <p:sp>
            <p:nvSpPr>
              <p:cNvPr id="72" name="Oval 71">
                <a:extLst>
                  <a:ext uri="{FF2B5EF4-FFF2-40B4-BE49-F238E27FC236}">
                    <a16:creationId xmlns:a16="http://schemas.microsoft.com/office/drawing/2014/main" id="{17C7D317-456E-4740-BB8D-177467D91CE4}"/>
                  </a:ext>
                </a:extLst>
              </p:cNvPr>
              <p:cNvSpPr/>
              <p:nvPr/>
            </p:nvSpPr>
            <p:spPr>
              <a:xfrm>
                <a:off x="2399700" y="5773803"/>
                <a:ext cx="3511566" cy="292798"/>
              </a:xfrm>
              <a:prstGeom prst="ellipse">
                <a:avLst/>
              </a:prstGeom>
              <a:gradFill flip="none" rotWithShape="1">
                <a:gsLst>
                  <a:gs pos="0">
                    <a:schemeClr val="bg1">
                      <a:lumMod val="50000"/>
                      <a:alpha val="49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800">
                  <a:defRPr/>
                </a:pPr>
                <a:endParaRPr lang="en-US" sz="1350" kern="0" dirty="0">
                  <a:solidFill>
                    <a:sysClr val="window" lastClr="FFFFFF"/>
                  </a:solidFill>
                  <a:latin typeface="Arial" panose="020B0604020202020204" pitchFamily="34" charset="0"/>
                  <a:cs typeface="Arial" panose="020B0604020202020204" pitchFamily="34" charset="0"/>
                </a:endParaRPr>
              </a:p>
            </p:txBody>
          </p:sp>
          <p:sp>
            <p:nvSpPr>
              <p:cNvPr id="73" name="Oval 72">
                <a:extLst>
                  <a:ext uri="{FF2B5EF4-FFF2-40B4-BE49-F238E27FC236}">
                    <a16:creationId xmlns:a16="http://schemas.microsoft.com/office/drawing/2014/main" id="{6CEED215-2A2C-AE47-AC55-9E1C75522DAA}"/>
                  </a:ext>
                </a:extLst>
              </p:cNvPr>
              <p:cNvSpPr/>
              <p:nvPr/>
            </p:nvSpPr>
            <p:spPr>
              <a:xfrm>
                <a:off x="4927568" y="5879287"/>
                <a:ext cx="3511566" cy="292798"/>
              </a:xfrm>
              <a:prstGeom prst="ellipse">
                <a:avLst/>
              </a:prstGeom>
              <a:gradFill flip="none" rotWithShape="1">
                <a:gsLst>
                  <a:gs pos="0">
                    <a:schemeClr val="bg1">
                      <a:lumMod val="50000"/>
                      <a:alpha val="49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800">
                  <a:defRPr/>
                </a:pPr>
                <a:endParaRPr lang="en-US" sz="1350" kern="0" dirty="0">
                  <a:solidFill>
                    <a:sysClr val="window" lastClr="FFFFFF"/>
                  </a:solidFill>
                  <a:latin typeface="Arial" panose="020B0604020202020204" pitchFamily="34" charset="0"/>
                  <a:cs typeface="Arial" panose="020B0604020202020204" pitchFamily="34" charset="0"/>
                </a:endParaRPr>
              </a:p>
            </p:txBody>
          </p:sp>
          <p:sp>
            <p:nvSpPr>
              <p:cNvPr id="74" name="Freeform 5">
                <a:extLst>
                  <a:ext uri="{FF2B5EF4-FFF2-40B4-BE49-F238E27FC236}">
                    <a16:creationId xmlns:a16="http://schemas.microsoft.com/office/drawing/2014/main" id="{B5839708-6017-C342-A946-F6E31CC6C6FF}"/>
                  </a:ext>
                </a:extLst>
              </p:cNvPr>
              <p:cNvSpPr>
                <a:spLocks/>
              </p:cNvSpPr>
              <p:nvPr/>
            </p:nvSpPr>
            <p:spPr bwMode="auto">
              <a:xfrm>
                <a:off x="4414297" y="4045802"/>
                <a:ext cx="726771" cy="1031772"/>
              </a:xfrm>
              <a:custGeom>
                <a:avLst/>
                <a:gdLst>
                  <a:gd name="T0" fmla="*/ 0 w 417"/>
                  <a:gd name="T1" fmla="*/ 0 h 592"/>
                  <a:gd name="T2" fmla="*/ 33 w 417"/>
                  <a:gd name="T3" fmla="*/ 339 h 592"/>
                  <a:gd name="T4" fmla="*/ 417 w 417"/>
                  <a:gd name="T5" fmla="*/ 592 h 592"/>
                  <a:gd name="T6" fmla="*/ 398 w 417"/>
                  <a:gd name="T7" fmla="*/ 244 h 592"/>
                  <a:gd name="T8" fmla="*/ 0 w 417"/>
                  <a:gd name="T9" fmla="*/ 0 h 592"/>
                </a:gdLst>
                <a:ahLst/>
                <a:cxnLst>
                  <a:cxn ang="0">
                    <a:pos x="T0" y="T1"/>
                  </a:cxn>
                  <a:cxn ang="0">
                    <a:pos x="T2" y="T3"/>
                  </a:cxn>
                  <a:cxn ang="0">
                    <a:pos x="T4" y="T5"/>
                  </a:cxn>
                  <a:cxn ang="0">
                    <a:pos x="T6" y="T7"/>
                  </a:cxn>
                  <a:cxn ang="0">
                    <a:pos x="T8" y="T9"/>
                  </a:cxn>
                </a:cxnLst>
                <a:rect l="0" t="0" r="r" b="b"/>
                <a:pathLst>
                  <a:path w="417" h="592">
                    <a:moveTo>
                      <a:pt x="0" y="0"/>
                    </a:moveTo>
                    <a:lnTo>
                      <a:pt x="33" y="339"/>
                    </a:lnTo>
                    <a:lnTo>
                      <a:pt x="417" y="592"/>
                    </a:lnTo>
                    <a:lnTo>
                      <a:pt x="398" y="244"/>
                    </a:lnTo>
                    <a:lnTo>
                      <a:pt x="0" y="0"/>
                    </a:lnTo>
                    <a:close/>
                  </a:path>
                </a:pathLst>
              </a:custGeom>
              <a:gradFill flip="none" rotWithShape="1">
                <a:gsLst>
                  <a:gs pos="0">
                    <a:schemeClr val="bg1"/>
                  </a:gs>
                  <a:gs pos="100000">
                    <a:schemeClr val="bg1">
                      <a:lumMod val="75000"/>
                    </a:schemeClr>
                  </a:gs>
                </a:gsLst>
                <a:lin ang="2700000" scaled="1"/>
                <a:tileRect/>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75" name="Freeform 6">
                <a:extLst>
                  <a:ext uri="{FF2B5EF4-FFF2-40B4-BE49-F238E27FC236}">
                    <a16:creationId xmlns:a16="http://schemas.microsoft.com/office/drawing/2014/main" id="{937C007F-0D8B-334F-A57A-A82E94136D4A}"/>
                  </a:ext>
                </a:extLst>
              </p:cNvPr>
              <p:cNvSpPr>
                <a:spLocks/>
              </p:cNvSpPr>
              <p:nvPr/>
            </p:nvSpPr>
            <p:spPr bwMode="auto">
              <a:xfrm>
                <a:off x="4504926" y="2573087"/>
                <a:ext cx="845285" cy="721543"/>
              </a:xfrm>
              <a:custGeom>
                <a:avLst/>
                <a:gdLst>
                  <a:gd name="T0" fmla="*/ 239 w 485"/>
                  <a:gd name="T1" fmla="*/ 30 h 414"/>
                  <a:gd name="T2" fmla="*/ 0 w 485"/>
                  <a:gd name="T3" fmla="*/ 241 h 414"/>
                  <a:gd name="T4" fmla="*/ 45 w 485"/>
                  <a:gd name="T5" fmla="*/ 414 h 414"/>
                  <a:gd name="T6" fmla="*/ 322 w 485"/>
                  <a:gd name="T7" fmla="*/ 355 h 414"/>
                  <a:gd name="T8" fmla="*/ 485 w 485"/>
                  <a:gd name="T9" fmla="*/ 99 h 414"/>
                  <a:gd name="T10" fmla="*/ 334 w 485"/>
                  <a:gd name="T11" fmla="*/ 0 h 414"/>
                  <a:gd name="T12" fmla="*/ 239 w 485"/>
                  <a:gd name="T13" fmla="*/ 30 h 414"/>
                </a:gdLst>
                <a:ahLst/>
                <a:cxnLst>
                  <a:cxn ang="0">
                    <a:pos x="T0" y="T1"/>
                  </a:cxn>
                  <a:cxn ang="0">
                    <a:pos x="T2" y="T3"/>
                  </a:cxn>
                  <a:cxn ang="0">
                    <a:pos x="T4" y="T5"/>
                  </a:cxn>
                  <a:cxn ang="0">
                    <a:pos x="T6" y="T7"/>
                  </a:cxn>
                  <a:cxn ang="0">
                    <a:pos x="T8" y="T9"/>
                  </a:cxn>
                  <a:cxn ang="0">
                    <a:pos x="T10" y="T11"/>
                  </a:cxn>
                  <a:cxn ang="0">
                    <a:pos x="T12" y="T13"/>
                  </a:cxn>
                </a:cxnLst>
                <a:rect l="0" t="0" r="r" b="b"/>
                <a:pathLst>
                  <a:path w="485" h="414">
                    <a:moveTo>
                      <a:pt x="239" y="30"/>
                    </a:moveTo>
                    <a:lnTo>
                      <a:pt x="0" y="241"/>
                    </a:lnTo>
                    <a:lnTo>
                      <a:pt x="45" y="414"/>
                    </a:lnTo>
                    <a:lnTo>
                      <a:pt x="322" y="355"/>
                    </a:lnTo>
                    <a:lnTo>
                      <a:pt x="485" y="99"/>
                    </a:lnTo>
                    <a:lnTo>
                      <a:pt x="334" y="0"/>
                    </a:lnTo>
                    <a:lnTo>
                      <a:pt x="239" y="30"/>
                    </a:lnTo>
                    <a:close/>
                  </a:path>
                </a:pathLst>
              </a:custGeom>
              <a:solidFill>
                <a:schemeClr val="accent5">
                  <a:lumMod val="40000"/>
                  <a:lumOff val="60000"/>
                </a:schemeClr>
              </a:soli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76" name="Freeform 7">
                <a:extLst>
                  <a:ext uri="{FF2B5EF4-FFF2-40B4-BE49-F238E27FC236}">
                    <a16:creationId xmlns:a16="http://schemas.microsoft.com/office/drawing/2014/main" id="{EBA5B1AB-A6F0-6D46-8AB6-AB489AB081E9}"/>
                  </a:ext>
                </a:extLst>
              </p:cNvPr>
              <p:cNvSpPr>
                <a:spLocks/>
              </p:cNvSpPr>
              <p:nvPr/>
            </p:nvSpPr>
            <p:spPr bwMode="auto">
              <a:xfrm>
                <a:off x="4972011" y="2872859"/>
                <a:ext cx="725028" cy="909772"/>
              </a:xfrm>
              <a:custGeom>
                <a:avLst/>
                <a:gdLst>
                  <a:gd name="T0" fmla="*/ 0 w 416"/>
                  <a:gd name="T1" fmla="*/ 0 h 522"/>
                  <a:gd name="T2" fmla="*/ 416 w 416"/>
                  <a:gd name="T3" fmla="*/ 233 h 522"/>
                  <a:gd name="T4" fmla="*/ 350 w 416"/>
                  <a:gd name="T5" fmla="*/ 522 h 522"/>
                  <a:gd name="T6" fmla="*/ 14 w 416"/>
                  <a:gd name="T7" fmla="*/ 337 h 522"/>
                  <a:gd name="T8" fmla="*/ 0 w 416"/>
                  <a:gd name="T9" fmla="*/ 0 h 522"/>
                </a:gdLst>
                <a:ahLst/>
                <a:cxnLst>
                  <a:cxn ang="0">
                    <a:pos x="T0" y="T1"/>
                  </a:cxn>
                  <a:cxn ang="0">
                    <a:pos x="T2" y="T3"/>
                  </a:cxn>
                  <a:cxn ang="0">
                    <a:pos x="T4" y="T5"/>
                  </a:cxn>
                  <a:cxn ang="0">
                    <a:pos x="T6" y="T7"/>
                  </a:cxn>
                  <a:cxn ang="0">
                    <a:pos x="T8" y="T9"/>
                  </a:cxn>
                </a:cxnLst>
                <a:rect l="0" t="0" r="r" b="b"/>
                <a:pathLst>
                  <a:path w="416" h="522">
                    <a:moveTo>
                      <a:pt x="0" y="0"/>
                    </a:moveTo>
                    <a:lnTo>
                      <a:pt x="416" y="233"/>
                    </a:lnTo>
                    <a:lnTo>
                      <a:pt x="350" y="522"/>
                    </a:lnTo>
                    <a:lnTo>
                      <a:pt x="14" y="337"/>
                    </a:lnTo>
                    <a:lnTo>
                      <a:pt x="0" y="0"/>
                    </a:lnTo>
                    <a:close/>
                  </a:path>
                </a:pathLst>
              </a:custGeom>
              <a:gradFill flip="none" rotWithShape="1">
                <a:gsLst>
                  <a:gs pos="0">
                    <a:schemeClr val="bg1"/>
                  </a:gs>
                  <a:gs pos="100000">
                    <a:schemeClr val="bg1">
                      <a:lumMod val="75000"/>
                    </a:schemeClr>
                  </a:gs>
                </a:gsLst>
                <a:lin ang="2700000" scaled="1"/>
                <a:tileRect/>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77" name="Freeform 8">
                <a:extLst>
                  <a:ext uri="{FF2B5EF4-FFF2-40B4-BE49-F238E27FC236}">
                    <a16:creationId xmlns:a16="http://schemas.microsoft.com/office/drawing/2014/main" id="{0FAB1BED-4BEF-7B4E-86A0-D6C162870EA0}"/>
                  </a:ext>
                </a:extLst>
              </p:cNvPr>
              <p:cNvSpPr>
                <a:spLocks/>
              </p:cNvSpPr>
              <p:nvPr/>
            </p:nvSpPr>
            <p:spPr bwMode="auto">
              <a:xfrm>
                <a:off x="4930183" y="3442772"/>
                <a:ext cx="585600" cy="1157258"/>
              </a:xfrm>
              <a:custGeom>
                <a:avLst/>
                <a:gdLst>
                  <a:gd name="T0" fmla="*/ 0 w 336"/>
                  <a:gd name="T1" fmla="*/ 311 h 664"/>
                  <a:gd name="T2" fmla="*/ 21 w 336"/>
                  <a:gd name="T3" fmla="*/ 664 h 664"/>
                  <a:gd name="T4" fmla="*/ 151 w 336"/>
                  <a:gd name="T5" fmla="*/ 545 h 664"/>
                  <a:gd name="T6" fmla="*/ 336 w 336"/>
                  <a:gd name="T7" fmla="*/ 0 h 664"/>
                  <a:gd name="T8" fmla="*/ 0 w 336"/>
                  <a:gd name="T9" fmla="*/ 311 h 664"/>
                </a:gdLst>
                <a:ahLst/>
                <a:cxnLst>
                  <a:cxn ang="0">
                    <a:pos x="T0" y="T1"/>
                  </a:cxn>
                  <a:cxn ang="0">
                    <a:pos x="T2" y="T3"/>
                  </a:cxn>
                  <a:cxn ang="0">
                    <a:pos x="T4" y="T5"/>
                  </a:cxn>
                  <a:cxn ang="0">
                    <a:pos x="T6" y="T7"/>
                  </a:cxn>
                  <a:cxn ang="0">
                    <a:pos x="T8" y="T9"/>
                  </a:cxn>
                </a:cxnLst>
                <a:rect l="0" t="0" r="r" b="b"/>
                <a:pathLst>
                  <a:path w="336" h="664">
                    <a:moveTo>
                      <a:pt x="0" y="311"/>
                    </a:moveTo>
                    <a:lnTo>
                      <a:pt x="21" y="664"/>
                    </a:lnTo>
                    <a:lnTo>
                      <a:pt x="151" y="545"/>
                    </a:lnTo>
                    <a:lnTo>
                      <a:pt x="336" y="0"/>
                    </a:lnTo>
                    <a:lnTo>
                      <a:pt x="0" y="311"/>
                    </a:lnTo>
                    <a:close/>
                  </a:path>
                </a:pathLst>
              </a:custGeom>
              <a:gradFill>
                <a:gsLst>
                  <a:gs pos="0">
                    <a:schemeClr val="bg1">
                      <a:lumMod val="50000"/>
                    </a:schemeClr>
                  </a:gs>
                  <a:gs pos="100000">
                    <a:schemeClr val="bg1">
                      <a:lumMod val="75000"/>
                    </a:schemeClr>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78" name="Freeform 9">
                <a:extLst>
                  <a:ext uri="{FF2B5EF4-FFF2-40B4-BE49-F238E27FC236}">
                    <a16:creationId xmlns:a16="http://schemas.microsoft.com/office/drawing/2014/main" id="{28D92B76-1099-5244-A906-B6D8E68EC767}"/>
                  </a:ext>
                </a:extLst>
              </p:cNvPr>
              <p:cNvSpPr>
                <a:spLocks/>
              </p:cNvSpPr>
              <p:nvPr/>
            </p:nvSpPr>
            <p:spPr bwMode="auto">
              <a:xfrm>
                <a:off x="4471812" y="4634250"/>
                <a:ext cx="705857" cy="1007372"/>
              </a:xfrm>
              <a:custGeom>
                <a:avLst/>
                <a:gdLst>
                  <a:gd name="T0" fmla="*/ 31 w 405"/>
                  <a:gd name="T1" fmla="*/ 327 h 578"/>
                  <a:gd name="T2" fmla="*/ 0 w 405"/>
                  <a:gd name="T3" fmla="*/ 0 h 578"/>
                  <a:gd name="T4" fmla="*/ 384 w 405"/>
                  <a:gd name="T5" fmla="*/ 253 h 578"/>
                  <a:gd name="T6" fmla="*/ 405 w 405"/>
                  <a:gd name="T7" fmla="*/ 578 h 578"/>
                  <a:gd name="T8" fmla="*/ 31 w 405"/>
                  <a:gd name="T9" fmla="*/ 327 h 578"/>
                </a:gdLst>
                <a:ahLst/>
                <a:cxnLst>
                  <a:cxn ang="0">
                    <a:pos x="T0" y="T1"/>
                  </a:cxn>
                  <a:cxn ang="0">
                    <a:pos x="T2" y="T3"/>
                  </a:cxn>
                  <a:cxn ang="0">
                    <a:pos x="T4" y="T5"/>
                  </a:cxn>
                  <a:cxn ang="0">
                    <a:pos x="T6" y="T7"/>
                  </a:cxn>
                  <a:cxn ang="0">
                    <a:pos x="T8" y="T9"/>
                  </a:cxn>
                </a:cxnLst>
                <a:rect l="0" t="0" r="r" b="b"/>
                <a:pathLst>
                  <a:path w="405" h="578">
                    <a:moveTo>
                      <a:pt x="31" y="327"/>
                    </a:moveTo>
                    <a:lnTo>
                      <a:pt x="0" y="0"/>
                    </a:lnTo>
                    <a:lnTo>
                      <a:pt x="384" y="253"/>
                    </a:lnTo>
                    <a:lnTo>
                      <a:pt x="405" y="578"/>
                    </a:lnTo>
                    <a:lnTo>
                      <a:pt x="31" y="327"/>
                    </a:lnTo>
                    <a:close/>
                  </a:path>
                </a:pathLst>
              </a:custGeom>
              <a:gradFill>
                <a:gsLst>
                  <a:gs pos="0">
                    <a:schemeClr val="accent5"/>
                  </a:gs>
                  <a:gs pos="100000">
                    <a:schemeClr val="accent5">
                      <a:lumMod val="60000"/>
                      <a:lumOff val="40000"/>
                    </a:schemeClr>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79" name="Freeform 10">
                <a:extLst>
                  <a:ext uri="{FF2B5EF4-FFF2-40B4-BE49-F238E27FC236}">
                    <a16:creationId xmlns:a16="http://schemas.microsoft.com/office/drawing/2014/main" id="{8BD692D9-17FA-B348-B9C2-A964915B604C}"/>
                  </a:ext>
                </a:extLst>
              </p:cNvPr>
              <p:cNvSpPr>
                <a:spLocks/>
              </p:cNvSpPr>
              <p:nvPr/>
            </p:nvSpPr>
            <p:spPr bwMode="auto">
              <a:xfrm>
                <a:off x="4876155" y="4730745"/>
                <a:ext cx="932428" cy="1176429"/>
              </a:xfrm>
              <a:custGeom>
                <a:avLst/>
                <a:gdLst>
                  <a:gd name="T0" fmla="*/ 123 w 535"/>
                  <a:gd name="T1" fmla="*/ 0 h 675"/>
                  <a:gd name="T2" fmla="*/ 0 w 535"/>
                  <a:gd name="T3" fmla="*/ 410 h 675"/>
                  <a:gd name="T4" fmla="*/ 398 w 535"/>
                  <a:gd name="T5" fmla="*/ 675 h 675"/>
                  <a:gd name="T6" fmla="*/ 535 w 535"/>
                  <a:gd name="T7" fmla="*/ 263 h 675"/>
                  <a:gd name="T8" fmla="*/ 123 w 535"/>
                  <a:gd name="T9" fmla="*/ 0 h 675"/>
                </a:gdLst>
                <a:ahLst/>
                <a:cxnLst>
                  <a:cxn ang="0">
                    <a:pos x="T0" y="T1"/>
                  </a:cxn>
                  <a:cxn ang="0">
                    <a:pos x="T2" y="T3"/>
                  </a:cxn>
                  <a:cxn ang="0">
                    <a:pos x="T4" y="T5"/>
                  </a:cxn>
                  <a:cxn ang="0">
                    <a:pos x="T6" y="T7"/>
                  </a:cxn>
                  <a:cxn ang="0">
                    <a:pos x="T8" y="T9"/>
                  </a:cxn>
                </a:cxnLst>
                <a:rect l="0" t="0" r="r" b="b"/>
                <a:pathLst>
                  <a:path w="535" h="675">
                    <a:moveTo>
                      <a:pt x="123" y="0"/>
                    </a:moveTo>
                    <a:lnTo>
                      <a:pt x="0" y="410"/>
                    </a:lnTo>
                    <a:lnTo>
                      <a:pt x="398" y="675"/>
                    </a:lnTo>
                    <a:lnTo>
                      <a:pt x="535" y="263"/>
                    </a:lnTo>
                    <a:lnTo>
                      <a:pt x="123" y="0"/>
                    </a:lnTo>
                    <a:close/>
                  </a:path>
                </a:pathLst>
              </a:custGeom>
              <a:gradFill flip="none" rotWithShape="1">
                <a:gsLst>
                  <a:gs pos="0">
                    <a:schemeClr val="bg1"/>
                  </a:gs>
                  <a:gs pos="100000">
                    <a:schemeClr val="bg1">
                      <a:lumMod val="75000"/>
                    </a:schemeClr>
                  </a:gs>
                </a:gsLst>
                <a:lin ang="2700000" scaled="1"/>
                <a:tileRect/>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80" name="Freeform 11">
                <a:extLst>
                  <a:ext uri="{FF2B5EF4-FFF2-40B4-BE49-F238E27FC236}">
                    <a16:creationId xmlns:a16="http://schemas.microsoft.com/office/drawing/2014/main" id="{517EB3D5-C00F-9D4D-82A6-BA03D4A57E5A}"/>
                  </a:ext>
                </a:extLst>
              </p:cNvPr>
              <p:cNvSpPr>
                <a:spLocks/>
              </p:cNvSpPr>
              <p:nvPr/>
            </p:nvSpPr>
            <p:spPr bwMode="auto">
              <a:xfrm>
                <a:off x="4876155" y="4730745"/>
                <a:ext cx="932428" cy="1176429"/>
              </a:xfrm>
              <a:custGeom>
                <a:avLst/>
                <a:gdLst>
                  <a:gd name="T0" fmla="*/ 123 w 535"/>
                  <a:gd name="T1" fmla="*/ 0 h 675"/>
                  <a:gd name="T2" fmla="*/ 0 w 535"/>
                  <a:gd name="T3" fmla="*/ 410 h 675"/>
                  <a:gd name="T4" fmla="*/ 398 w 535"/>
                  <a:gd name="T5" fmla="*/ 675 h 675"/>
                  <a:gd name="T6" fmla="*/ 535 w 535"/>
                  <a:gd name="T7" fmla="*/ 263 h 675"/>
                  <a:gd name="T8" fmla="*/ 123 w 535"/>
                  <a:gd name="T9" fmla="*/ 0 h 675"/>
                </a:gdLst>
                <a:ahLst/>
                <a:cxnLst>
                  <a:cxn ang="0">
                    <a:pos x="T0" y="T1"/>
                  </a:cxn>
                  <a:cxn ang="0">
                    <a:pos x="T2" y="T3"/>
                  </a:cxn>
                  <a:cxn ang="0">
                    <a:pos x="T4" y="T5"/>
                  </a:cxn>
                  <a:cxn ang="0">
                    <a:pos x="T6" y="T7"/>
                  </a:cxn>
                  <a:cxn ang="0">
                    <a:pos x="T8" y="T9"/>
                  </a:cxn>
                </a:cxnLst>
                <a:rect l="0" t="0" r="r" b="b"/>
                <a:pathLst>
                  <a:path w="535" h="675">
                    <a:moveTo>
                      <a:pt x="123" y="0"/>
                    </a:moveTo>
                    <a:lnTo>
                      <a:pt x="0" y="410"/>
                    </a:lnTo>
                    <a:lnTo>
                      <a:pt x="398" y="675"/>
                    </a:lnTo>
                    <a:lnTo>
                      <a:pt x="535" y="263"/>
                    </a:lnTo>
                    <a:lnTo>
                      <a:pt x="123"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81" name="Freeform 12">
                <a:extLst>
                  <a:ext uri="{FF2B5EF4-FFF2-40B4-BE49-F238E27FC236}">
                    <a16:creationId xmlns:a16="http://schemas.microsoft.com/office/drawing/2014/main" id="{EEEB5D97-C9FD-4846-A250-884940DD00F3}"/>
                  </a:ext>
                </a:extLst>
              </p:cNvPr>
              <p:cNvSpPr>
                <a:spLocks/>
              </p:cNvSpPr>
              <p:nvPr/>
            </p:nvSpPr>
            <p:spPr bwMode="auto">
              <a:xfrm>
                <a:off x="3760727" y="3650173"/>
                <a:ext cx="711086" cy="986458"/>
              </a:xfrm>
              <a:custGeom>
                <a:avLst/>
                <a:gdLst>
                  <a:gd name="T0" fmla="*/ 0 w 408"/>
                  <a:gd name="T1" fmla="*/ 0 h 566"/>
                  <a:gd name="T2" fmla="*/ 375 w 408"/>
                  <a:gd name="T3" fmla="*/ 227 h 566"/>
                  <a:gd name="T4" fmla="*/ 408 w 408"/>
                  <a:gd name="T5" fmla="*/ 566 h 566"/>
                  <a:gd name="T6" fmla="*/ 50 w 408"/>
                  <a:gd name="T7" fmla="*/ 331 h 566"/>
                  <a:gd name="T8" fmla="*/ 0 w 408"/>
                  <a:gd name="T9" fmla="*/ 0 h 566"/>
                </a:gdLst>
                <a:ahLst/>
                <a:cxnLst>
                  <a:cxn ang="0">
                    <a:pos x="T0" y="T1"/>
                  </a:cxn>
                  <a:cxn ang="0">
                    <a:pos x="T2" y="T3"/>
                  </a:cxn>
                  <a:cxn ang="0">
                    <a:pos x="T4" y="T5"/>
                  </a:cxn>
                  <a:cxn ang="0">
                    <a:pos x="T6" y="T7"/>
                  </a:cxn>
                  <a:cxn ang="0">
                    <a:pos x="T8" y="T9"/>
                  </a:cxn>
                </a:cxnLst>
                <a:rect l="0" t="0" r="r" b="b"/>
                <a:pathLst>
                  <a:path w="408" h="566">
                    <a:moveTo>
                      <a:pt x="0" y="0"/>
                    </a:moveTo>
                    <a:lnTo>
                      <a:pt x="375" y="227"/>
                    </a:lnTo>
                    <a:lnTo>
                      <a:pt x="408" y="566"/>
                    </a:lnTo>
                    <a:lnTo>
                      <a:pt x="50" y="331"/>
                    </a:lnTo>
                    <a:lnTo>
                      <a:pt x="0" y="0"/>
                    </a:lnTo>
                    <a:close/>
                  </a:path>
                </a:pathLst>
              </a:custGeom>
              <a:gradFill>
                <a:gsLst>
                  <a:gs pos="0">
                    <a:schemeClr val="accent5"/>
                  </a:gs>
                  <a:gs pos="100000">
                    <a:schemeClr val="accent5">
                      <a:lumMod val="60000"/>
                      <a:lumOff val="40000"/>
                    </a:schemeClr>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82" name="Freeform 13">
                <a:extLst>
                  <a:ext uri="{FF2B5EF4-FFF2-40B4-BE49-F238E27FC236}">
                    <a16:creationId xmlns:a16="http://schemas.microsoft.com/office/drawing/2014/main" id="{B0429BD9-8AB0-1C45-A75C-66650B608997}"/>
                  </a:ext>
                </a:extLst>
              </p:cNvPr>
              <p:cNvSpPr>
                <a:spLocks/>
              </p:cNvSpPr>
              <p:nvPr/>
            </p:nvSpPr>
            <p:spPr bwMode="auto">
              <a:xfrm>
                <a:off x="3996011" y="2890287"/>
                <a:ext cx="660542" cy="1159001"/>
              </a:xfrm>
              <a:custGeom>
                <a:avLst/>
                <a:gdLst>
                  <a:gd name="T0" fmla="*/ 358 w 379"/>
                  <a:gd name="T1" fmla="*/ 0 h 665"/>
                  <a:gd name="T2" fmla="*/ 379 w 379"/>
                  <a:gd name="T3" fmla="*/ 358 h 665"/>
                  <a:gd name="T4" fmla="*/ 38 w 379"/>
                  <a:gd name="T5" fmla="*/ 665 h 665"/>
                  <a:gd name="T6" fmla="*/ 0 w 379"/>
                  <a:gd name="T7" fmla="*/ 315 h 665"/>
                  <a:gd name="T8" fmla="*/ 358 w 379"/>
                  <a:gd name="T9" fmla="*/ 0 h 665"/>
                </a:gdLst>
                <a:ahLst/>
                <a:cxnLst>
                  <a:cxn ang="0">
                    <a:pos x="T0" y="T1"/>
                  </a:cxn>
                  <a:cxn ang="0">
                    <a:pos x="T2" y="T3"/>
                  </a:cxn>
                  <a:cxn ang="0">
                    <a:pos x="T4" y="T5"/>
                  </a:cxn>
                  <a:cxn ang="0">
                    <a:pos x="T6" y="T7"/>
                  </a:cxn>
                  <a:cxn ang="0">
                    <a:pos x="T8" y="T9"/>
                  </a:cxn>
                </a:cxnLst>
                <a:rect l="0" t="0" r="r" b="b"/>
                <a:pathLst>
                  <a:path w="379" h="665">
                    <a:moveTo>
                      <a:pt x="358" y="0"/>
                    </a:moveTo>
                    <a:lnTo>
                      <a:pt x="379" y="358"/>
                    </a:lnTo>
                    <a:lnTo>
                      <a:pt x="38" y="665"/>
                    </a:lnTo>
                    <a:lnTo>
                      <a:pt x="0" y="315"/>
                    </a:lnTo>
                    <a:lnTo>
                      <a:pt x="358" y="0"/>
                    </a:lnTo>
                    <a:close/>
                  </a:path>
                </a:pathLst>
              </a:custGeom>
              <a:gradFill>
                <a:gsLst>
                  <a:gs pos="0">
                    <a:schemeClr val="accent5">
                      <a:lumMod val="50000"/>
                    </a:schemeClr>
                  </a:gs>
                  <a:gs pos="100000">
                    <a:schemeClr val="accent5"/>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83" name="Freeform 14">
                <a:extLst>
                  <a:ext uri="{FF2B5EF4-FFF2-40B4-BE49-F238E27FC236}">
                    <a16:creationId xmlns:a16="http://schemas.microsoft.com/office/drawing/2014/main" id="{3D789D50-EE28-8B42-B145-0C1783AC8DE0}"/>
                  </a:ext>
                </a:extLst>
              </p:cNvPr>
              <p:cNvSpPr>
                <a:spLocks/>
              </p:cNvSpPr>
              <p:nvPr/>
            </p:nvSpPr>
            <p:spPr bwMode="auto">
              <a:xfrm>
                <a:off x="4199927" y="3554316"/>
                <a:ext cx="766858" cy="1045714"/>
              </a:xfrm>
              <a:custGeom>
                <a:avLst/>
                <a:gdLst>
                  <a:gd name="T0" fmla="*/ 419 w 440"/>
                  <a:gd name="T1" fmla="*/ 247 h 600"/>
                  <a:gd name="T2" fmla="*/ 440 w 440"/>
                  <a:gd name="T3" fmla="*/ 600 h 600"/>
                  <a:gd name="T4" fmla="*/ 33 w 440"/>
                  <a:gd name="T5" fmla="*/ 351 h 600"/>
                  <a:gd name="T6" fmla="*/ 0 w 440"/>
                  <a:gd name="T7" fmla="*/ 0 h 600"/>
                  <a:gd name="T8" fmla="*/ 419 w 440"/>
                  <a:gd name="T9" fmla="*/ 247 h 600"/>
                </a:gdLst>
                <a:ahLst/>
                <a:cxnLst>
                  <a:cxn ang="0">
                    <a:pos x="T0" y="T1"/>
                  </a:cxn>
                  <a:cxn ang="0">
                    <a:pos x="T2" y="T3"/>
                  </a:cxn>
                  <a:cxn ang="0">
                    <a:pos x="T4" y="T5"/>
                  </a:cxn>
                  <a:cxn ang="0">
                    <a:pos x="T6" y="T7"/>
                  </a:cxn>
                  <a:cxn ang="0">
                    <a:pos x="T8" y="T9"/>
                  </a:cxn>
                </a:cxnLst>
                <a:rect l="0" t="0" r="r" b="b"/>
                <a:pathLst>
                  <a:path w="440" h="600">
                    <a:moveTo>
                      <a:pt x="419" y="247"/>
                    </a:moveTo>
                    <a:lnTo>
                      <a:pt x="440" y="600"/>
                    </a:lnTo>
                    <a:lnTo>
                      <a:pt x="33" y="351"/>
                    </a:lnTo>
                    <a:lnTo>
                      <a:pt x="0" y="0"/>
                    </a:lnTo>
                    <a:lnTo>
                      <a:pt x="419" y="247"/>
                    </a:lnTo>
                    <a:close/>
                  </a:path>
                </a:pathLst>
              </a:custGeom>
              <a:gradFill flip="none" rotWithShape="1">
                <a:gsLst>
                  <a:gs pos="0">
                    <a:schemeClr val="bg1"/>
                  </a:gs>
                  <a:gs pos="100000">
                    <a:schemeClr val="bg1">
                      <a:lumMod val="75000"/>
                    </a:schemeClr>
                  </a:gs>
                </a:gsLst>
                <a:lin ang="2700000" scaled="1"/>
                <a:tileRect/>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84" name="Freeform 15">
                <a:extLst>
                  <a:ext uri="{FF2B5EF4-FFF2-40B4-BE49-F238E27FC236}">
                    <a16:creationId xmlns:a16="http://schemas.microsoft.com/office/drawing/2014/main" id="{F0C3EE77-0C88-D04A-9141-CA34F8F68180}"/>
                  </a:ext>
                </a:extLst>
              </p:cNvPr>
              <p:cNvSpPr>
                <a:spLocks/>
              </p:cNvSpPr>
              <p:nvPr/>
            </p:nvSpPr>
            <p:spPr bwMode="auto">
              <a:xfrm>
                <a:off x="4196752" y="3011666"/>
                <a:ext cx="1357685" cy="979486"/>
              </a:xfrm>
              <a:custGeom>
                <a:avLst/>
                <a:gdLst>
                  <a:gd name="T0" fmla="*/ 419 w 779"/>
                  <a:gd name="T1" fmla="*/ 562 h 562"/>
                  <a:gd name="T2" fmla="*/ 779 w 779"/>
                  <a:gd name="T3" fmla="*/ 235 h 562"/>
                  <a:gd name="T4" fmla="*/ 357 w 779"/>
                  <a:gd name="T5" fmla="*/ 0 h 562"/>
                  <a:gd name="T6" fmla="*/ 0 w 779"/>
                  <a:gd name="T7" fmla="*/ 315 h 562"/>
                  <a:gd name="T8" fmla="*/ 419 w 779"/>
                  <a:gd name="T9" fmla="*/ 562 h 562"/>
                </a:gdLst>
                <a:ahLst/>
                <a:cxnLst>
                  <a:cxn ang="0">
                    <a:pos x="T0" y="T1"/>
                  </a:cxn>
                  <a:cxn ang="0">
                    <a:pos x="T2" y="T3"/>
                  </a:cxn>
                  <a:cxn ang="0">
                    <a:pos x="T4" y="T5"/>
                  </a:cxn>
                  <a:cxn ang="0">
                    <a:pos x="T6" y="T7"/>
                  </a:cxn>
                  <a:cxn ang="0">
                    <a:pos x="T8" y="T9"/>
                  </a:cxn>
                </a:cxnLst>
                <a:rect l="0" t="0" r="r" b="b"/>
                <a:pathLst>
                  <a:path w="779" h="562">
                    <a:moveTo>
                      <a:pt x="419" y="562"/>
                    </a:moveTo>
                    <a:lnTo>
                      <a:pt x="779" y="235"/>
                    </a:lnTo>
                    <a:lnTo>
                      <a:pt x="357" y="0"/>
                    </a:lnTo>
                    <a:lnTo>
                      <a:pt x="0" y="315"/>
                    </a:lnTo>
                    <a:lnTo>
                      <a:pt x="419" y="562"/>
                    </a:lnTo>
                    <a:close/>
                  </a:path>
                </a:pathLst>
              </a:custGeom>
              <a:solidFill>
                <a:schemeClr val="bg1">
                  <a:lumMod val="95000"/>
                </a:schemeClr>
              </a:soli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85" name="Freeform 16">
                <a:extLst>
                  <a:ext uri="{FF2B5EF4-FFF2-40B4-BE49-F238E27FC236}">
                    <a16:creationId xmlns:a16="http://schemas.microsoft.com/office/drawing/2014/main" id="{20168A46-69B5-8048-8B63-8E67684633BE}"/>
                  </a:ext>
                </a:extLst>
              </p:cNvPr>
              <p:cNvSpPr>
                <a:spLocks/>
              </p:cNvSpPr>
              <p:nvPr/>
            </p:nvSpPr>
            <p:spPr bwMode="auto">
              <a:xfrm>
                <a:off x="5569812" y="4899802"/>
                <a:ext cx="768600" cy="1007372"/>
              </a:xfrm>
              <a:custGeom>
                <a:avLst/>
                <a:gdLst>
                  <a:gd name="T0" fmla="*/ 0 w 441"/>
                  <a:gd name="T1" fmla="*/ 578 h 578"/>
                  <a:gd name="T2" fmla="*/ 137 w 441"/>
                  <a:gd name="T3" fmla="*/ 166 h 578"/>
                  <a:gd name="T4" fmla="*/ 441 w 441"/>
                  <a:gd name="T5" fmla="*/ 0 h 578"/>
                  <a:gd name="T6" fmla="*/ 308 w 441"/>
                  <a:gd name="T7" fmla="*/ 394 h 578"/>
                  <a:gd name="T8" fmla="*/ 0 w 441"/>
                  <a:gd name="T9" fmla="*/ 578 h 578"/>
                </a:gdLst>
                <a:ahLst/>
                <a:cxnLst>
                  <a:cxn ang="0">
                    <a:pos x="T0" y="T1"/>
                  </a:cxn>
                  <a:cxn ang="0">
                    <a:pos x="T2" y="T3"/>
                  </a:cxn>
                  <a:cxn ang="0">
                    <a:pos x="T4" y="T5"/>
                  </a:cxn>
                  <a:cxn ang="0">
                    <a:pos x="T6" y="T7"/>
                  </a:cxn>
                  <a:cxn ang="0">
                    <a:pos x="T8" y="T9"/>
                  </a:cxn>
                </a:cxnLst>
                <a:rect l="0" t="0" r="r" b="b"/>
                <a:pathLst>
                  <a:path w="441" h="578">
                    <a:moveTo>
                      <a:pt x="0" y="578"/>
                    </a:moveTo>
                    <a:lnTo>
                      <a:pt x="137" y="166"/>
                    </a:lnTo>
                    <a:lnTo>
                      <a:pt x="441" y="0"/>
                    </a:lnTo>
                    <a:lnTo>
                      <a:pt x="308" y="394"/>
                    </a:lnTo>
                    <a:lnTo>
                      <a:pt x="0" y="578"/>
                    </a:lnTo>
                    <a:close/>
                  </a:path>
                </a:pathLst>
              </a:custGeom>
              <a:gradFill>
                <a:gsLst>
                  <a:gs pos="0">
                    <a:schemeClr val="bg1">
                      <a:lumMod val="50000"/>
                    </a:schemeClr>
                  </a:gs>
                  <a:gs pos="100000">
                    <a:schemeClr val="bg1">
                      <a:lumMod val="75000"/>
                    </a:schemeClr>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86" name="Freeform 17">
                <a:extLst>
                  <a:ext uri="{FF2B5EF4-FFF2-40B4-BE49-F238E27FC236}">
                    <a16:creationId xmlns:a16="http://schemas.microsoft.com/office/drawing/2014/main" id="{392BF70C-E4E9-F44A-B5CC-3C4168C4EF84}"/>
                  </a:ext>
                </a:extLst>
              </p:cNvPr>
              <p:cNvSpPr>
                <a:spLocks/>
              </p:cNvSpPr>
              <p:nvPr/>
            </p:nvSpPr>
            <p:spPr bwMode="auto">
              <a:xfrm>
                <a:off x="5569812" y="4899802"/>
                <a:ext cx="768600" cy="1007372"/>
              </a:xfrm>
              <a:custGeom>
                <a:avLst/>
                <a:gdLst>
                  <a:gd name="T0" fmla="*/ 0 w 441"/>
                  <a:gd name="T1" fmla="*/ 578 h 578"/>
                  <a:gd name="T2" fmla="*/ 137 w 441"/>
                  <a:gd name="T3" fmla="*/ 166 h 578"/>
                  <a:gd name="T4" fmla="*/ 441 w 441"/>
                  <a:gd name="T5" fmla="*/ 0 h 578"/>
                  <a:gd name="T6" fmla="*/ 308 w 441"/>
                  <a:gd name="T7" fmla="*/ 394 h 578"/>
                  <a:gd name="T8" fmla="*/ 0 w 441"/>
                  <a:gd name="T9" fmla="*/ 578 h 578"/>
                </a:gdLst>
                <a:ahLst/>
                <a:cxnLst>
                  <a:cxn ang="0">
                    <a:pos x="T0" y="T1"/>
                  </a:cxn>
                  <a:cxn ang="0">
                    <a:pos x="T2" y="T3"/>
                  </a:cxn>
                  <a:cxn ang="0">
                    <a:pos x="T4" y="T5"/>
                  </a:cxn>
                  <a:cxn ang="0">
                    <a:pos x="T6" y="T7"/>
                  </a:cxn>
                  <a:cxn ang="0">
                    <a:pos x="T8" y="T9"/>
                  </a:cxn>
                </a:cxnLst>
                <a:rect l="0" t="0" r="r" b="b"/>
                <a:pathLst>
                  <a:path w="441" h="578">
                    <a:moveTo>
                      <a:pt x="0" y="578"/>
                    </a:moveTo>
                    <a:lnTo>
                      <a:pt x="137" y="166"/>
                    </a:lnTo>
                    <a:lnTo>
                      <a:pt x="441" y="0"/>
                    </a:lnTo>
                    <a:lnTo>
                      <a:pt x="308" y="394"/>
                    </a:lnTo>
                    <a:lnTo>
                      <a:pt x="0" y="578"/>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87" name="Freeform 18">
                <a:extLst>
                  <a:ext uri="{FF2B5EF4-FFF2-40B4-BE49-F238E27FC236}">
                    <a16:creationId xmlns:a16="http://schemas.microsoft.com/office/drawing/2014/main" id="{210F30A3-036D-704E-A75E-3C20B645720D}"/>
                  </a:ext>
                </a:extLst>
              </p:cNvPr>
              <p:cNvSpPr>
                <a:spLocks/>
              </p:cNvSpPr>
              <p:nvPr/>
            </p:nvSpPr>
            <p:spPr bwMode="auto">
              <a:xfrm>
                <a:off x="6106612" y="4624430"/>
                <a:ext cx="726771" cy="962058"/>
              </a:xfrm>
              <a:custGeom>
                <a:avLst/>
                <a:gdLst>
                  <a:gd name="T0" fmla="*/ 277 w 417"/>
                  <a:gd name="T1" fmla="*/ 383 h 552"/>
                  <a:gd name="T2" fmla="*/ 417 w 417"/>
                  <a:gd name="T3" fmla="*/ 0 h 552"/>
                  <a:gd name="T4" fmla="*/ 133 w 417"/>
                  <a:gd name="T5" fmla="*/ 158 h 552"/>
                  <a:gd name="T6" fmla="*/ 0 w 417"/>
                  <a:gd name="T7" fmla="*/ 552 h 552"/>
                  <a:gd name="T8" fmla="*/ 277 w 417"/>
                  <a:gd name="T9" fmla="*/ 383 h 552"/>
                </a:gdLst>
                <a:ahLst/>
                <a:cxnLst>
                  <a:cxn ang="0">
                    <a:pos x="T0" y="T1"/>
                  </a:cxn>
                  <a:cxn ang="0">
                    <a:pos x="T2" y="T3"/>
                  </a:cxn>
                  <a:cxn ang="0">
                    <a:pos x="T4" y="T5"/>
                  </a:cxn>
                  <a:cxn ang="0">
                    <a:pos x="T6" y="T7"/>
                  </a:cxn>
                  <a:cxn ang="0">
                    <a:pos x="T8" y="T9"/>
                  </a:cxn>
                </a:cxnLst>
                <a:rect l="0" t="0" r="r" b="b"/>
                <a:pathLst>
                  <a:path w="417" h="552">
                    <a:moveTo>
                      <a:pt x="277" y="383"/>
                    </a:moveTo>
                    <a:lnTo>
                      <a:pt x="417" y="0"/>
                    </a:lnTo>
                    <a:lnTo>
                      <a:pt x="133" y="158"/>
                    </a:lnTo>
                    <a:lnTo>
                      <a:pt x="0" y="552"/>
                    </a:lnTo>
                    <a:lnTo>
                      <a:pt x="277" y="383"/>
                    </a:lnTo>
                    <a:close/>
                  </a:path>
                </a:pathLst>
              </a:custGeom>
              <a:gradFill>
                <a:gsLst>
                  <a:gs pos="0">
                    <a:schemeClr val="accent5">
                      <a:lumMod val="50000"/>
                    </a:schemeClr>
                  </a:gs>
                  <a:gs pos="100000">
                    <a:schemeClr val="accent5"/>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88" name="Freeform 19">
                <a:extLst>
                  <a:ext uri="{FF2B5EF4-FFF2-40B4-BE49-F238E27FC236}">
                    <a16:creationId xmlns:a16="http://schemas.microsoft.com/office/drawing/2014/main" id="{57775134-C817-904C-9CB8-AF3A14D231B6}"/>
                  </a:ext>
                </a:extLst>
              </p:cNvPr>
              <p:cNvSpPr>
                <a:spLocks/>
              </p:cNvSpPr>
              <p:nvPr/>
            </p:nvSpPr>
            <p:spPr bwMode="auto">
              <a:xfrm>
                <a:off x="6106612" y="4624430"/>
                <a:ext cx="726771" cy="962058"/>
              </a:xfrm>
              <a:custGeom>
                <a:avLst/>
                <a:gdLst>
                  <a:gd name="T0" fmla="*/ 277 w 417"/>
                  <a:gd name="T1" fmla="*/ 383 h 552"/>
                  <a:gd name="T2" fmla="*/ 417 w 417"/>
                  <a:gd name="T3" fmla="*/ 0 h 552"/>
                  <a:gd name="T4" fmla="*/ 133 w 417"/>
                  <a:gd name="T5" fmla="*/ 158 h 552"/>
                  <a:gd name="T6" fmla="*/ 0 w 417"/>
                  <a:gd name="T7" fmla="*/ 552 h 552"/>
                  <a:gd name="T8" fmla="*/ 277 w 417"/>
                  <a:gd name="T9" fmla="*/ 383 h 552"/>
                </a:gdLst>
                <a:ahLst/>
                <a:cxnLst>
                  <a:cxn ang="0">
                    <a:pos x="T0" y="T1"/>
                  </a:cxn>
                  <a:cxn ang="0">
                    <a:pos x="T2" y="T3"/>
                  </a:cxn>
                  <a:cxn ang="0">
                    <a:pos x="T4" y="T5"/>
                  </a:cxn>
                  <a:cxn ang="0">
                    <a:pos x="T6" y="T7"/>
                  </a:cxn>
                  <a:cxn ang="0">
                    <a:pos x="T8" y="T9"/>
                  </a:cxn>
                </a:cxnLst>
                <a:rect l="0" t="0" r="r" b="b"/>
                <a:pathLst>
                  <a:path w="417" h="552">
                    <a:moveTo>
                      <a:pt x="277" y="383"/>
                    </a:moveTo>
                    <a:lnTo>
                      <a:pt x="417" y="0"/>
                    </a:lnTo>
                    <a:lnTo>
                      <a:pt x="133" y="158"/>
                    </a:lnTo>
                    <a:lnTo>
                      <a:pt x="0" y="552"/>
                    </a:lnTo>
                    <a:lnTo>
                      <a:pt x="277" y="383"/>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89" name="Freeform 20">
                <a:extLst>
                  <a:ext uri="{FF2B5EF4-FFF2-40B4-BE49-F238E27FC236}">
                    <a16:creationId xmlns:a16="http://schemas.microsoft.com/office/drawing/2014/main" id="{236C4381-F4CB-644C-B71C-C1846A975E77}"/>
                  </a:ext>
                </a:extLst>
              </p:cNvPr>
              <p:cNvSpPr>
                <a:spLocks/>
              </p:cNvSpPr>
              <p:nvPr/>
            </p:nvSpPr>
            <p:spPr bwMode="auto">
              <a:xfrm>
                <a:off x="6338411" y="4356030"/>
                <a:ext cx="494972" cy="543772"/>
              </a:xfrm>
              <a:custGeom>
                <a:avLst/>
                <a:gdLst>
                  <a:gd name="T0" fmla="*/ 0 w 284"/>
                  <a:gd name="T1" fmla="*/ 312 h 312"/>
                  <a:gd name="T2" fmla="*/ 284 w 284"/>
                  <a:gd name="T3" fmla="*/ 154 h 312"/>
                  <a:gd name="T4" fmla="*/ 21 w 284"/>
                  <a:gd name="T5" fmla="*/ 0 h 312"/>
                  <a:gd name="T6" fmla="*/ 0 w 284"/>
                  <a:gd name="T7" fmla="*/ 312 h 312"/>
                </a:gdLst>
                <a:ahLst/>
                <a:cxnLst>
                  <a:cxn ang="0">
                    <a:pos x="T0" y="T1"/>
                  </a:cxn>
                  <a:cxn ang="0">
                    <a:pos x="T2" y="T3"/>
                  </a:cxn>
                  <a:cxn ang="0">
                    <a:pos x="T4" y="T5"/>
                  </a:cxn>
                  <a:cxn ang="0">
                    <a:pos x="T6" y="T7"/>
                  </a:cxn>
                </a:cxnLst>
                <a:rect l="0" t="0" r="r" b="b"/>
                <a:pathLst>
                  <a:path w="284" h="312">
                    <a:moveTo>
                      <a:pt x="0" y="312"/>
                    </a:moveTo>
                    <a:lnTo>
                      <a:pt x="284" y="154"/>
                    </a:lnTo>
                    <a:lnTo>
                      <a:pt x="21" y="0"/>
                    </a:lnTo>
                    <a:lnTo>
                      <a:pt x="0" y="312"/>
                    </a:lnTo>
                    <a:close/>
                  </a:path>
                </a:pathLst>
              </a:custGeom>
              <a:solidFill>
                <a:schemeClr val="accent5">
                  <a:lumMod val="40000"/>
                  <a:lumOff val="60000"/>
                </a:schemeClr>
              </a:soli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90" name="Freeform 21">
                <a:extLst>
                  <a:ext uri="{FF2B5EF4-FFF2-40B4-BE49-F238E27FC236}">
                    <a16:creationId xmlns:a16="http://schemas.microsoft.com/office/drawing/2014/main" id="{E91EAFC8-657D-B74A-8B9D-18B7A12C19EF}"/>
                  </a:ext>
                </a:extLst>
              </p:cNvPr>
              <p:cNvSpPr>
                <a:spLocks/>
              </p:cNvSpPr>
              <p:nvPr/>
            </p:nvSpPr>
            <p:spPr bwMode="auto">
              <a:xfrm>
                <a:off x="6338411" y="4356030"/>
                <a:ext cx="494972" cy="543772"/>
              </a:xfrm>
              <a:custGeom>
                <a:avLst/>
                <a:gdLst>
                  <a:gd name="T0" fmla="*/ 0 w 284"/>
                  <a:gd name="T1" fmla="*/ 312 h 312"/>
                  <a:gd name="T2" fmla="*/ 284 w 284"/>
                  <a:gd name="T3" fmla="*/ 154 h 312"/>
                  <a:gd name="T4" fmla="*/ 21 w 284"/>
                  <a:gd name="T5" fmla="*/ 0 h 312"/>
                  <a:gd name="T6" fmla="*/ 0 w 284"/>
                  <a:gd name="T7" fmla="*/ 312 h 312"/>
                </a:gdLst>
                <a:ahLst/>
                <a:cxnLst>
                  <a:cxn ang="0">
                    <a:pos x="T0" y="T1"/>
                  </a:cxn>
                  <a:cxn ang="0">
                    <a:pos x="T2" y="T3"/>
                  </a:cxn>
                  <a:cxn ang="0">
                    <a:pos x="T4" y="T5"/>
                  </a:cxn>
                  <a:cxn ang="0">
                    <a:pos x="T6" y="T7"/>
                  </a:cxn>
                </a:cxnLst>
                <a:rect l="0" t="0" r="r" b="b"/>
                <a:pathLst>
                  <a:path w="284" h="312">
                    <a:moveTo>
                      <a:pt x="0" y="312"/>
                    </a:moveTo>
                    <a:lnTo>
                      <a:pt x="284" y="154"/>
                    </a:lnTo>
                    <a:lnTo>
                      <a:pt x="21" y="0"/>
                    </a:lnTo>
                    <a:lnTo>
                      <a:pt x="0" y="312"/>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91" name="Freeform 22">
                <a:extLst>
                  <a:ext uri="{FF2B5EF4-FFF2-40B4-BE49-F238E27FC236}">
                    <a16:creationId xmlns:a16="http://schemas.microsoft.com/office/drawing/2014/main" id="{314AE63B-FFB4-4349-9DA7-E3549513C45C}"/>
                  </a:ext>
                </a:extLst>
              </p:cNvPr>
              <p:cNvSpPr>
                <a:spLocks/>
              </p:cNvSpPr>
              <p:nvPr/>
            </p:nvSpPr>
            <p:spPr bwMode="auto">
              <a:xfrm>
                <a:off x="6589383" y="4413545"/>
                <a:ext cx="632657" cy="878400"/>
              </a:xfrm>
              <a:custGeom>
                <a:avLst/>
                <a:gdLst>
                  <a:gd name="T0" fmla="*/ 227 w 363"/>
                  <a:gd name="T1" fmla="*/ 369 h 504"/>
                  <a:gd name="T2" fmla="*/ 363 w 363"/>
                  <a:gd name="T3" fmla="*/ 0 h 504"/>
                  <a:gd name="T4" fmla="*/ 140 w 363"/>
                  <a:gd name="T5" fmla="*/ 121 h 504"/>
                  <a:gd name="T6" fmla="*/ 0 w 363"/>
                  <a:gd name="T7" fmla="*/ 504 h 504"/>
                  <a:gd name="T8" fmla="*/ 227 w 363"/>
                  <a:gd name="T9" fmla="*/ 369 h 504"/>
                </a:gdLst>
                <a:ahLst/>
                <a:cxnLst>
                  <a:cxn ang="0">
                    <a:pos x="T0" y="T1"/>
                  </a:cxn>
                  <a:cxn ang="0">
                    <a:pos x="T2" y="T3"/>
                  </a:cxn>
                  <a:cxn ang="0">
                    <a:pos x="T4" y="T5"/>
                  </a:cxn>
                  <a:cxn ang="0">
                    <a:pos x="T6" y="T7"/>
                  </a:cxn>
                  <a:cxn ang="0">
                    <a:pos x="T8" y="T9"/>
                  </a:cxn>
                </a:cxnLst>
                <a:rect l="0" t="0" r="r" b="b"/>
                <a:pathLst>
                  <a:path w="363" h="504">
                    <a:moveTo>
                      <a:pt x="227" y="369"/>
                    </a:moveTo>
                    <a:lnTo>
                      <a:pt x="363" y="0"/>
                    </a:lnTo>
                    <a:lnTo>
                      <a:pt x="140" y="121"/>
                    </a:lnTo>
                    <a:lnTo>
                      <a:pt x="0" y="504"/>
                    </a:lnTo>
                    <a:lnTo>
                      <a:pt x="227" y="369"/>
                    </a:lnTo>
                    <a:close/>
                  </a:path>
                </a:pathLst>
              </a:custGeom>
              <a:gradFill>
                <a:gsLst>
                  <a:gs pos="0">
                    <a:schemeClr val="bg1">
                      <a:lumMod val="50000"/>
                    </a:schemeClr>
                  </a:gs>
                  <a:gs pos="100000">
                    <a:schemeClr val="bg1">
                      <a:lumMod val="75000"/>
                    </a:schemeClr>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92" name="Freeform 23">
                <a:extLst>
                  <a:ext uri="{FF2B5EF4-FFF2-40B4-BE49-F238E27FC236}">
                    <a16:creationId xmlns:a16="http://schemas.microsoft.com/office/drawing/2014/main" id="{2D92028E-B4EB-114A-8691-56E3B31D6828}"/>
                  </a:ext>
                </a:extLst>
              </p:cNvPr>
              <p:cNvSpPr>
                <a:spLocks/>
              </p:cNvSpPr>
              <p:nvPr/>
            </p:nvSpPr>
            <p:spPr bwMode="auto">
              <a:xfrm>
                <a:off x="6495269" y="4108544"/>
                <a:ext cx="552485" cy="536800"/>
              </a:xfrm>
              <a:custGeom>
                <a:avLst/>
                <a:gdLst>
                  <a:gd name="T0" fmla="*/ 213 w 317"/>
                  <a:gd name="T1" fmla="*/ 308 h 308"/>
                  <a:gd name="T2" fmla="*/ 317 w 317"/>
                  <a:gd name="T3" fmla="*/ 14 h 308"/>
                  <a:gd name="T4" fmla="*/ 59 w 317"/>
                  <a:gd name="T5" fmla="*/ 0 h 308"/>
                  <a:gd name="T6" fmla="*/ 0 w 317"/>
                  <a:gd name="T7" fmla="*/ 182 h 308"/>
                  <a:gd name="T8" fmla="*/ 213 w 317"/>
                  <a:gd name="T9" fmla="*/ 308 h 308"/>
                </a:gdLst>
                <a:ahLst/>
                <a:cxnLst>
                  <a:cxn ang="0">
                    <a:pos x="T0" y="T1"/>
                  </a:cxn>
                  <a:cxn ang="0">
                    <a:pos x="T2" y="T3"/>
                  </a:cxn>
                  <a:cxn ang="0">
                    <a:pos x="T4" y="T5"/>
                  </a:cxn>
                  <a:cxn ang="0">
                    <a:pos x="T6" y="T7"/>
                  </a:cxn>
                  <a:cxn ang="0">
                    <a:pos x="T8" y="T9"/>
                  </a:cxn>
                </a:cxnLst>
                <a:rect l="0" t="0" r="r" b="b"/>
                <a:pathLst>
                  <a:path w="317" h="308">
                    <a:moveTo>
                      <a:pt x="213" y="308"/>
                    </a:moveTo>
                    <a:lnTo>
                      <a:pt x="317" y="14"/>
                    </a:lnTo>
                    <a:lnTo>
                      <a:pt x="59" y="0"/>
                    </a:lnTo>
                    <a:lnTo>
                      <a:pt x="0" y="182"/>
                    </a:lnTo>
                    <a:lnTo>
                      <a:pt x="213" y="308"/>
                    </a:lnTo>
                    <a:close/>
                  </a:path>
                </a:pathLst>
              </a:custGeom>
              <a:gradFill>
                <a:gsLst>
                  <a:gs pos="0">
                    <a:schemeClr val="accent5"/>
                  </a:gs>
                  <a:gs pos="100000">
                    <a:schemeClr val="accent5">
                      <a:lumMod val="60000"/>
                      <a:lumOff val="40000"/>
                    </a:schemeClr>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93" name="Freeform 24">
                <a:extLst>
                  <a:ext uri="{FF2B5EF4-FFF2-40B4-BE49-F238E27FC236}">
                    <a16:creationId xmlns:a16="http://schemas.microsoft.com/office/drawing/2014/main" id="{79234685-696B-2D46-8198-979686496AF8}"/>
                  </a:ext>
                </a:extLst>
              </p:cNvPr>
              <p:cNvSpPr>
                <a:spLocks/>
              </p:cNvSpPr>
              <p:nvPr/>
            </p:nvSpPr>
            <p:spPr bwMode="auto">
              <a:xfrm>
                <a:off x="6456926" y="4070202"/>
                <a:ext cx="247486" cy="467086"/>
              </a:xfrm>
              <a:custGeom>
                <a:avLst/>
                <a:gdLst>
                  <a:gd name="T0" fmla="*/ 67 w 142"/>
                  <a:gd name="T1" fmla="*/ 230 h 268"/>
                  <a:gd name="T2" fmla="*/ 142 w 142"/>
                  <a:gd name="T3" fmla="*/ 0 h 268"/>
                  <a:gd name="T4" fmla="*/ 81 w 142"/>
                  <a:gd name="T5" fmla="*/ 22 h 268"/>
                  <a:gd name="T6" fmla="*/ 0 w 142"/>
                  <a:gd name="T7" fmla="*/ 268 h 268"/>
                  <a:gd name="T8" fmla="*/ 67 w 142"/>
                  <a:gd name="T9" fmla="*/ 230 h 268"/>
                </a:gdLst>
                <a:ahLst/>
                <a:cxnLst>
                  <a:cxn ang="0">
                    <a:pos x="T0" y="T1"/>
                  </a:cxn>
                  <a:cxn ang="0">
                    <a:pos x="T2" y="T3"/>
                  </a:cxn>
                  <a:cxn ang="0">
                    <a:pos x="T4" y="T5"/>
                  </a:cxn>
                  <a:cxn ang="0">
                    <a:pos x="T6" y="T7"/>
                  </a:cxn>
                  <a:cxn ang="0">
                    <a:pos x="T8" y="T9"/>
                  </a:cxn>
                </a:cxnLst>
                <a:rect l="0" t="0" r="r" b="b"/>
                <a:pathLst>
                  <a:path w="142" h="268">
                    <a:moveTo>
                      <a:pt x="67" y="230"/>
                    </a:moveTo>
                    <a:lnTo>
                      <a:pt x="142" y="0"/>
                    </a:lnTo>
                    <a:lnTo>
                      <a:pt x="81" y="22"/>
                    </a:lnTo>
                    <a:lnTo>
                      <a:pt x="0" y="268"/>
                    </a:lnTo>
                    <a:lnTo>
                      <a:pt x="67" y="230"/>
                    </a:lnTo>
                    <a:close/>
                  </a:path>
                </a:pathLst>
              </a:custGeom>
              <a:gradFill>
                <a:gsLst>
                  <a:gs pos="0">
                    <a:schemeClr val="accent5">
                      <a:lumMod val="50000"/>
                    </a:schemeClr>
                  </a:gs>
                  <a:gs pos="100000">
                    <a:schemeClr val="accent5"/>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94" name="Freeform 25">
                <a:extLst>
                  <a:ext uri="{FF2B5EF4-FFF2-40B4-BE49-F238E27FC236}">
                    <a16:creationId xmlns:a16="http://schemas.microsoft.com/office/drawing/2014/main" id="{83150118-84C6-9048-BF13-B80E15013321}"/>
                  </a:ext>
                </a:extLst>
              </p:cNvPr>
              <p:cNvSpPr>
                <a:spLocks/>
              </p:cNvSpPr>
              <p:nvPr/>
            </p:nvSpPr>
            <p:spPr bwMode="auto">
              <a:xfrm>
                <a:off x="5808583" y="4108544"/>
                <a:ext cx="789514" cy="1080572"/>
              </a:xfrm>
              <a:custGeom>
                <a:avLst/>
                <a:gdLst>
                  <a:gd name="T0" fmla="*/ 159 w 453"/>
                  <a:gd name="T1" fmla="*/ 144 h 620"/>
                  <a:gd name="T2" fmla="*/ 0 w 453"/>
                  <a:gd name="T3" fmla="*/ 620 h 620"/>
                  <a:gd name="T4" fmla="*/ 304 w 453"/>
                  <a:gd name="T5" fmla="*/ 454 h 620"/>
                  <a:gd name="T6" fmla="*/ 453 w 453"/>
                  <a:gd name="T7" fmla="*/ 0 h 620"/>
                  <a:gd name="T8" fmla="*/ 159 w 453"/>
                  <a:gd name="T9" fmla="*/ 144 h 620"/>
                </a:gdLst>
                <a:ahLst/>
                <a:cxnLst>
                  <a:cxn ang="0">
                    <a:pos x="T0" y="T1"/>
                  </a:cxn>
                  <a:cxn ang="0">
                    <a:pos x="T2" y="T3"/>
                  </a:cxn>
                  <a:cxn ang="0">
                    <a:pos x="T4" y="T5"/>
                  </a:cxn>
                  <a:cxn ang="0">
                    <a:pos x="T6" y="T7"/>
                  </a:cxn>
                  <a:cxn ang="0">
                    <a:pos x="T8" y="T9"/>
                  </a:cxn>
                </a:cxnLst>
                <a:rect l="0" t="0" r="r" b="b"/>
                <a:pathLst>
                  <a:path w="453" h="620">
                    <a:moveTo>
                      <a:pt x="159" y="144"/>
                    </a:moveTo>
                    <a:lnTo>
                      <a:pt x="0" y="620"/>
                    </a:lnTo>
                    <a:lnTo>
                      <a:pt x="304" y="454"/>
                    </a:lnTo>
                    <a:lnTo>
                      <a:pt x="453" y="0"/>
                    </a:lnTo>
                    <a:lnTo>
                      <a:pt x="159" y="144"/>
                    </a:lnTo>
                    <a:close/>
                  </a:path>
                </a:pathLst>
              </a:custGeom>
              <a:gradFill>
                <a:gsLst>
                  <a:gs pos="0">
                    <a:schemeClr val="bg1">
                      <a:lumMod val="50000"/>
                    </a:schemeClr>
                  </a:gs>
                  <a:gs pos="100000">
                    <a:schemeClr val="bg1">
                      <a:lumMod val="75000"/>
                    </a:schemeClr>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95" name="Freeform 26">
                <a:extLst>
                  <a:ext uri="{FF2B5EF4-FFF2-40B4-BE49-F238E27FC236}">
                    <a16:creationId xmlns:a16="http://schemas.microsoft.com/office/drawing/2014/main" id="{E44CBFE2-EEF0-BD4D-8BFC-9B461B35A38A}"/>
                  </a:ext>
                </a:extLst>
              </p:cNvPr>
              <p:cNvSpPr>
                <a:spLocks/>
              </p:cNvSpPr>
              <p:nvPr/>
            </p:nvSpPr>
            <p:spPr bwMode="auto">
              <a:xfrm>
                <a:off x="5808583" y="4108544"/>
                <a:ext cx="789514" cy="1080572"/>
              </a:xfrm>
              <a:custGeom>
                <a:avLst/>
                <a:gdLst>
                  <a:gd name="T0" fmla="*/ 159 w 453"/>
                  <a:gd name="T1" fmla="*/ 144 h 620"/>
                  <a:gd name="T2" fmla="*/ 0 w 453"/>
                  <a:gd name="T3" fmla="*/ 620 h 620"/>
                  <a:gd name="T4" fmla="*/ 304 w 453"/>
                  <a:gd name="T5" fmla="*/ 454 h 620"/>
                  <a:gd name="T6" fmla="*/ 453 w 453"/>
                  <a:gd name="T7" fmla="*/ 0 h 620"/>
                  <a:gd name="T8" fmla="*/ 159 w 453"/>
                  <a:gd name="T9" fmla="*/ 144 h 620"/>
                </a:gdLst>
                <a:ahLst/>
                <a:cxnLst>
                  <a:cxn ang="0">
                    <a:pos x="T0" y="T1"/>
                  </a:cxn>
                  <a:cxn ang="0">
                    <a:pos x="T2" y="T3"/>
                  </a:cxn>
                  <a:cxn ang="0">
                    <a:pos x="T4" y="T5"/>
                  </a:cxn>
                  <a:cxn ang="0">
                    <a:pos x="T6" y="T7"/>
                  </a:cxn>
                  <a:cxn ang="0">
                    <a:pos x="T8" y="T9"/>
                  </a:cxn>
                </a:cxnLst>
                <a:rect l="0" t="0" r="r" b="b"/>
                <a:pathLst>
                  <a:path w="453" h="620">
                    <a:moveTo>
                      <a:pt x="159" y="144"/>
                    </a:moveTo>
                    <a:lnTo>
                      <a:pt x="0" y="620"/>
                    </a:lnTo>
                    <a:lnTo>
                      <a:pt x="304" y="454"/>
                    </a:lnTo>
                    <a:lnTo>
                      <a:pt x="453" y="0"/>
                    </a:lnTo>
                    <a:lnTo>
                      <a:pt x="159" y="144"/>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96" name="Freeform 27">
                <a:extLst>
                  <a:ext uri="{FF2B5EF4-FFF2-40B4-BE49-F238E27FC236}">
                    <a16:creationId xmlns:a16="http://schemas.microsoft.com/office/drawing/2014/main" id="{F13DB86B-C077-6F4D-A9FD-BEC10C2FC79B}"/>
                  </a:ext>
                </a:extLst>
              </p:cNvPr>
              <p:cNvSpPr>
                <a:spLocks/>
              </p:cNvSpPr>
              <p:nvPr/>
            </p:nvSpPr>
            <p:spPr bwMode="auto">
              <a:xfrm>
                <a:off x="6083317" y="3291145"/>
                <a:ext cx="784286" cy="1068372"/>
              </a:xfrm>
              <a:custGeom>
                <a:avLst/>
                <a:gdLst>
                  <a:gd name="T0" fmla="*/ 164 w 450"/>
                  <a:gd name="T1" fmla="*/ 123 h 613"/>
                  <a:gd name="T2" fmla="*/ 0 w 450"/>
                  <a:gd name="T3" fmla="*/ 613 h 613"/>
                  <a:gd name="T4" fmla="*/ 294 w 450"/>
                  <a:gd name="T5" fmla="*/ 469 h 613"/>
                  <a:gd name="T6" fmla="*/ 450 w 450"/>
                  <a:gd name="T7" fmla="*/ 0 h 613"/>
                  <a:gd name="T8" fmla="*/ 164 w 450"/>
                  <a:gd name="T9" fmla="*/ 123 h 613"/>
                </a:gdLst>
                <a:ahLst/>
                <a:cxnLst>
                  <a:cxn ang="0">
                    <a:pos x="T0" y="T1"/>
                  </a:cxn>
                  <a:cxn ang="0">
                    <a:pos x="T2" y="T3"/>
                  </a:cxn>
                  <a:cxn ang="0">
                    <a:pos x="T4" y="T5"/>
                  </a:cxn>
                  <a:cxn ang="0">
                    <a:pos x="T6" y="T7"/>
                  </a:cxn>
                  <a:cxn ang="0">
                    <a:pos x="T8" y="T9"/>
                  </a:cxn>
                </a:cxnLst>
                <a:rect l="0" t="0" r="r" b="b"/>
                <a:pathLst>
                  <a:path w="450" h="613">
                    <a:moveTo>
                      <a:pt x="164" y="123"/>
                    </a:moveTo>
                    <a:lnTo>
                      <a:pt x="0" y="613"/>
                    </a:lnTo>
                    <a:lnTo>
                      <a:pt x="294" y="469"/>
                    </a:lnTo>
                    <a:lnTo>
                      <a:pt x="450" y="0"/>
                    </a:lnTo>
                    <a:lnTo>
                      <a:pt x="164" y="123"/>
                    </a:lnTo>
                    <a:close/>
                  </a:path>
                </a:pathLst>
              </a:custGeom>
              <a:gradFill flip="none" rotWithShape="1">
                <a:gsLst>
                  <a:gs pos="0">
                    <a:schemeClr val="accent5">
                      <a:lumMod val="50000"/>
                    </a:schemeClr>
                  </a:gs>
                  <a:gs pos="100000">
                    <a:schemeClr val="accent5"/>
                  </a:gs>
                </a:gsLst>
                <a:lin ang="12000000" scaled="0"/>
                <a:tileRect/>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97" name="Freeform 28">
                <a:extLst>
                  <a:ext uri="{FF2B5EF4-FFF2-40B4-BE49-F238E27FC236}">
                    <a16:creationId xmlns:a16="http://schemas.microsoft.com/office/drawing/2014/main" id="{31AB174B-3A9D-3442-82D1-2E4CE59058E1}"/>
                  </a:ext>
                </a:extLst>
              </p:cNvPr>
              <p:cNvSpPr>
                <a:spLocks/>
              </p:cNvSpPr>
              <p:nvPr/>
            </p:nvSpPr>
            <p:spPr bwMode="auto">
              <a:xfrm>
                <a:off x="6085698" y="3291145"/>
                <a:ext cx="784286" cy="1068372"/>
              </a:xfrm>
              <a:custGeom>
                <a:avLst/>
                <a:gdLst>
                  <a:gd name="T0" fmla="*/ 164 w 450"/>
                  <a:gd name="T1" fmla="*/ 123 h 613"/>
                  <a:gd name="T2" fmla="*/ 0 w 450"/>
                  <a:gd name="T3" fmla="*/ 613 h 613"/>
                  <a:gd name="T4" fmla="*/ 294 w 450"/>
                  <a:gd name="T5" fmla="*/ 469 h 613"/>
                  <a:gd name="T6" fmla="*/ 450 w 450"/>
                  <a:gd name="T7" fmla="*/ 0 h 613"/>
                  <a:gd name="T8" fmla="*/ 164 w 450"/>
                  <a:gd name="T9" fmla="*/ 123 h 613"/>
                </a:gdLst>
                <a:ahLst/>
                <a:cxnLst>
                  <a:cxn ang="0">
                    <a:pos x="T0" y="T1"/>
                  </a:cxn>
                  <a:cxn ang="0">
                    <a:pos x="T2" y="T3"/>
                  </a:cxn>
                  <a:cxn ang="0">
                    <a:pos x="T4" y="T5"/>
                  </a:cxn>
                  <a:cxn ang="0">
                    <a:pos x="T6" y="T7"/>
                  </a:cxn>
                  <a:cxn ang="0">
                    <a:pos x="T8" y="T9"/>
                  </a:cxn>
                </a:cxnLst>
                <a:rect l="0" t="0" r="r" b="b"/>
                <a:pathLst>
                  <a:path w="450" h="613">
                    <a:moveTo>
                      <a:pt x="164" y="123"/>
                    </a:moveTo>
                    <a:lnTo>
                      <a:pt x="0" y="613"/>
                    </a:lnTo>
                    <a:lnTo>
                      <a:pt x="294" y="469"/>
                    </a:lnTo>
                    <a:lnTo>
                      <a:pt x="450" y="0"/>
                    </a:lnTo>
                    <a:lnTo>
                      <a:pt x="164" y="123"/>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98" name="Freeform 29">
                <a:extLst>
                  <a:ext uri="{FF2B5EF4-FFF2-40B4-BE49-F238E27FC236}">
                    <a16:creationId xmlns:a16="http://schemas.microsoft.com/office/drawing/2014/main" id="{F5E61CB0-512C-4944-BF2F-402C6B29600B}"/>
                  </a:ext>
                </a:extLst>
              </p:cNvPr>
              <p:cNvSpPr>
                <a:spLocks/>
              </p:cNvSpPr>
              <p:nvPr/>
            </p:nvSpPr>
            <p:spPr bwMode="auto">
              <a:xfrm>
                <a:off x="4884869" y="2006658"/>
                <a:ext cx="664028" cy="871428"/>
              </a:xfrm>
              <a:custGeom>
                <a:avLst/>
                <a:gdLst>
                  <a:gd name="T0" fmla="*/ 21 w 381"/>
                  <a:gd name="T1" fmla="*/ 355 h 500"/>
                  <a:gd name="T2" fmla="*/ 0 w 381"/>
                  <a:gd name="T3" fmla="*/ 0 h 500"/>
                  <a:gd name="T4" fmla="*/ 381 w 381"/>
                  <a:gd name="T5" fmla="*/ 204 h 500"/>
                  <a:gd name="T6" fmla="*/ 275 w 381"/>
                  <a:gd name="T7" fmla="*/ 500 h 500"/>
                  <a:gd name="T8" fmla="*/ 21 w 381"/>
                  <a:gd name="T9" fmla="*/ 355 h 500"/>
                </a:gdLst>
                <a:ahLst/>
                <a:cxnLst>
                  <a:cxn ang="0">
                    <a:pos x="T0" y="T1"/>
                  </a:cxn>
                  <a:cxn ang="0">
                    <a:pos x="T2" y="T3"/>
                  </a:cxn>
                  <a:cxn ang="0">
                    <a:pos x="T4" y="T5"/>
                  </a:cxn>
                  <a:cxn ang="0">
                    <a:pos x="T6" y="T7"/>
                  </a:cxn>
                  <a:cxn ang="0">
                    <a:pos x="T8" y="T9"/>
                  </a:cxn>
                </a:cxnLst>
                <a:rect l="0" t="0" r="r" b="b"/>
                <a:pathLst>
                  <a:path w="381" h="500">
                    <a:moveTo>
                      <a:pt x="21" y="355"/>
                    </a:moveTo>
                    <a:lnTo>
                      <a:pt x="0" y="0"/>
                    </a:lnTo>
                    <a:lnTo>
                      <a:pt x="381" y="204"/>
                    </a:lnTo>
                    <a:lnTo>
                      <a:pt x="275" y="500"/>
                    </a:lnTo>
                    <a:lnTo>
                      <a:pt x="21" y="355"/>
                    </a:lnTo>
                    <a:close/>
                  </a:path>
                </a:pathLst>
              </a:custGeom>
              <a:gradFill>
                <a:gsLst>
                  <a:gs pos="0">
                    <a:schemeClr val="accent5"/>
                  </a:gs>
                  <a:gs pos="100000">
                    <a:schemeClr val="accent5">
                      <a:lumMod val="60000"/>
                      <a:lumOff val="40000"/>
                    </a:schemeClr>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99" name="Freeform 30">
                <a:extLst>
                  <a:ext uri="{FF2B5EF4-FFF2-40B4-BE49-F238E27FC236}">
                    <a16:creationId xmlns:a16="http://schemas.microsoft.com/office/drawing/2014/main" id="{EC62B038-E7E2-B547-A7F7-B43D862832BF}"/>
                  </a:ext>
                </a:extLst>
              </p:cNvPr>
              <p:cNvSpPr>
                <a:spLocks/>
              </p:cNvSpPr>
              <p:nvPr/>
            </p:nvSpPr>
            <p:spPr bwMode="auto">
              <a:xfrm>
                <a:off x="6333184" y="2770030"/>
                <a:ext cx="268400" cy="352058"/>
              </a:xfrm>
              <a:custGeom>
                <a:avLst/>
                <a:gdLst>
                  <a:gd name="T0" fmla="*/ 154 w 154"/>
                  <a:gd name="T1" fmla="*/ 0 h 202"/>
                  <a:gd name="T2" fmla="*/ 145 w 154"/>
                  <a:gd name="T3" fmla="*/ 202 h 202"/>
                  <a:gd name="T4" fmla="*/ 0 w 154"/>
                  <a:gd name="T5" fmla="*/ 178 h 202"/>
                  <a:gd name="T6" fmla="*/ 24 w 154"/>
                  <a:gd name="T7" fmla="*/ 131 h 202"/>
                  <a:gd name="T8" fmla="*/ 154 w 154"/>
                  <a:gd name="T9" fmla="*/ 0 h 202"/>
                </a:gdLst>
                <a:ahLst/>
                <a:cxnLst>
                  <a:cxn ang="0">
                    <a:pos x="T0" y="T1"/>
                  </a:cxn>
                  <a:cxn ang="0">
                    <a:pos x="T2" y="T3"/>
                  </a:cxn>
                  <a:cxn ang="0">
                    <a:pos x="T4" y="T5"/>
                  </a:cxn>
                  <a:cxn ang="0">
                    <a:pos x="T6" y="T7"/>
                  </a:cxn>
                  <a:cxn ang="0">
                    <a:pos x="T8" y="T9"/>
                  </a:cxn>
                </a:cxnLst>
                <a:rect l="0" t="0" r="r" b="b"/>
                <a:pathLst>
                  <a:path w="154" h="202">
                    <a:moveTo>
                      <a:pt x="154" y="0"/>
                    </a:moveTo>
                    <a:lnTo>
                      <a:pt x="145" y="202"/>
                    </a:lnTo>
                    <a:lnTo>
                      <a:pt x="0" y="178"/>
                    </a:lnTo>
                    <a:lnTo>
                      <a:pt x="24" y="131"/>
                    </a:lnTo>
                    <a:lnTo>
                      <a:pt x="154" y="0"/>
                    </a:lnTo>
                    <a:close/>
                  </a:path>
                </a:pathLst>
              </a:custGeom>
              <a:gradFill>
                <a:gsLst>
                  <a:gs pos="0">
                    <a:schemeClr val="accent5">
                      <a:lumMod val="50000"/>
                    </a:schemeClr>
                  </a:gs>
                  <a:gs pos="100000">
                    <a:schemeClr val="accent5"/>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00" name="Freeform 31">
                <a:extLst>
                  <a:ext uri="{FF2B5EF4-FFF2-40B4-BE49-F238E27FC236}">
                    <a16:creationId xmlns:a16="http://schemas.microsoft.com/office/drawing/2014/main" id="{2AB67FDD-6C7D-0745-BB95-D89F45527A2D}"/>
                  </a:ext>
                </a:extLst>
              </p:cNvPr>
              <p:cNvSpPr>
                <a:spLocks/>
              </p:cNvSpPr>
              <p:nvPr/>
            </p:nvSpPr>
            <p:spPr bwMode="auto">
              <a:xfrm>
                <a:off x="6036898" y="2344772"/>
                <a:ext cx="115028" cy="141172"/>
              </a:xfrm>
              <a:custGeom>
                <a:avLst/>
                <a:gdLst>
                  <a:gd name="T0" fmla="*/ 66 w 66"/>
                  <a:gd name="T1" fmla="*/ 36 h 81"/>
                  <a:gd name="T2" fmla="*/ 0 w 66"/>
                  <a:gd name="T3" fmla="*/ 0 h 81"/>
                  <a:gd name="T4" fmla="*/ 16 w 66"/>
                  <a:gd name="T5" fmla="*/ 81 h 81"/>
                  <a:gd name="T6" fmla="*/ 66 w 66"/>
                  <a:gd name="T7" fmla="*/ 36 h 81"/>
                </a:gdLst>
                <a:ahLst/>
                <a:cxnLst>
                  <a:cxn ang="0">
                    <a:pos x="T0" y="T1"/>
                  </a:cxn>
                  <a:cxn ang="0">
                    <a:pos x="T2" y="T3"/>
                  </a:cxn>
                  <a:cxn ang="0">
                    <a:pos x="T4" y="T5"/>
                  </a:cxn>
                  <a:cxn ang="0">
                    <a:pos x="T6" y="T7"/>
                  </a:cxn>
                </a:cxnLst>
                <a:rect l="0" t="0" r="r" b="b"/>
                <a:pathLst>
                  <a:path w="66" h="81">
                    <a:moveTo>
                      <a:pt x="66" y="36"/>
                    </a:moveTo>
                    <a:lnTo>
                      <a:pt x="0" y="0"/>
                    </a:lnTo>
                    <a:lnTo>
                      <a:pt x="16" y="81"/>
                    </a:lnTo>
                    <a:lnTo>
                      <a:pt x="66" y="36"/>
                    </a:lnTo>
                    <a:close/>
                  </a:path>
                </a:pathLst>
              </a:custGeom>
              <a:solidFill>
                <a:schemeClr val="accent5">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01" name="Freeform 32">
                <a:extLst>
                  <a:ext uri="{FF2B5EF4-FFF2-40B4-BE49-F238E27FC236}">
                    <a16:creationId xmlns:a16="http://schemas.microsoft.com/office/drawing/2014/main" id="{7C349304-C92D-1442-BE0E-0ACAA1F5D95D}"/>
                  </a:ext>
                </a:extLst>
              </p:cNvPr>
              <p:cNvSpPr>
                <a:spLocks/>
              </p:cNvSpPr>
              <p:nvPr/>
            </p:nvSpPr>
            <p:spPr bwMode="auto">
              <a:xfrm>
                <a:off x="5524498" y="1882915"/>
                <a:ext cx="569914" cy="1085801"/>
              </a:xfrm>
              <a:custGeom>
                <a:avLst/>
                <a:gdLst>
                  <a:gd name="T0" fmla="*/ 133 w 327"/>
                  <a:gd name="T1" fmla="*/ 104 h 623"/>
                  <a:gd name="T2" fmla="*/ 327 w 327"/>
                  <a:gd name="T3" fmla="*/ 0 h 623"/>
                  <a:gd name="T4" fmla="*/ 310 w 327"/>
                  <a:gd name="T5" fmla="*/ 346 h 623"/>
                  <a:gd name="T6" fmla="*/ 294 w 327"/>
                  <a:gd name="T7" fmla="*/ 372 h 623"/>
                  <a:gd name="T8" fmla="*/ 0 w 327"/>
                  <a:gd name="T9" fmla="*/ 623 h 623"/>
                  <a:gd name="T10" fmla="*/ 14 w 327"/>
                  <a:gd name="T11" fmla="*/ 275 h 623"/>
                  <a:gd name="T12" fmla="*/ 133 w 327"/>
                  <a:gd name="T13" fmla="*/ 104 h 623"/>
                </a:gdLst>
                <a:ahLst/>
                <a:cxnLst>
                  <a:cxn ang="0">
                    <a:pos x="T0" y="T1"/>
                  </a:cxn>
                  <a:cxn ang="0">
                    <a:pos x="T2" y="T3"/>
                  </a:cxn>
                  <a:cxn ang="0">
                    <a:pos x="T4" y="T5"/>
                  </a:cxn>
                  <a:cxn ang="0">
                    <a:pos x="T6" y="T7"/>
                  </a:cxn>
                  <a:cxn ang="0">
                    <a:pos x="T8" y="T9"/>
                  </a:cxn>
                  <a:cxn ang="0">
                    <a:pos x="T10" y="T11"/>
                  </a:cxn>
                  <a:cxn ang="0">
                    <a:pos x="T12" y="T13"/>
                  </a:cxn>
                </a:cxnLst>
                <a:rect l="0" t="0" r="r" b="b"/>
                <a:pathLst>
                  <a:path w="327" h="623">
                    <a:moveTo>
                      <a:pt x="133" y="104"/>
                    </a:moveTo>
                    <a:lnTo>
                      <a:pt x="327" y="0"/>
                    </a:lnTo>
                    <a:lnTo>
                      <a:pt x="310" y="346"/>
                    </a:lnTo>
                    <a:lnTo>
                      <a:pt x="294" y="372"/>
                    </a:lnTo>
                    <a:lnTo>
                      <a:pt x="0" y="623"/>
                    </a:lnTo>
                    <a:lnTo>
                      <a:pt x="14" y="275"/>
                    </a:lnTo>
                    <a:lnTo>
                      <a:pt x="133" y="104"/>
                    </a:lnTo>
                    <a:close/>
                  </a:path>
                </a:pathLst>
              </a:custGeom>
              <a:gradFill>
                <a:gsLst>
                  <a:gs pos="0">
                    <a:schemeClr val="accent5">
                      <a:lumMod val="50000"/>
                    </a:schemeClr>
                  </a:gs>
                  <a:gs pos="100000">
                    <a:schemeClr val="accent5"/>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02" name="Freeform 33">
                <a:extLst>
                  <a:ext uri="{FF2B5EF4-FFF2-40B4-BE49-F238E27FC236}">
                    <a16:creationId xmlns:a16="http://schemas.microsoft.com/office/drawing/2014/main" id="{A7A2D2D6-4DFD-F34A-9337-7E14155DBE91}"/>
                  </a:ext>
                </a:extLst>
              </p:cNvPr>
              <p:cNvSpPr>
                <a:spLocks/>
              </p:cNvSpPr>
              <p:nvPr/>
            </p:nvSpPr>
            <p:spPr bwMode="auto">
              <a:xfrm>
                <a:off x="5958469" y="2407516"/>
                <a:ext cx="193457" cy="341600"/>
              </a:xfrm>
              <a:custGeom>
                <a:avLst/>
                <a:gdLst>
                  <a:gd name="T0" fmla="*/ 57 w 111"/>
                  <a:gd name="T1" fmla="*/ 78 h 196"/>
                  <a:gd name="T2" fmla="*/ 61 w 111"/>
                  <a:gd name="T3" fmla="*/ 45 h 196"/>
                  <a:gd name="T4" fmla="*/ 111 w 111"/>
                  <a:gd name="T5" fmla="*/ 0 h 196"/>
                  <a:gd name="T6" fmla="*/ 102 w 111"/>
                  <a:gd name="T7" fmla="*/ 196 h 196"/>
                  <a:gd name="T8" fmla="*/ 0 w 111"/>
                  <a:gd name="T9" fmla="*/ 99 h 196"/>
                  <a:gd name="T10" fmla="*/ 57 w 111"/>
                  <a:gd name="T11" fmla="*/ 78 h 196"/>
                </a:gdLst>
                <a:ahLst/>
                <a:cxnLst>
                  <a:cxn ang="0">
                    <a:pos x="T0" y="T1"/>
                  </a:cxn>
                  <a:cxn ang="0">
                    <a:pos x="T2" y="T3"/>
                  </a:cxn>
                  <a:cxn ang="0">
                    <a:pos x="T4" y="T5"/>
                  </a:cxn>
                  <a:cxn ang="0">
                    <a:pos x="T6" y="T7"/>
                  </a:cxn>
                  <a:cxn ang="0">
                    <a:pos x="T8" y="T9"/>
                  </a:cxn>
                  <a:cxn ang="0">
                    <a:pos x="T10" y="T11"/>
                  </a:cxn>
                </a:cxnLst>
                <a:rect l="0" t="0" r="r" b="b"/>
                <a:pathLst>
                  <a:path w="111" h="196">
                    <a:moveTo>
                      <a:pt x="57" y="78"/>
                    </a:moveTo>
                    <a:lnTo>
                      <a:pt x="61" y="45"/>
                    </a:lnTo>
                    <a:lnTo>
                      <a:pt x="111" y="0"/>
                    </a:lnTo>
                    <a:lnTo>
                      <a:pt x="102" y="196"/>
                    </a:lnTo>
                    <a:lnTo>
                      <a:pt x="0" y="99"/>
                    </a:lnTo>
                    <a:lnTo>
                      <a:pt x="57" y="78"/>
                    </a:lnTo>
                    <a:close/>
                  </a:path>
                </a:pathLst>
              </a:custGeom>
              <a:gradFill>
                <a:gsLst>
                  <a:gs pos="0">
                    <a:schemeClr val="accent5">
                      <a:lumMod val="50000"/>
                    </a:schemeClr>
                  </a:gs>
                  <a:gs pos="100000">
                    <a:schemeClr val="accent5"/>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03" name="Freeform 34">
                <a:extLst>
                  <a:ext uri="{FF2B5EF4-FFF2-40B4-BE49-F238E27FC236}">
                    <a16:creationId xmlns:a16="http://schemas.microsoft.com/office/drawing/2014/main" id="{7EE1AA5D-9D15-4241-98A7-598CD5A099D2}"/>
                  </a:ext>
                </a:extLst>
              </p:cNvPr>
              <p:cNvSpPr>
                <a:spLocks/>
              </p:cNvSpPr>
              <p:nvPr/>
            </p:nvSpPr>
            <p:spPr bwMode="auto">
              <a:xfrm>
                <a:off x="5844545" y="2490706"/>
                <a:ext cx="754657" cy="512400"/>
              </a:xfrm>
              <a:custGeom>
                <a:avLst/>
                <a:gdLst>
                  <a:gd name="T0" fmla="*/ 125 w 433"/>
                  <a:gd name="T1" fmla="*/ 0 h 294"/>
                  <a:gd name="T2" fmla="*/ 433 w 433"/>
                  <a:gd name="T3" fmla="*/ 163 h 294"/>
                  <a:gd name="T4" fmla="*/ 303 w 433"/>
                  <a:gd name="T5" fmla="*/ 294 h 294"/>
                  <a:gd name="T6" fmla="*/ 0 w 433"/>
                  <a:gd name="T7" fmla="*/ 123 h 294"/>
                  <a:gd name="T8" fmla="*/ 64 w 433"/>
                  <a:gd name="T9" fmla="*/ 54 h 294"/>
                  <a:gd name="T10" fmla="*/ 125 w 433"/>
                  <a:gd name="T11" fmla="*/ 0 h 294"/>
                </a:gdLst>
                <a:ahLst/>
                <a:cxnLst>
                  <a:cxn ang="0">
                    <a:pos x="T0" y="T1"/>
                  </a:cxn>
                  <a:cxn ang="0">
                    <a:pos x="T2" y="T3"/>
                  </a:cxn>
                  <a:cxn ang="0">
                    <a:pos x="T4" y="T5"/>
                  </a:cxn>
                  <a:cxn ang="0">
                    <a:pos x="T6" y="T7"/>
                  </a:cxn>
                  <a:cxn ang="0">
                    <a:pos x="T8" y="T9"/>
                  </a:cxn>
                  <a:cxn ang="0">
                    <a:pos x="T10" y="T11"/>
                  </a:cxn>
                </a:cxnLst>
                <a:rect l="0" t="0" r="r" b="b"/>
                <a:pathLst>
                  <a:path w="433" h="294">
                    <a:moveTo>
                      <a:pt x="125" y="0"/>
                    </a:moveTo>
                    <a:lnTo>
                      <a:pt x="433" y="163"/>
                    </a:lnTo>
                    <a:lnTo>
                      <a:pt x="303" y="294"/>
                    </a:lnTo>
                    <a:lnTo>
                      <a:pt x="0" y="123"/>
                    </a:lnTo>
                    <a:lnTo>
                      <a:pt x="64" y="54"/>
                    </a:lnTo>
                    <a:lnTo>
                      <a:pt x="125" y="0"/>
                    </a:lnTo>
                    <a:close/>
                  </a:path>
                </a:pathLst>
              </a:custGeom>
              <a:solidFill>
                <a:schemeClr val="accent5">
                  <a:lumMod val="40000"/>
                  <a:lumOff val="60000"/>
                </a:schemeClr>
              </a:soli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04" name="Freeform 35">
                <a:extLst>
                  <a:ext uri="{FF2B5EF4-FFF2-40B4-BE49-F238E27FC236}">
                    <a16:creationId xmlns:a16="http://schemas.microsoft.com/office/drawing/2014/main" id="{C2DE7010-3CE6-B240-BCD6-8B2F05B60EA8}"/>
                  </a:ext>
                </a:extLst>
              </p:cNvPr>
              <p:cNvSpPr>
                <a:spLocks/>
              </p:cNvSpPr>
              <p:nvPr/>
            </p:nvSpPr>
            <p:spPr bwMode="auto">
              <a:xfrm>
                <a:off x="6031669" y="2754345"/>
                <a:ext cx="247486" cy="353801"/>
              </a:xfrm>
              <a:custGeom>
                <a:avLst/>
                <a:gdLst>
                  <a:gd name="T0" fmla="*/ 142 w 142"/>
                  <a:gd name="T1" fmla="*/ 0 h 203"/>
                  <a:gd name="T2" fmla="*/ 133 w 142"/>
                  <a:gd name="T3" fmla="*/ 203 h 203"/>
                  <a:gd name="T4" fmla="*/ 0 w 142"/>
                  <a:gd name="T5" fmla="*/ 90 h 203"/>
                  <a:gd name="T6" fmla="*/ 142 w 142"/>
                  <a:gd name="T7" fmla="*/ 0 h 203"/>
                </a:gdLst>
                <a:ahLst/>
                <a:cxnLst>
                  <a:cxn ang="0">
                    <a:pos x="T0" y="T1"/>
                  </a:cxn>
                  <a:cxn ang="0">
                    <a:pos x="T2" y="T3"/>
                  </a:cxn>
                  <a:cxn ang="0">
                    <a:pos x="T4" y="T5"/>
                  </a:cxn>
                  <a:cxn ang="0">
                    <a:pos x="T6" y="T7"/>
                  </a:cxn>
                </a:cxnLst>
                <a:rect l="0" t="0" r="r" b="b"/>
                <a:pathLst>
                  <a:path w="142" h="203">
                    <a:moveTo>
                      <a:pt x="142" y="0"/>
                    </a:moveTo>
                    <a:lnTo>
                      <a:pt x="133" y="203"/>
                    </a:lnTo>
                    <a:lnTo>
                      <a:pt x="0" y="90"/>
                    </a:lnTo>
                    <a:lnTo>
                      <a:pt x="142" y="0"/>
                    </a:lnTo>
                    <a:close/>
                  </a:path>
                </a:pathLst>
              </a:custGeom>
              <a:gradFill>
                <a:gsLst>
                  <a:gs pos="0">
                    <a:schemeClr val="bg1">
                      <a:lumMod val="50000"/>
                    </a:schemeClr>
                  </a:gs>
                  <a:gs pos="100000">
                    <a:schemeClr val="bg1">
                      <a:lumMod val="75000"/>
                    </a:schemeClr>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05" name="Freeform 36">
                <a:extLst>
                  <a:ext uri="{FF2B5EF4-FFF2-40B4-BE49-F238E27FC236}">
                    <a16:creationId xmlns:a16="http://schemas.microsoft.com/office/drawing/2014/main" id="{1C17D2C1-316A-A847-8744-634A3654B76A}"/>
                  </a:ext>
                </a:extLst>
              </p:cNvPr>
              <p:cNvSpPr>
                <a:spLocks/>
              </p:cNvSpPr>
              <p:nvPr/>
            </p:nvSpPr>
            <p:spPr bwMode="auto">
              <a:xfrm>
                <a:off x="4967248" y="2366963"/>
                <a:ext cx="1307143" cy="916744"/>
              </a:xfrm>
              <a:custGeom>
                <a:avLst/>
                <a:gdLst>
                  <a:gd name="T0" fmla="*/ 0 w 750"/>
                  <a:gd name="T1" fmla="*/ 293 h 526"/>
                  <a:gd name="T2" fmla="*/ 416 w 750"/>
                  <a:gd name="T3" fmla="*/ 526 h 526"/>
                  <a:gd name="T4" fmla="*/ 750 w 750"/>
                  <a:gd name="T5" fmla="*/ 225 h 526"/>
                  <a:gd name="T6" fmla="*/ 331 w 750"/>
                  <a:gd name="T7" fmla="*/ 0 h 526"/>
                  <a:gd name="T8" fmla="*/ 0 w 750"/>
                  <a:gd name="T9" fmla="*/ 293 h 526"/>
                </a:gdLst>
                <a:ahLst/>
                <a:cxnLst>
                  <a:cxn ang="0">
                    <a:pos x="T0" y="T1"/>
                  </a:cxn>
                  <a:cxn ang="0">
                    <a:pos x="T2" y="T3"/>
                  </a:cxn>
                  <a:cxn ang="0">
                    <a:pos x="T4" y="T5"/>
                  </a:cxn>
                  <a:cxn ang="0">
                    <a:pos x="T6" y="T7"/>
                  </a:cxn>
                  <a:cxn ang="0">
                    <a:pos x="T8" y="T9"/>
                  </a:cxn>
                </a:cxnLst>
                <a:rect l="0" t="0" r="r" b="b"/>
                <a:pathLst>
                  <a:path w="750" h="526">
                    <a:moveTo>
                      <a:pt x="0" y="293"/>
                    </a:moveTo>
                    <a:lnTo>
                      <a:pt x="416" y="526"/>
                    </a:lnTo>
                    <a:lnTo>
                      <a:pt x="750" y="225"/>
                    </a:lnTo>
                    <a:lnTo>
                      <a:pt x="331" y="0"/>
                    </a:lnTo>
                    <a:lnTo>
                      <a:pt x="0" y="293"/>
                    </a:lnTo>
                    <a:close/>
                  </a:path>
                </a:pathLst>
              </a:custGeom>
              <a:solidFill>
                <a:schemeClr val="bg1">
                  <a:lumMod val="95000"/>
                </a:schemeClr>
              </a:soli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06" name="Freeform 37">
                <a:extLst>
                  <a:ext uri="{FF2B5EF4-FFF2-40B4-BE49-F238E27FC236}">
                    <a16:creationId xmlns:a16="http://schemas.microsoft.com/office/drawing/2014/main" id="{9831B943-9E86-E64F-B41E-9C383276DFBE}"/>
                  </a:ext>
                </a:extLst>
              </p:cNvPr>
              <p:cNvSpPr>
                <a:spLocks/>
              </p:cNvSpPr>
              <p:nvPr/>
            </p:nvSpPr>
            <p:spPr bwMode="auto">
              <a:xfrm>
                <a:off x="5590727" y="2869373"/>
                <a:ext cx="1279258" cy="636143"/>
              </a:xfrm>
              <a:custGeom>
                <a:avLst/>
                <a:gdLst>
                  <a:gd name="T0" fmla="*/ 0 w 734"/>
                  <a:gd name="T1" fmla="*/ 114 h 365"/>
                  <a:gd name="T2" fmla="*/ 448 w 734"/>
                  <a:gd name="T3" fmla="*/ 365 h 365"/>
                  <a:gd name="T4" fmla="*/ 734 w 734"/>
                  <a:gd name="T5" fmla="*/ 242 h 365"/>
                  <a:gd name="T6" fmla="*/ 322 w 734"/>
                  <a:gd name="T7" fmla="*/ 0 h 365"/>
                  <a:gd name="T8" fmla="*/ 0 w 734"/>
                  <a:gd name="T9" fmla="*/ 114 h 365"/>
                </a:gdLst>
                <a:ahLst/>
                <a:cxnLst>
                  <a:cxn ang="0">
                    <a:pos x="T0" y="T1"/>
                  </a:cxn>
                  <a:cxn ang="0">
                    <a:pos x="T2" y="T3"/>
                  </a:cxn>
                  <a:cxn ang="0">
                    <a:pos x="T4" y="T5"/>
                  </a:cxn>
                  <a:cxn ang="0">
                    <a:pos x="T6" y="T7"/>
                  </a:cxn>
                  <a:cxn ang="0">
                    <a:pos x="T8" y="T9"/>
                  </a:cxn>
                </a:cxnLst>
                <a:rect l="0" t="0" r="r" b="b"/>
                <a:pathLst>
                  <a:path w="734" h="365">
                    <a:moveTo>
                      <a:pt x="0" y="114"/>
                    </a:moveTo>
                    <a:lnTo>
                      <a:pt x="448" y="365"/>
                    </a:lnTo>
                    <a:lnTo>
                      <a:pt x="734" y="242"/>
                    </a:lnTo>
                    <a:lnTo>
                      <a:pt x="322" y="0"/>
                    </a:lnTo>
                    <a:lnTo>
                      <a:pt x="0" y="114"/>
                    </a:lnTo>
                    <a:close/>
                  </a:path>
                </a:pathLst>
              </a:custGeom>
              <a:solidFill>
                <a:schemeClr val="accent5">
                  <a:lumMod val="40000"/>
                  <a:lumOff val="60000"/>
                </a:schemeClr>
              </a:soli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07" name="Freeform 38">
                <a:extLst>
                  <a:ext uri="{FF2B5EF4-FFF2-40B4-BE49-F238E27FC236}">
                    <a16:creationId xmlns:a16="http://schemas.microsoft.com/office/drawing/2014/main" id="{AE007737-708F-6C4C-B840-4884A7DDC9CD}"/>
                  </a:ext>
                </a:extLst>
              </p:cNvPr>
              <p:cNvSpPr>
                <a:spLocks/>
              </p:cNvSpPr>
              <p:nvPr/>
            </p:nvSpPr>
            <p:spPr bwMode="auto">
              <a:xfrm>
                <a:off x="6864117" y="3683287"/>
                <a:ext cx="664028" cy="962058"/>
              </a:xfrm>
              <a:custGeom>
                <a:avLst/>
                <a:gdLst>
                  <a:gd name="T0" fmla="*/ 0 w 381"/>
                  <a:gd name="T1" fmla="*/ 552 h 552"/>
                  <a:gd name="T2" fmla="*/ 222 w 381"/>
                  <a:gd name="T3" fmla="*/ 431 h 552"/>
                  <a:gd name="T4" fmla="*/ 381 w 381"/>
                  <a:gd name="T5" fmla="*/ 0 h 552"/>
                  <a:gd name="T6" fmla="*/ 315 w 381"/>
                  <a:gd name="T7" fmla="*/ 28 h 552"/>
                  <a:gd name="T8" fmla="*/ 104 w 381"/>
                  <a:gd name="T9" fmla="*/ 258 h 552"/>
                  <a:gd name="T10" fmla="*/ 0 w 381"/>
                  <a:gd name="T11" fmla="*/ 552 h 552"/>
                </a:gdLst>
                <a:ahLst/>
                <a:cxnLst>
                  <a:cxn ang="0">
                    <a:pos x="T0" y="T1"/>
                  </a:cxn>
                  <a:cxn ang="0">
                    <a:pos x="T2" y="T3"/>
                  </a:cxn>
                  <a:cxn ang="0">
                    <a:pos x="T4" y="T5"/>
                  </a:cxn>
                  <a:cxn ang="0">
                    <a:pos x="T6" y="T7"/>
                  </a:cxn>
                  <a:cxn ang="0">
                    <a:pos x="T8" y="T9"/>
                  </a:cxn>
                  <a:cxn ang="0">
                    <a:pos x="T10" y="T11"/>
                  </a:cxn>
                </a:cxnLst>
                <a:rect l="0" t="0" r="r" b="b"/>
                <a:pathLst>
                  <a:path w="381" h="552">
                    <a:moveTo>
                      <a:pt x="0" y="552"/>
                    </a:moveTo>
                    <a:lnTo>
                      <a:pt x="222" y="431"/>
                    </a:lnTo>
                    <a:lnTo>
                      <a:pt x="381" y="0"/>
                    </a:lnTo>
                    <a:lnTo>
                      <a:pt x="315" y="28"/>
                    </a:lnTo>
                    <a:lnTo>
                      <a:pt x="104" y="258"/>
                    </a:lnTo>
                    <a:lnTo>
                      <a:pt x="0" y="552"/>
                    </a:lnTo>
                    <a:close/>
                  </a:path>
                </a:pathLst>
              </a:custGeom>
              <a:gradFill>
                <a:gsLst>
                  <a:gs pos="0">
                    <a:schemeClr val="accent5">
                      <a:lumMod val="50000"/>
                    </a:schemeClr>
                  </a:gs>
                  <a:gs pos="100000">
                    <a:schemeClr val="accent5"/>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08" name="Freeform 39">
                <a:extLst>
                  <a:ext uri="{FF2B5EF4-FFF2-40B4-BE49-F238E27FC236}">
                    <a16:creationId xmlns:a16="http://schemas.microsoft.com/office/drawing/2014/main" id="{907EAF1F-6B54-044A-9025-2C5327E521B8}"/>
                  </a:ext>
                </a:extLst>
              </p:cNvPr>
              <p:cNvSpPr>
                <a:spLocks/>
              </p:cNvSpPr>
              <p:nvPr/>
            </p:nvSpPr>
            <p:spPr bwMode="auto">
              <a:xfrm>
                <a:off x="6730555" y="2688116"/>
                <a:ext cx="824371" cy="672743"/>
              </a:xfrm>
              <a:custGeom>
                <a:avLst/>
                <a:gdLst>
                  <a:gd name="T0" fmla="*/ 64 w 473"/>
                  <a:gd name="T1" fmla="*/ 0 h 386"/>
                  <a:gd name="T2" fmla="*/ 0 w 473"/>
                  <a:gd name="T3" fmla="*/ 175 h 386"/>
                  <a:gd name="T4" fmla="*/ 417 w 473"/>
                  <a:gd name="T5" fmla="*/ 386 h 386"/>
                  <a:gd name="T6" fmla="*/ 473 w 473"/>
                  <a:gd name="T7" fmla="*/ 218 h 386"/>
                  <a:gd name="T8" fmla="*/ 64 w 473"/>
                  <a:gd name="T9" fmla="*/ 0 h 386"/>
                </a:gdLst>
                <a:ahLst/>
                <a:cxnLst>
                  <a:cxn ang="0">
                    <a:pos x="T0" y="T1"/>
                  </a:cxn>
                  <a:cxn ang="0">
                    <a:pos x="T2" y="T3"/>
                  </a:cxn>
                  <a:cxn ang="0">
                    <a:pos x="T4" y="T5"/>
                  </a:cxn>
                  <a:cxn ang="0">
                    <a:pos x="T6" y="T7"/>
                  </a:cxn>
                  <a:cxn ang="0">
                    <a:pos x="T8" y="T9"/>
                  </a:cxn>
                </a:cxnLst>
                <a:rect l="0" t="0" r="r" b="b"/>
                <a:pathLst>
                  <a:path w="473" h="386">
                    <a:moveTo>
                      <a:pt x="64" y="0"/>
                    </a:moveTo>
                    <a:lnTo>
                      <a:pt x="0" y="175"/>
                    </a:lnTo>
                    <a:lnTo>
                      <a:pt x="417" y="386"/>
                    </a:lnTo>
                    <a:lnTo>
                      <a:pt x="473" y="218"/>
                    </a:lnTo>
                    <a:lnTo>
                      <a:pt x="64" y="0"/>
                    </a:lnTo>
                    <a:close/>
                  </a:path>
                </a:pathLst>
              </a:custGeom>
              <a:gradFill>
                <a:gsLst>
                  <a:gs pos="0">
                    <a:schemeClr val="accent5"/>
                  </a:gs>
                  <a:gs pos="100000">
                    <a:schemeClr val="accent5">
                      <a:lumMod val="60000"/>
                      <a:lumOff val="40000"/>
                    </a:schemeClr>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09" name="Freeform 40">
                <a:extLst>
                  <a:ext uri="{FF2B5EF4-FFF2-40B4-BE49-F238E27FC236}">
                    <a16:creationId xmlns:a16="http://schemas.microsoft.com/office/drawing/2014/main" id="{B0FF4E0B-88B1-C741-8B5E-3D86BDBC3853}"/>
                  </a:ext>
                </a:extLst>
              </p:cNvPr>
              <p:cNvSpPr>
                <a:spLocks/>
              </p:cNvSpPr>
              <p:nvPr/>
            </p:nvSpPr>
            <p:spPr bwMode="auto">
              <a:xfrm>
                <a:off x="6730555" y="2688116"/>
                <a:ext cx="824371" cy="672743"/>
              </a:xfrm>
              <a:custGeom>
                <a:avLst/>
                <a:gdLst>
                  <a:gd name="T0" fmla="*/ 64 w 473"/>
                  <a:gd name="T1" fmla="*/ 0 h 386"/>
                  <a:gd name="T2" fmla="*/ 0 w 473"/>
                  <a:gd name="T3" fmla="*/ 175 h 386"/>
                  <a:gd name="T4" fmla="*/ 417 w 473"/>
                  <a:gd name="T5" fmla="*/ 386 h 386"/>
                  <a:gd name="T6" fmla="*/ 473 w 473"/>
                  <a:gd name="T7" fmla="*/ 218 h 386"/>
                  <a:gd name="T8" fmla="*/ 64 w 473"/>
                  <a:gd name="T9" fmla="*/ 0 h 386"/>
                </a:gdLst>
                <a:ahLst/>
                <a:cxnLst>
                  <a:cxn ang="0">
                    <a:pos x="T0" y="T1"/>
                  </a:cxn>
                  <a:cxn ang="0">
                    <a:pos x="T2" y="T3"/>
                  </a:cxn>
                  <a:cxn ang="0">
                    <a:pos x="T4" y="T5"/>
                  </a:cxn>
                  <a:cxn ang="0">
                    <a:pos x="T6" y="T7"/>
                  </a:cxn>
                  <a:cxn ang="0">
                    <a:pos x="T8" y="T9"/>
                  </a:cxn>
                </a:cxnLst>
                <a:rect l="0" t="0" r="r" b="b"/>
                <a:pathLst>
                  <a:path w="473" h="386">
                    <a:moveTo>
                      <a:pt x="64" y="0"/>
                    </a:moveTo>
                    <a:lnTo>
                      <a:pt x="0" y="175"/>
                    </a:lnTo>
                    <a:lnTo>
                      <a:pt x="417" y="386"/>
                    </a:lnTo>
                    <a:lnTo>
                      <a:pt x="473" y="218"/>
                    </a:lnTo>
                    <a:lnTo>
                      <a:pt x="64"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10" name="Freeform 41">
                <a:extLst>
                  <a:ext uri="{FF2B5EF4-FFF2-40B4-BE49-F238E27FC236}">
                    <a16:creationId xmlns:a16="http://schemas.microsoft.com/office/drawing/2014/main" id="{F1DDECA6-4591-D848-BD5C-BE0E64F446DF}"/>
                  </a:ext>
                </a:extLst>
              </p:cNvPr>
              <p:cNvSpPr>
                <a:spLocks/>
              </p:cNvSpPr>
              <p:nvPr/>
            </p:nvSpPr>
            <p:spPr bwMode="auto">
              <a:xfrm>
                <a:off x="7271946" y="2905972"/>
                <a:ext cx="660542" cy="928944"/>
              </a:xfrm>
              <a:custGeom>
                <a:avLst/>
                <a:gdLst>
                  <a:gd name="T0" fmla="*/ 223 w 379"/>
                  <a:gd name="T1" fmla="*/ 427 h 533"/>
                  <a:gd name="T2" fmla="*/ 379 w 379"/>
                  <a:gd name="T3" fmla="*/ 0 h 533"/>
                  <a:gd name="T4" fmla="*/ 161 w 379"/>
                  <a:gd name="T5" fmla="*/ 93 h 533"/>
                  <a:gd name="T6" fmla="*/ 0 w 379"/>
                  <a:gd name="T7" fmla="*/ 533 h 533"/>
                  <a:gd name="T8" fmla="*/ 223 w 379"/>
                  <a:gd name="T9" fmla="*/ 427 h 533"/>
                </a:gdLst>
                <a:ahLst/>
                <a:cxnLst>
                  <a:cxn ang="0">
                    <a:pos x="T0" y="T1"/>
                  </a:cxn>
                  <a:cxn ang="0">
                    <a:pos x="T2" y="T3"/>
                  </a:cxn>
                  <a:cxn ang="0">
                    <a:pos x="T4" y="T5"/>
                  </a:cxn>
                  <a:cxn ang="0">
                    <a:pos x="T6" y="T7"/>
                  </a:cxn>
                  <a:cxn ang="0">
                    <a:pos x="T8" y="T9"/>
                  </a:cxn>
                </a:cxnLst>
                <a:rect l="0" t="0" r="r" b="b"/>
                <a:pathLst>
                  <a:path w="379" h="533">
                    <a:moveTo>
                      <a:pt x="223" y="427"/>
                    </a:moveTo>
                    <a:lnTo>
                      <a:pt x="379" y="0"/>
                    </a:lnTo>
                    <a:lnTo>
                      <a:pt x="161" y="93"/>
                    </a:lnTo>
                    <a:lnTo>
                      <a:pt x="0" y="533"/>
                    </a:lnTo>
                    <a:lnTo>
                      <a:pt x="223" y="427"/>
                    </a:lnTo>
                    <a:close/>
                  </a:path>
                </a:pathLst>
              </a:custGeom>
              <a:gradFill>
                <a:gsLst>
                  <a:gs pos="0">
                    <a:schemeClr val="accent5">
                      <a:lumMod val="50000"/>
                    </a:schemeClr>
                  </a:gs>
                  <a:gs pos="100000">
                    <a:schemeClr val="accent5"/>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11" name="Freeform 42">
                <a:extLst>
                  <a:ext uri="{FF2B5EF4-FFF2-40B4-BE49-F238E27FC236}">
                    <a16:creationId xmlns:a16="http://schemas.microsoft.com/office/drawing/2014/main" id="{E16926AC-C67E-2E49-AE1B-CF538C277632}"/>
                  </a:ext>
                </a:extLst>
              </p:cNvPr>
              <p:cNvSpPr>
                <a:spLocks/>
              </p:cNvSpPr>
              <p:nvPr/>
            </p:nvSpPr>
            <p:spPr bwMode="auto">
              <a:xfrm>
                <a:off x="6416841" y="2832772"/>
                <a:ext cx="1246142" cy="615229"/>
              </a:xfrm>
              <a:custGeom>
                <a:avLst/>
                <a:gdLst>
                  <a:gd name="T0" fmla="*/ 303 w 715"/>
                  <a:gd name="T1" fmla="*/ 0 h 353"/>
                  <a:gd name="T2" fmla="*/ 715 w 715"/>
                  <a:gd name="T3" fmla="*/ 222 h 353"/>
                  <a:gd name="T4" fmla="*/ 414 w 715"/>
                  <a:gd name="T5" fmla="*/ 353 h 353"/>
                  <a:gd name="T6" fmla="*/ 0 w 715"/>
                  <a:gd name="T7" fmla="*/ 111 h 353"/>
                  <a:gd name="T8" fmla="*/ 303 w 715"/>
                  <a:gd name="T9" fmla="*/ 0 h 353"/>
                </a:gdLst>
                <a:ahLst/>
                <a:cxnLst>
                  <a:cxn ang="0">
                    <a:pos x="T0" y="T1"/>
                  </a:cxn>
                  <a:cxn ang="0">
                    <a:pos x="T2" y="T3"/>
                  </a:cxn>
                  <a:cxn ang="0">
                    <a:pos x="T4" y="T5"/>
                  </a:cxn>
                  <a:cxn ang="0">
                    <a:pos x="T6" y="T7"/>
                  </a:cxn>
                  <a:cxn ang="0">
                    <a:pos x="T8" y="T9"/>
                  </a:cxn>
                </a:cxnLst>
                <a:rect l="0" t="0" r="r" b="b"/>
                <a:pathLst>
                  <a:path w="715" h="353">
                    <a:moveTo>
                      <a:pt x="303" y="0"/>
                    </a:moveTo>
                    <a:lnTo>
                      <a:pt x="715" y="222"/>
                    </a:lnTo>
                    <a:lnTo>
                      <a:pt x="414" y="353"/>
                    </a:lnTo>
                    <a:lnTo>
                      <a:pt x="0" y="111"/>
                    </a:lnTo>
                    <a:lnTo>
                      <a:pt x="303" y="0"/>
                    </a:lnTo>
                    <a:close/>
                  </a:path>
                </a:pathLst>
              </a:custGeom>
              <a:solidFill>
                <a:schemeClr val="bg1">
                  <a:lumMod val="95000"/>
                </a:schemeClr>
              </a:soli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12" name="Freeform 43">
                <a:extLst>
                  <a:ext uri="{FF2B5EF4-FFF2-40B4-BE49-F238E27FC236}">
                    <a16:creationId xmlns:a16="http://schemas.microsoft.com/office/drawing/2014/main" id="{38A420CB-1387-0F45-9475-CBBC315B85DB}"/>
                  </a:ext>
                </a:extLst>
              </p:cNvPr>
              <p:cNvSpPr>
                <a:spLocks/>
              </p:cNvSpPr>
              <p:nvPr/>
            </p:nvSpPr>
            <p:spPr bwMode="auto">
              <a:xfrm>
                <a:off x="6839717" y="2548220"/>
                <a:ext cx="1092771" cy="524601"/>
              </a:xfrm>
              <a:custGeom>
                <a:avLst/>
                <a:gdLst>
                  <a:gd name="T0" fmla="*/ 229 w 627"/>
                  <a:gd name="T1" fmla="*/ 0 h 301"/>
                  <a:gd name="T2" fmla="*/ 627 w 627"/>
                  <a:gd name="T3" fmla="*/ 208 h 301"/>
                  <a:gd name="T4" fmla="*/ 409 w 627"/>
                  <a:gd name="T5" fmla="*/ 301 h 301"/>
                  <a:gd name="T6" fmla="*/ 0 w 627"/>
                  <a:gd name="T7" fmla="*/ 83 h 301"/>
                  <a:gd name="T8" fmla="*/ 229 w 627"/>
                  <a:gd name="T9" fmla="*/ 0 h 301"/>
                </a:gdLst>
                <a:ahLst/>
                <a:cxnLst>
                  <a:cxn ang="0">
                    <a:pos x="T0" y="T1"/>
                  </a:cxn>
                  <a:cxn ang="0">
                    <a:pos x="T2" y="T3"/>
                  </a:cxn>
                  <a:cxn ang="0">
                    <a:pos x="T4" y="T5"/>
                  </a:cxn>
                  <a:cxn ang="0">
                    <a:pos x="T6" y="T7"/>
                  </a:cxn>
                  <a:cxn ang="0">
                    <a:pos x="T8" y="T9"/>
                  </a:cxn>
                </a:cxnLst>
                <a:rect l="0" t="0" r="r" b="b"/>
                <a:pathLst>
                  <a:path w="627" h="301">
                    <a:moveTo>
                      <a:pt x="229" y="0"/>
                    </a:moveTo>
                    <a:lnTo>
                      <a:pt x="627" y="208"/>
                    </a:lnTo>
                    <a:lnTo>
                      <a:pt x="409" y="301"/>
                    </a:lnTo>
                    <a:lnTo>
                      <a:pt x="0" y="83"/>
                    </a:lnTo>
                    <a:lnTo>
                      <a:pt x="229" y="0"/>
                    </a:lnTo>
                    <a:close/>
                  </a:path>
                </a:pathLst>
              </a:custGeom>
              <a:solidFill>
                <a:schemeClr val="accent5">
                  <a:lumMod val="40000"/>
                  <a:lumOff val="60000"/>
                </a:schemeClr>
              </a:soli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13" name="Freeform 44">
                <a:extLst>
                  <a:ext uri="{FF2B5EF4-FFF2-40B4-BE49-F238E27FC236}">
                    <a16:creationId xmlns:a16="http://schemas.microsoft.com/office/drawing/2014/main" id="{8408D928-3FEA-E34C-99C8-0D8D650DE2DA}"/>
                  </a:ext>
                </a:extLst>
              </p:cNvPr>
              <p:cNvSpPr>
                <a:spLocks/>
              </p:cNvSpPr>
              <p:nvPr/>
            </p:nvSpPr>
            <p:spPr bwMode="auto">
              <a:xfrm>
                <a:off x="6849069" y="3219686"/>
                <a:ext cx="813914" cy="1028286"/>
              </a:xfrm>
              <a:custGeom>
                <a:avLst/>
                <a:gdLst>
                  <a:gd name="T0" fmla="*/ 318 w 467"/>
                  <a:gd name="T1" fmla="*/ 405 h 590"/>
                  <a:gd name="T2" fmla="*/ 467 w 467"/>
                  <a:gd name="T3" fmla="*/ 0 h 590"/>
                  <a:gd name="T4" fmla="*/ 166 w 467"/>
                  <a:gd name="T5" fmla="*/ 131 h 590"/>
                  <a:gd name="T6" fmla="*/ 0 w 467"/>
                  <a:gd name="T7" fmla="*/ 590 h 590"/>
                  <a:gd name="T8" fmla="*/ 318 w 467"/>
                  <a:gd name="T9" fmla="*/ 405 h 590"/>
                </a:gdLst>
                <a:ahLst/>
                <a:cxnLst>
                  <a:cxn ang="0">
                    <a:pos x="T0" y="T1"/>
                  </a:cxn>
                  <a:cxn ang="0">
                    <a:pos x="T2" y="T3"/>
                  </a:cxn>
                  <a:cxn ang="0">
                    <a:pos x="T4" y="T5"/>
                  </a:cxn>
                  <a:cxn ang="0">
                    <a:pos x="T6" y="T7"/>
                  </a:cxn>
                  <a:cxn ang="0">
                    <a:pos x="T8" y="T9"/>
                  </a:cxn>
                </a:cxnLst>
                <a:rect l="0" t="0" r="r" b="b"/>
                <a:pathLst>
                  <a:path w="467" h="590">
                    <a:moveTo>
                      <a:pt x="318" y="405"/>
                    </a:moveTo>
                    <a:lnTo>
                      <a:pt x="467" y="0"/>
                    </a:lnTo>
                    <a:lnTo>
                      <a:pt x="166" y="131"/>
                    </a:lnTo>
                    <a:lnTo>
                      <a:pt x="0" y="590"/>
                    </a:lnTo>
                    <a:lnTo>
                      <a:pt x="318" y="405"/>
                    </a:lnTo>
                    <a:close/>
                  </a:path>
                </a:pathLst>
              </a:custGeom>
              <a:gradFill>
                <a:gsLst>
                  <a:gs pos="0">
                    <a:schemeClr val="bg1">
                      <a:lumMod val="50000"/>
                    </a:schemeClr>
                  </a:gs>
                  <a:gs pos="100000">
                    <a:schemeClr val="bg1">
                      <a:lumMod val="75000"/>
                    </a:schemeClr>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14" name="Freeform 45">
                <a:extLst>
                  <a:ext uri="{FF2B5EF4-FFF2-40B4-BE49-F238E27FC236}">
                    <a16:creationId xmlns:a16="http://schemas.microsoft.com/office/drawing/2014/main" id="{FFC1E9CF-85F4-4346-B754-642BC112220B}"/>
                  </a:ext>
                </a:extLst>
              </p:cNvPr>
              <p:cNvSpPr>
                <a:spLocks/>
              </p:cNvSpPr>
              <p:nvPr/>
            </p:nvSpPr>
            <p:spPr bwMode="auto">
              <a:xfrm>
                <a:off x="6598098" y="3291145"/>
                <a:ext cx="540286" cy="956829"/>
              </a:xfrm>
              <a:custGeom>
                <a:avLst/>
                <a:gdLst>
                  <a:gd name="T0" fmla="*/ 0 w 310"/>
                  <a:gd name="T1" fmla="*/ 469 h 549"/>
                  <a:gd name="T2" fmla="*/ 156 w 310"/>
                  <a:gd name="T3" fmla="*/ 0 h 549"/>
                  <a:gd name="T4" fmla="*/ 310 w 310"/>
                  <a:gd name="T5" fmla="*/ 90 h 549"/>
                  <a:gd name="T6" fmla="*/ 144 w 310"/>
                  <a:gd name="T7" fmla="*/ 549 h 549"/>
                  <a:gd name="T8" fmla="*/ 0 w 310"/>
                  <a:gd name="T9" fmla="*/ 469 h 549"/>
                </a:gdLst>
                <a:ahLst/>
                <a:cxnLst>
                  <a:cxn ang="0">
                    <a:pos x="T0" y="T1"/>
                  </a:cxn>
                  <a:cxn ang="0">
                    <a:pos x="T2" y="T3"/>
                  </a:cxn>
                  <a:cxn ang="0">
                    <a:pos x="T4" y="T5"/>
                  </a:cxn>
                  <a:cxn ang="0">
                    <a:pos x="T6" y="T7"/>
                  </a:cxn>
                  <a:cxn ang="0">
                    <a:pos x="T8" y="T9"/>
                  </a:cxn>
                </a:cxnLst>
                <a:rect l="0" t="0" r="r" b="b"/>
                <a:pathLst>
                  <a:path w="310" h="549">
                    <a:moveTo>
                      <a:pt x="0" y="469"/>
                    </a:moveTo>
                    <a:lnTo>
                      <a:pt x="156" y="0"/>
                    </a:lnTo>
                    <a:lnTo>
                      <a:pt x="310" y="90"/>
                    </a:lnTo>
                    <a:lnTo>
                      <a:pt x="144" y="549"/>
                    </a:lnTo>
                    <a:lnTo>
                      <a:pt x="0" y="469"/>
                    </a:lnTo>
                    <a:close/>
                  </a:path>
                </a:pathLst>
              </a:custGeom>
              <a:gradFill flip="none" rotWithShape="1">
                <a:gsLst>
                  <a:gs pos="0">
                    <a:schemeClr val="bg1"/>
                  </a:gs>
                  <a:gs pos="100000">
                    <a:schemeClr val="bg1">
                      <a:lumMod val="75000"/>
                    </a:schemeClr>
                  </a:gs>
                </a:gsLst>
                <a:lin ang="2700000" scaled="1"/>
                <a:tileRect/>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15" name="Freeform 46">
                <a:extLst>
                  <a:ext uri="{FF2B5EF4-FFF2-40B4-BE49-F238E27FC236}">
                    <a16:creationId xmlns:a16="http://schemas.microsoft.com/office/drawing/2014/main" id="{E8A248B4-5BB4-844A-B7A4-B6D445073C7F}"/>
                  </a:ext>
                </a:extLst>
              </p:cNvPr>
              <p:cNvSpPr>
                <a:spLocks/>
              </p:cNvSpPr>
              <p:nvPr/>
            </p:nvSpPr>
            <p:spPr bwMode="auto">
              <a:xfrm>
                <a:off x="5334526" y="3068059"/>
                <a:ext cx="1037000" cy="1291458"/>
              </a:xfrm>
              <a:custGeom>
                <a:avLst/>
                <a:gdLst>
                  <a:gd name="T0" fmla="*/ 147 w 595"/>
                  <a:gd name="T1" fmla="*/ 0 h 741"/>
                  <a:gd name="T2" fmla="*/ 0 w 595"/>
                  <a:gd name="T3" fmla="*/ 488 h 741"/>
                  <a:gd name="T4" fmla="*/ 431 w 595"/>
                  <a:gd name="T5" fmla="*/ 741 h 741"/>
                  <a:gd name="T6" fmla="*/ 595 w 595"/>
                  <a:gd name="T7" fmla="*/ 251 h 741"/>
                  <a:gd name="T8" fmla="*/ 147 w 595"/>
                  <a:gd name="T9" fmla="*/ 0 h 741"/>
                </a:gdLst>
                <a:ahLst/>
                <a:cxnLst>
                  <a:cxn ang="0">
                    <a:pos x="T0" y="T1"/>
                  </a:cxn>
                  <a:cxn ang="0">
                    <a:pos x="T2" y="T3"/>
                  </a:cxn>
                  <a:cxn ang="0">
                    <a:pos x="T4" y="T5"/>
                  </a:cxn>
                  <a:cxn ang="0">
                    <a:pos x="T6" y="T7"/>
                  </a:cxn>
                  <a:cxn ang="0">
                    <a:pos x="T8" y="T9"/>
                  </a:cxn>
                </a:cxnLst>
                <a:rect l="0" t="0" r="r" b="b"/>
                <a:pathLst>
                  <a:path w="595" h="741">
                    <a:moveTo>
                      <a:pt x="147" y="0"/>
                    </a:moveTo>
                    <a:lnTo>
                      <a:pt x="0" y="488"/>
                    </a:lnTo>
                    <a:lnTo>
                      <a:pt x="431" y="741"/>
                    </a:lnTo>
                    <a:lnTo>
                      <a:pt x="595" y="251"/>
                    </a:lnTo>
                    <a:lnTo>
                      <a:pt x="147" y="0"/>
                    </a:lnTo>
                    <a:close/>
                  </a:path>
                </a:pathLst>
              </a:custGeom>
              <a:gradFill>
                <a:gsLst>
                  <a:gs pos="0">
                    <a:schemeClr val="accent5"/>
                  </a:gs>
                  <a:gs pos="100000">
                    <a:schemeClr val="accent5">
                      <a:lumMod val="60000"/>
                      <a:lumOff val="40000"/>
                    </a:schemeClr>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16" name="Freeform 47">
                <a:extLst>
                  <a:ext uri="{FF2B5EF4-FFF2-40B4-BE49-F238E27FC236}">
                    <a16:creationId xmlns:a16="http://schemas.microsoft.com/office/drawing/2014/main" id="{8A4BAAEF-D5A7-9F47-B788-CD4B47D2C851}"/>
                  </a:ext>
                </a:extLst>
              </p:cNvPr>
              <p:cNvSpPr>
                <a:spLocks/>
              </p:cNvSpPr>
              <p:nvPr/>
            </p:nvSpPr>
            <p:spPr bwMode="auto">
              <a:xfrm>
                <a:off x="5334526" y="3068059"/>
                <a:ext cx="1037000" cy="1291458"/>
              </a:xfrm>
              <a:custGeom>
                <a:avLst/>
                <a:gdLst>
                  <a:gd name="T0" fmla="*/ 147 w 595"/>
                  <a:gd name="T1" fmla="*/ 0 h 741"/>
                  <a:gd name="T2" fmla="*/ 0 w 595"/>
                  <a:gd name="T3" fmla="*/ 488 h 741"/>
                  <a:gd name="T4" fmla="*/ 431 w 595"/>
                  <a:gd name="T5" fmla="*/ 741 h 741"/>
                  <a:gd name="T6" fmla="*/ 595 w 595"/>
                  <a:gd name="T7" fmla="*/ 251 h 741"/>
                  <a:gd name="T8" fmla="*/ 147 w 595"/>
                  <a:gd name="T9" fmla="*/ 0 h 741"/>
                </a:gdLst>
                <a:ahLst/>
                <a:cxnLst>
                  <a:cxn ang="0">
                    <a:pos x="T0" y="T1"/>
                  </a:cxn>
                  <a:cxn ang="0">
                    <a:pos x="T2" y="T3"/>
                  </a:cxn>
                  <a:cxn ang="0">
                    <a:pos x="T4" y="T5"/>
                  </a:cxn>
                  <a:cxn ang="0">
                    <a:pos x="T6" y="T7"/>
                  </a:cxn>
                  <a:cxn ang="0">
                    <a:pos x="T8" y="T9"/>
                  </a:cxn>
                </a:cxnLst>
                <a:rect l="0" t="0" r="r" b="b"/>
                <a:pathLst>
                  <a:path w="595" h="741">
                    <a:moveTo>
                      <a:pt x="147" y="0"/>
                    </a:moveTo>
                    <a:lnTo>
                      <a:pt x="0" y="488"/>
                    </a:lnTo>
                    <a:lnTo>
                      <a:pt x="431" y="741"/>
                    </a:lnTo>
                    <a:lnTo>
                      <a:pt x="595" y="251"/>
                    </a:lnTo>
                    <a:lnTo>
                      <a:pt x="147"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17" name="Freeform 48">
                <a:extLst>
                  <a:ext uri="{FF2B5EF4-FFF2-40B4-BE49-F238E27FC236}">
                    <a16:creationId xmlns:a16="http://schemas.microsoft.com/office/drawing/2014/main" id="{53C4D838-F258-E04A-82F9-A9D2EDF9BB5F}"/>
                  </a:ext>
                </a:extLst>
              </p:cNvPr>
              <p:cNvSpPr>
                <a:spLocks/>
              </p:cNvSpPr>
              <p:nvPr/>
            </p:nvSpPr>
            <p:spPr bwMode="auto">
              <a:xfrm>
                <a:off x="5090526" y="3918573"/>
                <a:ext cx="995171" cy="1270544"/>
              </a:xfrm>
              <a:custGeom>
                <a:avLst/>
                <a:gdLst>
                  <a:gd name="T0" fmla="*/ 140 w 571"/>
                  <a:gd name="T1" fmla="*/ 0 h 729"/>
                  <a:gd name="T2" fmla="*/ 0 w 571"/>
                  <a:gd name="T3" fmla="*/ 466 h 729"/>
                  <a:gd name="T4" fmla="*/ 412 w 571"/>
                  <a:gd name="T5" fmla="*/ 729 h 729"/>
                  <a:gd name="T6" fmla="*/ 571 w 571"/>
                  <a:gd name="T7" fmla="*/ 253 h 729"/>
                  <a:gd name="T8" fmla="*/ 140 w 571"/>
                  <a:gd name="T9" fmla="*/ 0 h 729"/>
                </a:gdLst>
                <a:ahLst/>
                <a:cxnLst>
                  <a:cxn ang="0">
                    <a:pos x="T0" y="T1"/>
                  </a:cxn>
                  <a:cxn ang="0">
                    <a:pos x="T2" y="T3"/>
                  </a:cxn>
                  <a:cxn ang="0">
                    <a:pos x="T4" y="T5"/>
                  </a:cxn>
                  <a:cxn ang="0">
                    <a:pos x="T6" y="T7"/>
                  </a:cxn>
                  <a:cxn ang="0">
                    <a:pos x="T8" y="T9"/>
                  </a:cxn>
                </a:cxnLst>
                <a:rect l="0" t="0" r="r" b="b"/>
                <a:pathLst>
                  <a:path w="571" h="729">
                    <a:moveTo>
                      <a:pt x="140" y="0"/>
                    </a:moveTo>
                    <a:lnTo>
                      <a:pt x="0" y="466"/>
                    </a:lnTo>
                    <a:lnTo>
                      <a:pt x="412" y="729"/>
                    </a:lnTo>
                    <a:lnTo>
                      <a:pt x="571" y="253"/>
                    </a:lnTo>
                    <a:lnTo>
                      <a:pt x="140" y="0"/>
                    </a:lnTo>
                    <a:close/>
                  </a:path>
                </a:pathLst>
              </a:custGeom>
              <a:gradFill flip="none" rotWithShape="1">
                <a:gsLst>
                  <a:gs pos="0">
                    <a:schemeClr val="bg1"/>
                  </a:gs>
                  <a:gs pos="100000">
                    <a:schemeClr val="bg1">
                      <a:lumMod val="75000"/>
                    </a:schemeClr>
                  </a:gs>
                </a:gsLst>
                <a:lin ang="2700000" scaled="1"/>
                <a:tileRect/>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18" name="Freeform 49">
                <a:extLst>
                  <a:ext uri="{FF2B5EF4-FFF2-40B4-BE49-F238E27FC236}">
                    <a16:creationId xmlns:a16="http://schemas.microsoft.com/office/drawing/2014/main" id="{0531BBC6-E86B-374E-AE07-1B1109907137}"/>
                  </a:ext>
                </a:extLst>
              </p:cNvPr>
              <p:cNvSpPr>
                <a:spLocks/>
              </p:cNvSpPr>
              <p:nvPr/>
            </p:nvSpPr>
            <p:spPr bwMode="auto">
              <a:xfrm>
                <a:off x="5090526" y="3918573"/>
                <a:ext cx="995171" cy="1270544"/>
              </a:xfrm>
              <a:custGeom>
                <a:avLst/>
                <a:gdLst>
                  <a:gd name="T0" fmla="*/ 140 w 571"/>
                  <a:gd name="T1" fmla="*/ 0 h 729"/>
                  <a:gd name="T2" fmla="*/ 0 w 571"/>
                  <a:gd name="T3" fmla="*/ 466 h 729"/>
                  <a:gd name="T4" fmla="*/ 412 w 571"/>
                  <a:gd name="T5" fmla="*/ 729 h 729"/>
                  <a:gd name="T6" fmla="*/ 571 w 571"/>
                  <a:gd name="T7" fmla="*/ 253 h 729"/>
                  <a:gd name="T8" fmla="*/ 140 w 571"/>
                  <a:gd name="T9" fmla="*/ 0 h 729"/>
                </a:gdLst>
                <a:ahLst/>
                <a:cxnLst>
                  <a:cxn ang="0">
                    <a:pos x="T0" y="T1"/>
                  </a:cxn>
                  <a:cxn ang="0">
                    <a:pos x="T2" y="T3"/>
                  </a:cxn>
                  <a:cxn ang="0">
                    <a:pos x="T4" y="T5"/>
                  </a:cxn>
                  <a:cxn ang="0">
                    <a:pos x="T6" y="T7"/>
                  </a:cxn>
                  <a:cxn ang="0">
                    <a:pos x="T8" y="T9"/>
                  </a:cxn>
                </a:cxnLst>
                <a:rect l="0" t="0" r="r" b="b"/>
                <a:pathLst>
                  <a:path w="571" h="729">
                    <a:moveTo>
                      <a:pt x="140" y="0"/>
                    </a:moveTo>
                    <a:lnTo>
                      <a:pt x="0" y="466"/>
                    </a:lnTo>
                    <a:lnTo>
                      <a:pt x="412" y="729"/>
                    </a:lnTo>
                    <a:lnTo>
                      <a:pt x="571" y="253"/>
                    </a:lnTo>
                    <a:lnTo>
                      <a:pt x="14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19" name="Freeform 50">
                <a:extLst>
                  <a:ext uri="{FF2B5EF4-FFF2-40B4-BE49-F238E27FC236}">
                    <a16:creationId xmlns:a16="http://schemas.microsoft.com/office/drawing/2014/main" id="{79A01A22-F93D-0348-9727-C0B833453EF3}"/>
                  </a:ext>
                </a:extLst>
              </p:cNvPr>
              <p:cNvSpPr>
                <a:spLocks/>
              </p:cNvSpPr>
              <p:nvPr/>
            </p:nvSpPr>
            <p:spPr bwMode="auto">
              <a:xfrm>
                <a:off x="3847869" y="4227058"/>
                <a:ext cx="677971" cy="979486"/>
              </a:xfrm>
              <a:custGeom>
                <a:avLst/>
                <a:gdLst>
                  <a:gd name="T0" fmla="*/ 52 w 389"/>
                  <a:gd name="T1" fmla="*/ 337 h 562"/>
                  <a:gd name="T2" fmla="*/ 389 w 389"/>
                  <a:gd name="T3" fmla="*/ 562 h 562"/>
                  <a:gd name="T4" fmla="*/ 358 w 389"/>
                  <a:gd name="T5" fmla="*/ 235 h 562"/>
                  <a:gd name="T6" fmla="*/ 0 w 389"/>
                  <a:gd name="T7" fmla="*/ 0 h 562"/>
                  <a:gd name="T8" fmla="*/ 52 w 389"/>
                  <a:gd name="T9" fmla="*/ 337 h 562"/>
                </a:gdLst>
                <a:ahLst/>
                <a:cxnLst>
                  <a:cxn ang="0">
                    <a:pos x="T0" y="T1"/>
                  </a:cxn>
                  <a:cxn ang="0">
                    <a:pos x="T2" y="T3"/>
                  </a:cxn>
                  <a:cxn ang="0">
                    <a:pos x="T4" y="T5"/>
                  </a:cxn>
                  <a:cxn ang="0">
                    <a:pos x="T6" y="T7"/>
                  </a:cxn>
                  <a:cxn ang="0">
                    <a:pos x="T8" y="T9"/>
                  </a:cxn>
                </a:cxnLst>
                <a:rect l="0" t="0" r="r" b="b"/>
                <a:pathLst>
                  <a:path w="389" h="562">
                    <a:moveTo>
                      <a:pt x="52" y="337"/>
                    </a:moveTo>
                    <a:lnTo>
                      <a:pt x="389" y="562"/>
                    </a:lnTo>
                    <a:lnTo>
                      <a:pt x="358" y="235"/>
                    </a:lnTo>
                    <a:lnTo>
                      <a:pt x="0" y="0"/>
                    </a:lnTo>
                    <a:lnTo>
                      <a:pt x="52" y="337"/>
                    </a:lnTo>
                    <a:close/>
                  </a:path>
                </a:pathLst>
              </a:custGeom>
              <a:gradFill flip="none" rotWithShape="1">
                <a:gsLst>
                  <a:gs pos="0">
                    <a:schemeClr val="bg1"/>
                  </a:gs>
                  <a:gs pos="100000">
                    <a:schemeClr val="bg1">
                      <a:lumMod val="75000"/>
                    </a:schemeClr>
                  </a:gs>
                </a:gsLst>
                <a:lin ang="2700000" scaled="1"/>
                <a:tileRect/>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20" name="Freeform 51">
                <a:extLst>
                  <a:ext uri="{FF2B5EF4-FFF2-40B4-BE49-F238E27FC236}">
                    <a16:creationId xmlns:a16="http://schemas.microsoft.com/office/drawing/2014/main" id="{A03636A5-6B1B-624B-AFB9-26A769D6AFF9}"/>
                  </a:ext>
                </a:extLst>
              </p:cNvPr>
              <p:cNvSpPr>
                <a:spLocks/>
              </p:cNvSpPr>
              <p:nvPr/>
            </p:nvSpPr>
            <p:spPr bwMode="auto">
              <a:xfrm>
                <a:off x="3295693" y="2513209"/>
                <a:ext cx="1321086" cy="932429"/>
              </a:xfrm>
              <a:custGeom>
                <a:avLst/>
                <a:gdLst>
                  <a:gd name="T0" fmla="*/ 0 w 758"/>
                  <a:gd name="T1" fmla="*/ 300 h 535"/>
                  <a:gd name="T2" fmla="*/ 400 w 758"/>
                  <a:gd name="T3" fmla="*/ 535 h 535"/>
                  <a:gd name="T4" fmla="*/ 758 w 758"/>
                  <a:gd name="T5" fmla="*/ 220 h 535"/>
                  <a:gd name="T6" fmla="*/ 363 w 758"/>
                  <a:gd name="T7" fmla="*/ 0 h 535"/>
                  <a:gd name="T8" fmla="*/ 0 w 758"/>
                  <a:gd name="T9" fmla="*/ 300 h 535"/>
                </a:gdLst>
                <a:ahLst/>
                <a:cxnLst>
                  <a:cxn ang="0">
                    <a:pos x="T0" y="T1"/>
                  </a:cxn>
                  <a:cxn ang="0">
                    <a:pos x="T2" y="T3"/>
                  </a:cxn>
                  <a:cxn ang="0">
                    <a:pos x="T4" y="T5"/>
                  </a:cxn>
                  <a:cxn ang="0">
                    <a:pos x="T6" y="T7"/>
                  </a:cxn>
                  <a:cxn ang="0">
                    <a:pos x="T8" y="T9"/>
                  </a:cxn>
                </a:cxnLst>
                <a:rect l="0" t="0" r="r" b="b"/>
                <a:pathLst>
                  <a:path w="758" h="535">
                    <a:moveTo>
                      <a:pt x="0" y="300"/>
                    </a:moveTo>
                    <a:lnTo>
                      <a:pt x="400" y="535"/>
                    </a:lnTo>
                    <a:lnTo>
                      <a:pt x="758" y="220"/>
                    </a:lnTo>
                    <a:lnTo>
                      <a:pt x="363" y="0"/>
                    </a:lnTo>
                    <a:lnTo>
                      <a:pt x="0" y="300"/>
                    </a:lnTo>
                    <a:close/>
                  </a:path>
                </a:pathLst>
              </a:custGeom>
              <a:solidFill>
                <a:schemeClr val="accent5">
                  <a:lumMod val="40000"/>
                  <a:lumOff val="60000"/>
                </a:schemeClr>
              </a:soli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21" name="Freeform 52">
                <a:extLst>
                  <a:ext uri="{FF2B5EF4-FFF2-40B4-BE49-F238E27FC236}">
                    <a16:creationId xmlns:a16="http://schemas.microsoft.com/office/drawing/2014/main" id="{B55E7310-511D-C944-82BE-A51D5D0F48C8}"/>
                  </a:ext>
                </a:extLst>
              </p:cNvPr>
              <p:cNvSpPr>
                <a:spLocks/>
              </p:cNvSpPr>
              <p:nvPr/>
            </p:nvSpPr>
            <p:spPr bwMode="auto">
              <a:xfrm>
                <a:off x="3295051" y="3029716"/>
                <a:ext cx="771006" cy="1019572"/>
              </a:xfrm>
              <a:custGeom>
                <a:avLst/>
                <a:gdLst>
                  <a:gd name="T0" fmla="*/ 0 w 438"/>
                  <a:gd name="T1" fmla="*/ 0 h 585"/>
                  <a:gd name="T2" fmla="*/ 55 w 438"/>
                  <a:gd name="T3" fmla="*/ 351 h 585"/>
                  <a:gd name="T4" fmla="*/ 438 w 438"/>
                  <a:gd name="T5" fmla="*/ 585 h 585"/>
                  <a:gd name="T6" fmla="*/ 400 w 438"/>
                  <a:gd name="T7" fmla="*/ 235 h 585"/>
                  <a:gd name="T8" fmla="*/ 0 w 438"/>
                  <a:gd name="T9" fmla="*/ 0 h 585"/>
                </a:gdLst>
                <a:ahLst/>
                <a:cxnLst>
                  <a:cxn ang="0">
                    <a:pos x="T0" y="T1"/>
                  </a:cxn>
                  <a:cxn ang="0">
                    <a:pos x="T2" y="T3"/>
                  </a:cxn>
                  <a:cxn ang="0">
                    <a:pos x="T4" y="T5"/>
                  </a:cxn>
                  <a:cxn ang="0">
                    <a:pos x="T6" y="T7"/>
                  </a:cxn>
                  <a:cxn ang="0">
                    <a:pos x="T8" y="T9"/>
                  </a:cxn>
                </a:cxnLst>
                <a:rect l="0" t="0" r="r" b="b"/>
                <a:pathLst>
                  <a:path w="438" h="585">
                    <a:moveTo>
                      <a:pt x="0" y="0"/>
                    </a:moveTo>
                    <a:lnTo>
                      <a:pt x="55" y="351"/>
                    </a:lnTo>
                    <a:lnTo>
                      <a:pt x="438" y="585"/>
                    </a:lnTo>
                    <a:lnTo>
                      <a:pt x="400" y="235"/>
                    </a:lnTo>
                    <a:lnTo>
                      <a:pt x="0" y="0"/>
                    </a:lnTo>
                    <a:close/>
                  </a:path>
                </a:pathLst>
              </a:custGeom>
              <a:gradFill>
                <a:gsLst>
                  <a:gs pos="0">
                    <a:schemeClr val="accent5"/>
                  </a:gs>
                  <a:gs pos="100000">
                    <a:schemeClr val="accent5">
                      <a:lumMod val="60000"/>
                      <a:lumOff val="40000"/>
                    </a:schemeClr>
                  </a:gs>
                </a:gsLst>
                <a:lin ang="120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22" name="Freeform 53">
                <a:extLst>
                  <a:ext uri="{FF2B5EF4-FFF2-40B4-BE49-F238E27FC236}">
                    <a16:creationId xmlns:a16="http://schemas.microsoft.com/office/drawing/2014/main" id="{AB3732B4-8475-344D-9D2F-F8BA8C875089}"/>
                  </a:ext>
                </a:extLst>
              </p:cNvPr>
              <p:cNvSpPr>
                <a:spLocks/>
              </p:cNvSpPr>
              <p:nvPr/>
            </p:nvSpPr>
            <p:spPr bwMode="auto">
              <a:xfrm>
                <a:off x="4884869" y="1539572"/>
                <a:ext cx="1209543" cy="822628"/>
              </a:xfrm>
              <a:custGeom>
                <a:avLst/>
                <a:gdLst>
                  <a:gd name="T0" fmla="*/ 322 w 694"/>
                  <a:gd name="T1" fmla="*/ 0 h 472"/>
                  <a:gd name="T2" fmla="*/ 0 w 694"/>
                  <a:gd name="T3" fmla="*/ 268 h 472"/>
                  <a:gd name="T4" fmla="*/ 381 w 694"/>
                  <a:gd name="T5" fmla="*/ 472 h 472"/>
                  <a:gd name="T6" fmla="*/ 694 w 694"/>
                  <a:gd name="T7" fmla="*/ 197 h 472"/>
                  <a:gd name="T8" fmla="*/ 322 w 694"/>
                  <a:gd name="T9" fmla="*/ 0 h 472"/>
                </a:gdLst>
                <a:ahLst/>
                <a:cxnLst>
                  <a:cxn ang="0">
                    <a:pos x="T0" y="T1"/>
                  </a:cxn>
                  <a:cxn ang="0">
                    <a:pos x="T2" y="T3"/>
                  </a:cxn>
                  <a:cxn ang="0">
                    <a:pos x="T4" y="T5"/>
                  </a:cxn>
                  <a:cxn ang="0">
                    <a:pos x="T6" y="T7"/>
                  </a:cxn>
                  <a:cxn ang="0">
                    <a:pos x="T8" y="T9"/>
                  </a:cxn>
                </a:cxnLst>
                <a:rect l="0" t="0" r="r" b="b"/>
                <a:pathLst>
                  <a:path w="694" h="472">
                    <a:moveTo>
                      <a:pt x="322" y="0"/>
                    </a:moveTo>
                    <a:lnTo>
                      <a:pt x="0" y="268"/>
                    </a:lnTo>
                    <a:lnTo>
                      <a:pt x="381" y="472"/>
                    </a:lnTo>
                    <a:lnTo>
                      <a:pt x="694" y="197"/>
                    </a:lnTo>
                    <a:lnTo>
                      <a:pt x="322" y="0"/>
                    </a:lnTo>
                    <a:close/>
                  </a:path>
                </a:pathLst>
              </a:custGeom>
              <a:solidFill>
                <a:schemeClr val="accent5">
                  <a:lumMod val="40000"/>
                  <a:lumOff val="60000"/>
                </a:schemeClr>
              </a:soli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23" name="Freeform 55">
                <a:extLst>
                  <a:ext uri="{FF2B5EF4-FFF2-40B4-BE49-F238E27FC236}">
                    <a16:creationId xmlns:a16="http://schemas.microsoft.com/office/drawing/2014/main" id="{601F6131-4050-D440-9437-BCBE5A143138}"/>
                  </a:ext>
                </a:extLst>
              </p:cNvPr>
              <p:cNvSpPr>
                <a:spLocks/>
              </p:cNvSpPr>
              <p:nvPr/>
            </p:nvSpPr>
            <p:spPr bwMode="auto">
              <a:xfrm>
                <a:off x="5808583" y="4368231"/>
                <a:ext cx="277114" cy="817401"/>
              </a:xfrm>
              <a:custGeom>
                <a:avLst/>
                <a:gdLst>
                  <a:gd name="T0" fmla="*/ 157 w 159"/>
                  <a:gd name="T1" fmla="*/ 0 h 469"/>
                  <a:gd name="T2" fmla="*/ 0 w 159"/>
                  <a:gd name="T3" fmla="*/ 466 h 469"/>
                  <a:gd name="T4" fmla="*/ 3 w 159"/>
                  <a:gd name="T5" fmla="*/ 469 h 469"/>
                  <a:gd name="T6" fmla="*/ 159 w 159"/>
                  <a:gd name="T7" fmla="*/ 0 h 469"/>
                  <a:gd name="T8" fmla="*/ 157 w 159"/>
                  <a:gd name="T9" fmla="*/ 0 h 469"/>
                </a:gdLst>
                <a:ahLst/>
                <a:cxnLst>
                  <a:cxn ang="0">
                    <a:pos x="T0" y="T1"/>
                  </a:cxn>
                  <a:cxn ang="0">
                    <a:pos x="T2" y="T3"/>
                  </a:cxn>
                  <a:cxn ang="0">
                    <a:pos x="T4" y="T5"/>
                  </a:cxn>
                  <a:cxn ang="0">
                    <a:pos x="T6" y="T7"/>
                  </a:cxn>
                  <a:cxn ang="0">
                    <a:pos x="T8" y="T9"/>
                  </a:cxn>
                </a:cxnLst>
                <a:rect l="0" t="0" r="r" b="b"/>
                <a:pathLst>
                  <a:path w="159" h="469">
                    <a:moveTo>
                      <a:pt x="157" y="0"/>
                    </a:moveTo>
                    <a:lnTo>
                      <a:pt x="0" y="466"/>
                    </a:lnTo>
                    <a:lnTo>
                      <a:pt x="3" y="469"/>
                    </a:lnTo>
                    <a:lnTo>
                      <a:pt x="159" y="0"/>
                    </a:lnTo>
                    <a:lnTo>
                      <a:pt x="157" y="0"/>
                    </a:lnTo>
                    <a:close/>
                  </a:path>
                </a:pathLst>
              </a:custGeom>
              <a:solidFill>
                <a:srgbClr val="BFC0C2"/>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24" name="Freeform 56">
                <a:extLst>
                  <a:ext uri="{FF2B5EF4-FFF2-40B4-BE49-F238E27FC236}">
                    <a16:creationId xmlns:a16="http://schemas.microsoft.com/office/drawing/2014/main" id="{82316419-D933-514E-9F22-96889FE8199C}"/>
                  </a:ext>
                </a:extLst>
              </p:cNvPr>
              <p:cNvSpPr>
                <a:spLocks/>
              </p:cNvSpPr>
              <p:nvPr/>
            </p:nvSpPr>
            <p:spPr bwMode="auto">
              <a:xfrm>
                <a:off x="5808583" y="4368231"/>
                <a:ext cx="277114" cy="817401"/>
              </a:xfrm>
              <a:custGeom>
                <a:avLst/>
                <a:gdLst>
                  <a:gd name="T0" fmla="*/ 157 w 159"/>
                  <a:gd name="T1" fmla="*/ 0 h 469"/>
                  <a:gd name="T2" fmla="*/ 0 w 159"/>
                  <a:gd name="T3" fmla="*/ 466 h 469"/>
                  <a:gd name="T4" fmla="*/ 3 w 159"/>
                  <a:gd name="T5" fmla="*/ 469 h 469"/>
                  <a:gd name="T6" fmla="*/ 159 w 159"/>
                  <a:gd name="T7" fmla="*/ 0 h 469"/>
                  <a:gd name="T8" fmla="*/ 157 w 159"/>
                  <a:gd name="T9" fmla="*/ 0 h 469"/>
                </a:gdLst>
                <a:ahLst/>
                <a:cxnLst>
                  <a:cxn ang="0">
                    <a:pos x="T0" y="T1"/>
                  </a:cxn>
                  <a:cxn ang="0">
                    <a:pos x="T2" y="T3"/>
                  </a:cxn>
                  <a:cxn ang="0">
                    <a:pos x="T4" y="T5"/>
                  </a:cxn>
                  <a:cxn ang="0">
                    <a:pos x="T6" y="T7"/>
                  </a:cxn>
                  <a:cxn ang="0">
                    <a:pos x="T8" y="T9"/>
                  </a:cxn>
                </a:cxnLst>
                <a:rect l="0" t="0" r="r" b="b"/>
                <a:pathLst>
                  <a:path w="159" h="469">
                    <a:moveTo>
                      <a:pt x="157" y="0"/>
                    </a:moveTo>
                    <a:lnTo>
                      <a:pt x="0" y="466"/>
                    </a:lnTo>
                    <a:lnTo>
                      <a:pt x="3" y="469"/>
                    </a:lnTo>
                    <a:lnTo>
                      <a:pt x="159" y="0"/>
                    </a:lnTo>
                    <a:lnTo>
                      <a:pt x="157"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25" name="Freeform 57">
                <a:extLst>
                  <a:ext uri="{FF2B5EF4-FFF2-40B4-BE49-F238E27FC236}">
                    <a16:creationId xmlns:a16="http://schemas.microsoft.com/office/drawing/2014/main" id="{0B781E36-91B0-F74B-88C3-8E72C3B64277}"/>
                  </a:ext>
                </a:extLst>
              </p:cNvPr>
              <p:cNvSpPr>
                <a:spLocks/>
              </p:cNvSpPr>
              <p:nvPr/>
            </p:nvSpPr>
            <p:spPr bwMode="auto">
              <a:xfrm>
                <a:off x="5805097" y="4364745"/>
                <a:ext cx="277114" cy="815658"/>
              </a:xfrm>
              <a:custGeom>
                <a:avLst/>
                <a:gdLst>
                  <a:gd name="T0" fmla="*/ 156 w 159"/>
                  <a:gd name="T1" fmla="*/ 0 h 468"/>
                  <a:gd name="T2" fmla="*/ 0 w 159"/>
                  <a:gd name="T3" fmla="*/ 468 h 468"/>
                  <a:gd name="T4" fmla="*/ 2 w 159"/>
                  <a:gd name="T5" fmla="*/ 468 h 468"/>
                  <a:gd name="T6" fmla="*/ 159 w 159"/>
                  <a:gd name="T7" fmla="*/ 2 h 468"/>
                  <a:gd name="T8" fmla="*/ 156 w 159"/>
                  <a:gd name="T9" fmla="*/ 0 h 468"/>
                </a:gdLst>
                <a:ahLst/>
                <a:cxnLst>
                  <a:cxn ang="0">
                    <a:pos x="T0" y="T1"/>
                  </a:cxn>
                  <a:cxn ang="0">
                    <a:pos x="T2" y="T3"/>
                  </a:cxn>
                  <a:cxn ang="0">
                    <a:pos x="T4" y="T5"/>
                  </a:cxn>
                  <a:cxn ang="0">
                    <a:pos x="T6" y="T7"/>
                  </a:cxn>
                  <a:cxn ang="0">
                    <a:pos x="T8" y="T9"/>
                  </a:cxn>
                </a:cxnLst>
                <a:rect l="0" t="0" r="r" b="b"/>
                <a:pathLst>
                  <a:path w="159" h="468">
                    <a:moveTo>
                      <a:pt x="156" y="0"/>
                    </a:moveTo>
                    <a:lnTo>
                      <a:pt x="0" y="468"/>
                    </a:lnTo>
                    <a:lnTo>
                      <a:pt x="2" y="468"/>
                    </a:lnTo>
                    <a:lnTo>
                      <a:pt x="159" y="2"/>
                    </a:lnTo>
                    <a:lnTo>
                      <a:pt x="156" y="0"/>
                    </a:lnTo>
                    <a:close/>
                  </a:path>
                </a:pathLst>
              </a:custGeom>
              <a:solidFill>
                <a:srgbClr val="DBE0E1"/>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26" name="Freeform 58">
                <a:extLst>
                  <a:ext uri="{FF2B5EF4-FFF2-40B4-BE49-F238E27FC236}">
                    <a16:creationId xmlns:a16="http://schemas.microsoft.com/office/drawing/2014/main" id="{1C23CCF6-0FD2-1F41-A7F1-01181ED5B1E7}"/>
                  </a:ext>
                </a:extLst>
              </p:cNvPr>
              <p:cNvSpPr>
                <a:spLocks/>
              </p:cNvSpPr>
              <p:nvPr/>
            </p:nvSpPr>
            <p:spPr bwMode="auto">
              <a:xfrm>
                <a:off x="5805097" y="4364745"/>
                <a:ext cx="277114" cy="815658"/>
              </a:xfrm>
              <a:custGeom>
                <a:avLst/>
                <a:gdLst>
                  <a:gd name="T0" fmla="*/ 156 w 159"/>
                  <a:gd name="T1" fmla="*/ 0 h 468"/>
                  <a:gd name="T2" fmla="*/ 0 w 159"/>
                  <a:gd name="T3" fmla="*/ 468 h 468"/>
                  <a:gd name="T4" fmla="*/ 2 w 159"/>
                  <a:gd name="T5" fmla="*/ 468 h 468"/>
                  <a:gd name="T6" fmla="*/ 159 w 159"/>
                  <a:gd name="T7" fmla="*/ 2 h 468"/>
                  <a:gd name="T8" fmla="*/ 156 w 159"/>
                  <a:gd name="T9" fmla="*/ 0 h 468"/>
                </a:gdLst>
                <a:ahLst/>
                <a:cxnLst>
                  <a:cxn ang="0">
                    <a:pos x="T0" y="T1"/>
                  </a:cxn>
                  <a:cxn ang="0">
                    <a:pos x="T2" y="T3"/>
                  </a:cxn>
                  <a:cxn ang="0">
                    <a:pos x="T4" y="T5"/>
                  </a:cxn>
                  <a:cxn ang="0">
                    <a:pos x="T6" y="T7"/>
                  </a:cxn>
                  <a:cxn ang="0">
                    <a:pos x="T8" y="T9"/>
                  </a:cxn>
                </a:cxnLst>
                <a:rect l="0" t="0" r="r" b="b"/>
                <a:pathLst>
                  <a:path w="159" h="468">
                    <a:moveTo>
                      <a:pt x="156" y="0"/>
                    </a:moveTo>
                    <a:lnTo>
                      <a:pt x="0" y="468"/>
                    </a:lnTo>
                    <a:lnTo>
                      <a:pt x="2" y="468"/>
                    </a:lnTo>
                    <a:lnTo>
                      <a:pt x="159" y="2"/>
                    </a:lnTo>
                    <a:lnTo>
                      <a:pt x="156"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27" name="Freeform 59">
                <a:extLst>
                  <a:ext uri="{FF2B5EF4-FFF2-40B4-BE49-F238E27FC236}">
                    <a16:creationId xmlns:a16="http://schemas.microsoft.com/office/drawing/2014/main" id="{8D1F6572-4332-1B40-A97F-3C72DE443C93}"/>
                  </a:ext>
                </a:extLst>
              </p:cNvPr>
              <p:cNvSpPr>
                <a:spLocks/>
              </p:cNvSpPr>
              <p:nvPr/>
            </p:nvSpPr>
            <p:spPr bwMode="auto">
              <a:xfrm>
                <a:off x="6097897" y="4899802"/>
                <a:ext cx="240514" cy="690172"/>
              </a:xfrm>
              <a:custGeom>
                <a:avLst/>
                <a:gdLst>
                  <a:gd name="T0" fmla="*/ 138 w 138"/>
                  <a:gd name="T1" fmla="*/ 0 h 396"/>
                  <a:gd name="T2" fmla="*/ 135 w 138"/>
                  <a:gd name="T3" fmla="*/ 0 h 396"/>
                  <a:gd name="T4" fmla="*/ 128 w 138"/>
                  <a:gd name="T5" fmla="*/ 8 h 396"/>
                  <a:gd name="T6" fmla="*/ 0 w 138"/>
                  <a:gd name="T7" fmla="*/ 396 h 396"/>
                  <a:gd name="T8" fmla="*/ 5 w 138"/>
                  <a:gd name="T9" fmla="*/ 394 h 396"/>
                  <a:gd name="T10" fmla="*/ 138 w 138"/>
                  <a:gd name="T11" fmla="*/ 0 h 396"/>
                </a:gdLst>
                <a:ahLst/>
                <a:cxnLst>
                  <a:cxn ang="0">
                    <a:pos x="T0" y="T1"/>
                  </a:cxn>
                  <a:cxn ang="0">
                    <a:pos x="T2" y="T3"/>
                  </a:cxn>
                  <a:cxn ang="0">
                    <a:pos x="T4" y="T5"/>
                  </a:cxn>
                  <a:cxn ang="0">
                    <a:pos x="T6" y="T7"/>
                  </a:cxn>
                  <a:cxn ang="0">
                    <a:pos x="T8" y="T9"/>
                  </a:cxn>
                  <a:cxn ang="0">
                    <a:pos x="T10" y="T11"/>
                  </a:cxn>
                </a:cxnLst>
                <a:rect l="0" t="0" r="r" b="b"/>
                <a:pathLst>
                  <a:path w="138" h="396">
                    <a:moveTo>
                      <a:pt x="138" y="0"/>
                    </a:moveTo>
                    <a:lnTo>
                      <a:pt x="135" y="0"/>
                    </a:lnTo>
                    <a:lnTo>
                      <a:pt x="128" y="8"/>
                    </a:lnTo>
                    <a:lnTo>
                      <a:pt x="0" y="396"/>
                    </a:lnTo>
                    <a:lnTo>
                      <a:pt x="5" y="394"/>
                    </a:lnTo>
                    <a:lnTo>
                      <a:pt x="138" y="0"/>
                    </a:lnTo>
                    <a:close/>
                  </a:path>
                </a:pathLst>
              </a:custGeom>
              <a:solidFill>
                <a:srgbClr val="6E6F72"/>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28" name="Freeform 60">
                <a:extLst>
                  <a:ext uri="{FF2B5EF4-FFF2-40B4-BE49-F238E27FC236}">
                    <a16:creationId xmlns:a16="http://schemas.microsoft.com/office/drawing/2014/main" id="{E77D3F37-8E3A-BF43-A193-86A7E2E127AC}"/>
                  </a:ext>
                </a:extLst>
              </p:cNvPr>
              <p:cNvSpPr>
                <a:spLocks/>
              </p:cNvSpPr>
              <p:nvPr/>
            </p:nvSpPr>
            <p:spPr bwMode="auto">
              <a:xfrm>
                <a:off x="6097897" y="4899802"/>
                <a:ext cx="240514" cy="690172"/>
              </a:xfrm>
              <a:custGeom>
                <a:avLst/>
                <a:gdLst>
                  <a:gd name="T0" fmla="*/ 138 w 138"/>
                  <a:gd name="T1" fmla="*/ 0 h 396"/>
                  <a:gd name="T2" fmla="*/ 135 w 138"/>
                  <a:gd name="T3" fmla="*/ 0 h 396"/>
                  <a:gd name="T4" fmla="*/ 128 w 138"/>
                  <a:gd name="T5" fmla="*/ 8 h 396"/>
                  <a:gd name="T6" fmla="*/ 0 w 138"/>
                  <a:gd name="T7" fmla="*/ 396 h 396"/>
                  <a:gd name="T8" fmla="*/ 5 w 138"/>
                  <a:gd name="T9" fmla="*/ 394 h 396"/>
                  <a:gd name="T10" fmla="*/ 138 w 138"/>
                  <a:gd name="T11" fmla="*/ 0 h 396"/>
                </a:gdLst>
                <a:ahLst/>
                <a:cxnLst>
                  <a:cxn ang="0">
                    <a:pos x="T0" y="T1"/>
                  </a:cxn>
                  <a:cxn ang="0">
                    <a:pos x="T2" y="T3"/>
                  </a:cxn>
                  <a:cxn ang="0">
                    <a:pos x="T4" y="T5"/>
                  </a:cxn>
                  <a:cxn ang="0">
                    <a:pos x="T6" y="T7"/>
                  </a:cxn>
                  <a:cxn ang="0">
                    <a:pos x="T8" y="T9"/>
                  </a:cxn>
                  <a:cxn ang="0">
                    <a:pos x="T10" y="T11"/>
                  </a:cxn>
                </a:cxnLst>
                <a:rect l="0" t="0" r="r" b="b"/>
                <a:pathLst>
                  <a:path w="138" h="396">
                    <a:moveTo>
                      <a:pt x="138" y="0"/>
                    </a:moveTo>
                    <a:lnTo>
                      <a:pt x="135" y="0"/>
                    </a:lnTo>
                    <a:lnTo>
                      <a:pt x="128" y="8"/>
                    </a:lnTo>
                    <a:lnTo>
                      <a:pt x="0" y="396"/>
                    </a:lnTo>
                    <a:lnTo>
                      <a:pt x="5" y="394"/>
                    </a:lnTo>
                    <a:lnTo>
                      <a:pt x="138"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29" name="Freeform 61">
                <a:extLst>
                  <a:ext uri="{FF2B5EF4-FFF2-40B4-BE49-F238E27FC236}">
                    <a16:creationId xmlns:a16="http://schemas.microsoft.com/office/drawing/2014/main" id="{E6A34705-EB98-1C42-914F-4955BDED6125}"/>
                  </a:ext>
                </a:extLst>
              </p:cNvPr>
              <p:cNvSpPr>
                <a:spLocks/>
              </p:cNvSpPr>
              <p:nvPr/>
            </p:nvSpPr>
            <p:spPr bwMode="auto">
              <a:xfrm>
                <a:off x="6106612" y="4899802"/>
                <a:ext cx="231799" cy="686686"/>
              </a:xfrm>
              <a:custGeom>
                <a:avLst/>
                <a:gdLst>
                  <a:gd name="T0" fmla="*/ 133 w 133"/>
                  <a:gd name="T1" fmla="*/ 0 h 394"/>
                  <a:gd name="T2" fmla="*/ 133 w 133"/>
                  <a:gd name="T3" fmla="*/ 0 h 394"/>
                  <a:gd name="T4" fmla="*/ 0 w 133"/>
                  <a:gd name="T5" fmla="*/ 394 h 394"/>
                  <a:gd name="T6" fmla="*/ 133 w 133"/>
                  <a:gd name="T7" fmla="*/ 0 h 394"/>
                </a:gdLst>
                <a:ahLst/>
                <a:cxnLst>
                  <a:cxn ang="0">
                    <a:pos x="T0" y="T1"/>
                  </a:cxn>
                  <a:cxn ang="0">
                    <a:pos x="T2" y="T3"/>
                  </a:cxn>
                  <a:cxn ang="0">
                    <a:pos x="T4" y="T5"/>
                  </a:cxn>
                  <a:cxn ang="0">
                    <a:pos x="T6" y="T7"/>
                  </a:cxn>
                </a:cxnLst>
                <a:rect l="0" t="0" r="r" b="b"/>
                <a:pathLst>
                  <a:path w="133" h="394">
                    <a:moveTo>
                      <a:pt x="133" y="0"/>
                    </a:moveTo>
                    <a:lnTo>
                      <a:pt x="133" y="0"/>
                    </a:lnTo>
                    <a:lnTo>
                      <a:pt x="0" y="394"/>
                    </a:lnTo>
                    <a:lnTo>
                      <a:pt x="133" y="0"/>
                    </a:lnTo>
                    <a:close/>
                  </a:path>
                </a:pathLst>
              </a:custGeom>
              <a:solidFill>
                <a:srgbClr val="6D564F"/>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30" name="Freeform 62">
                <a:extLst>
                  <a:ext uri="{FF2B5EF4-FFF2-40B4-BE49-F238E27FC236}">
                    <a16:creationId xmlns:a16="http://schemas.microsoft.com/office/drawing/2014/main" id="{C13BDCCC-849B-F341-AE4A-436D33494575}"/>
                  </a:ext>
                </a:extLst>
              </p:cNvPr>
              <p:cNvSpPr>
                <a:spLocks/>
              </p:cNvSpPr>
              <p:nvPr/>
            </p:nvSpPr>
            <p:spPr bwMode="auto">
              <a:xfrm>
                <a:off x="6106612" y="4899802"/>
                <a:ext cx="231799" cy="686686"/>
              </a:xfrm>
              <a:custGeom>
                <a:avLst/>
                <a:gdLst>
                  <a:gd name="T0" fmla="*/ 133 w 133"/>
                  <a:gd name="T1" fmla="*/ 0 h 394"/>
                  <a:gd name="T2" fmla="*/ 133 w 133"/>
                  <a:gd name="T3" fmla="*/ 0 h 394"/>
                  <a:gd name="T4" fmla="*/ 0 w 133"/>
                  <a:gd name="T5" fmla="*/ 394 h 394"/>
                  <a:gd name="T6" fmla="*/ 133 w 133"/>
                  <a:gd name="T7" fmla="*/ 0 h 394"/>
                </a:gdLst>
                <a:ahLst/>
                <a:cxnLst>
                  <a:cxn ang="0">
                    <a:pos x="T0" y="T1"/>
                  </a:cxn>
                  <a:cxn ang="0">
                    <a:pos x="T2" y="T3"/>
                  </a:cxn>
                  <a:cxn ang="0">
                    <a:pos x="T4" y="T5"/>
                  </a:cxn>
                  <a:cxn ang="0">
                    <a:pos x="T6" y="T7"/>
                  </a:cxn>
                </a:cxnLst>
                <a:rect l="0" t="0" r="r" b="b"/>
                <a:pathLst>
                  <a:path w="133" h="394">
                    <a:moveTo>
                      <a:pt x="133" y="0"/>
                    </a:moveTo>
                    <a:lnTo>
                      <a:pt x="133" y="0"/>
                    </a:lnTo>
                    <a:lnTo>
                      <a:pt x="0" y="394"/>
                    </a:lnTo>
                    <a:lnTo>
                      <a:pt x="133"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31" name="Freeform 63">
                <a:extLst>
                  <a:ext uri="{FF2B5EF4-FFF2-40B4-BE49-F238E27FC236}">
                    <a16:creationId xmlns:a16="http://schemas.microsoft.com/office/drawing/2014/main" id="{470B2F55-6661-D744-95EC-5C152B31206C}"/>
                  </a:ext>
                </a:extLst>
              </p:cNvPr>
              <p:cNvSpPr>
                <a:spLocks/>
              </p:cNvSpPr>
              <p:nvPr/>
            </p:nvSpPr>
            <p:spPr bwMode="auto">
              <a:xfrm>
                <a:off x="6338411" y="4896316"/>
                <a:ext cx="0" cy="3486"/>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7B7872"/>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32" name="Freeform 64">
                <a:extLst>
                  <a:ext uri="{FF2B5EF4-FFF2-40B4-BE49-F238E27FC236}">
                    <a16:creationId xmlns:a16="http://schemas.microsoft.com/office/drawing/2014/main" id="{8A64E782-4391-F040-A43E-7006E8A0CAB1}"/>
                  </a:ext>
                </a:extLst>
              </p:cNvPr>
              <p:cNvSpPr>
                <a:spLocks/>
              </p:cNvSpPr>
              <p:nvPr/>
            </p:nvSpPr>
            <p:spPr bwMode="auto">
              <a:xfrm>
                <a:off x="6338411" y="4896316"/>
                <a:ext cx="0" cy="3486"/>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33" name="Freeform 65">
                <a:extLst>
                  <a:ext uri="{FF2B5EF4-FFF2-40B4-BE49-F238E27FC236}">
                    <a16:creationId xmlns:a16="http://schemas.microsoft.com/office/drawing/2014/main" id="{3578BAA0-FF11-2A4A-9DC5-B19E4D88DE95}"/>
                  </a:ext>
                </a:extLst>
              </p:cNvPr>
              <p:cNvSpPr>
                <a:spLocks/>
              </p:cNvSpPr>
              <p:nvPr/>
            </p:nvSpPr>
            <p:spPr bwMode="auto">
              <a:xfrm>
                <a:off x="6333184" y="4896316"/>
                <a:ext cx="5228" cy="3486"/>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3" y="2"/>
                    </a:lnTo>
                    <a:lnTo>
                      <a:pt x="3" y="0"/>
                    </a:lnTo>
                    <a:close/>
                  </a:path>
                </a:pathLst>
              </a:custGeom>
              <a:solidFill>
                <a:srgbClr val="6E6F72"/>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34" name="Freeform 66">
                <a:extLst>
                  <a:ext uri="{FF2B5EF4-FFF2-40B4-BE49-F238E27FC236}">
                    <a16:creationId xmlns:a16="http://schemas.microsoft.com/office/drawing/2014/main" id="{157A3D22-27FF-4548-8C56-4BE1604B4CE6}"/>
                  </a:ext>
                </a:extLst>
              </p:cNvPr>
              <p:cNvSpPr>
                <a:spLocks/>
              </p:cNvSpPr>
              <p:nvPr/>
            </p:nvSpPr>
            <p:spPr bwMode="auto">
              <a:xfrm>
                <a:off x="6333184" y="4896316"/>
                <a:ext cx="5228" cy="3486"/>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3" y="2"/>
                    </a:lnTo>
                    <a:lnTo>
                      <a:pt x="3"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35" name="Freeform 67">
                <a:extLst>
                  <a:ext uri="{FF2B5EF4-FFF2-40B4-BE49-F238E27FC236}">
                    <a16:creationId xmlns:a16="http://schemas.microsoft.com/office/drawing/2014/main" id="{EA4D7E39-66AE-BF4A-992C-1D1E2E239B62}"/>
                  </a:ext>
                </a:extLst>
              </p:cNvPr>
              <p:cNvSpPr>
                <a:spLocks/>
              </p:cNvSpPr>
              <p:nvPr/>
            </p:nvSpPr>
            <p:spPr bwMode="auto">
              <a:xfrm>
                <a:off x="3286669" y="4566917"/>
                <a:ext cx="808686" cy="1146800"/>
              </a:xfrm>
              <a:custGeom>
                <a:avLst/>
                <a:gdLst>
                  <a:gd name="T0" fmla="*/ 464 w 464"/>
                  <a:gd name="T1" fmla="*/ 326 h 658"/>
                  <a:gd name="T2" fmla="*/ 173 w 464"/>
                  <a:gd name="T3" fmla="*/ 658 h 658"/>
                  <a:gd name="T4" fmla="*/ 0 w 464"/>
                  <a:gd name="T5" fmla="*/ 334 h 658"/>
                  <a:gd name="T6" fmla="*/ 294 w 464"/>
                  <a:gd name="T7" fmla="*/ 0 h 658"/>
                  <a:gd name="T8" fmla="*/ 464 w 464"/>
                  <a:gd name="T9" fmla="*/ 326 h 658"/>
                </a:gdLst>
                <a:ahLst/>
                <a:cxnLst>
                  <a:cxn ang="0">
                    <a:pos x="T0" y="T1"/>
                  </a:cxn>
                  <a:cxn ang="0">
                    <a:pos x="T2" y="T3"/>
                  </a:cxn>
                  <a:cxn ang="0">
                    <a:pos x="T4" y="T5"/>
                  </a:cxn>
                  <a:cxn ang="0">
                    <a:pos x="T6" y="T7"/>
                  </a:cxn>
                  <a:cxn ang="0">
                    <a:pos x="T8" y="T9"/>
                  </a:cxn>
                </a:cxnLst>
                <a:rect l="0" t="0" r="r" b="b"/>
                <a:pathLst>
                  <a:path w="464" h="658">
                    <a:moveTo>
                      <a:pt x="464" y="326"/>
                    </a:moveTo>
                    <a:lnTo>
                      <a:pt x="173" y="658"/>
                    </a:lnTo>
                    <a:lnTo>
                      <a:pt x="0" y="334"/>
                    </a:lnTo>
                    <a:lnTo>
                      <a:pt x="294" y="0"/>
                    </a:lnTo>
                    <a:lnTo>
                      <a:pt x="464" y="326"/>
                    </a:lnTo>
                    <a:close/>
                  </a:path>
                </a:pathLst>
              </a:custGeom>
              <a:gradFill>
                <a:gsLst>
                  <a:gs pos="0">
                    <a:schemeClr val="accent5"/>
                  </a:gs>
                  <a:gs pos="100000">
                    <a:schemeClr val="accent5">
                      <a:lumMod val="60000"/>
                      <a:lumOff val="40000"/>
                    </a:schemeClr>
                  </a:gs>
                </a:gsLst>
                <a:lin ang="132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36" name="Freeform 68">
                <a:extLst>
                  <a:ext uri="{FF2B5EF4-FFF2-40B4-BE49-F238E27FC236}">
                    <a16:creationId xmlns:a16="http://schemas.microsoft.com/office/drawing/2014/main" id="{15C8AD29-AC6E-B44C-9723-0F05A85582FD}"/>
                  </a:ext>
                </a:extLst>
              </p:cNvPr>
              <p:cNvSpPr>
                <a:spLocks/>
              </p:cNvSpPr>
              <p:nvPr/>
            </p:nvSpPr>
            <p:spPr bwMode="auto">
              <a:xfrm>
                <a:off x="3585802" y="5132706"/>
                <a:ext cx="1134600" cy="719801"/>
              </a:xfrm>
              <a:custGeom>
                <a:avLst/>
                <a:gdLst>
                  <a:gd name="T0" fmla="*/ 651 w 651"/>
                  <a:gd name="T1" fmla="*/ 90 h 413"/>
                  <a:gd name="T2" fmla="*/ 329 w 651"/>
                  <a:gd name="T3" fmla="*/ 413 h 413"/>
                  <a:gd name="T4" fmla="*/ 0 w 651"/>
                  <a:gd name="T5" fmla="*/ 332 h 413"/>
                  <a:gd name="T6" fmla="*/ 291 w 651"/>
                  <a:gd name="T7" fmla="*/ 0 h 413"/>
                  <a:gd name="T8" fmla="*/ 651 w 651"/>
                  <a:gd name="T9" fmla="*/ 90 h 413"/>
                </a:gdLst>
                <a:ahLst/>
                <a:cxnLst>
                  <a:cxn ang="0">
                    <a:pos x="T0" y="T1"/>
                  </a:cxn>
                  <a:cxn ang="0">
                    <a:pos x="T2" y="T3"/>
                  </a:cxn>
                  <a:cxn ang="0">
                    <a:pos x="T4" y="T5"/>
                  </a:cxn>
                  <a:cxn ang="0">
                    <a:pos x="T6" y="T7"/>
                  </a:cxn>
                  <a:cxn ang="0">
                    <a:pos x="T8" y="T9"/>
                  </a:cxn>
                </a:cxnLst>
                <a:rect l="0" t="0" r="r" b="b"/>
                <a:pathLst>
                  <a:path w="651" h="413">
                    <a:moveTo>
                      <a:pt x="651" y="90"/>
                    </a:moveTo>
                    <a:lnTo>
                      <a:pt x="329" y="413"/>
                    </a:lnTo>
                    <a:lnTo>
                      <a:pt x="0" y="332"/>
                    </a:lnTo>
                    <a:lnTo>
                      <a:pt x="291" y="0"/>
                    </a:lnTo>
                    <a:lnTo>
                      <a:pt x="651" y="90"/>
                    </a:lnTo>
                    <a:close/>
                  </a:path>
                </a:pathLst>
              </a:custGeom>
              <a:gradFill>
                <a:gsLst>
                  <a:gs pos="0">
                    <a:schemeClr val="accent5">
                      <a:lumMod val="50000"/>
                    </a:schemeClr>
                  </a:gs>
                  <a:gs pos="100000">
                    <a:schemeClr val="accent5"/>
                  </a:gs>
                </a:gsLst>
                <a:lin ang="132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37" name="Freeform 69">
                <a:extLst>
                  <a:ext uri="{FF2B5EF4-FFF2-40B4-BE49-F238E27FC236}">
                    <a16:creationId xmlns:a16="http://schemas.microsoft.com/office/drawing/2014/main" id="{8EBAF19E-1DD4-9A4F-A920-E518D2730B51}"/>
                  </a:ext>
                </a:extLst>
              </p:cNvPr>
              <p:cNvSpPr>
                <a:spLocks/>
              </p:cNvSpPr>
              <p:nvPr/>
            </p:nvSpPr>
            <p:spPr bwMode="auto">
              <a:xfrm>
                <a:off x="3796688" y="4569298"/>
                <a:ext cx="923714" cy="725028"/>
              </a:xfrm>
              <a:custGeom>
                <a:avLst/>
                <a:gdLst>
                  <a:gd name="T0" fmla="*/ 379 w 530"/>
                  <a:gd name="T1" fmla="*/ 97 h 416"/>
                  <a:gd name="T2" fmla="*/ 530 w 530"/>
                  <a:gd name="T3" fmla="*/ 416 h 416"/>
                  <a:gd name="T4" fmla="*/ 170 w 530"/>
                  <a:gd name="T5" fmla="*/ 326 h 416"/>
                  <a:gd name="T6" fmla="*/ 0 w 530"/>
                  <a:gd name="T7" fmla="*/ 0 h 416"/>
                  <a:gd name="T8" fmla="*/ 379 w 530"/>
                  <a:gd name="T9" fmla="*/ 97 h 416"/>
                </a:gdLst>
                <a:ahLst/>
                <a:cxnLst>
                  <a:cxn ang="0">
                    <a:pos x="T0" y="T1"/>
                  </a:cxn>
                  <a:cxn ang="0">
                    <a:pos x="T2" y="T3"/>
                  </a:cxn>
                  <a:cxn ang="0">
                    <a:pos x="T4" y="T5"/>
                  </a:cxn>
                  <a:cxn ang="0">
                    <a:pos x="T6" y="T7"/>
                  </a:cxn>
                  <a:cxn ang="0">
                    <a:pos x="T8" y="T9"/>
                  </a:cxn>
                </a:cxnLst>
                <a:rect l="0" t="0" r="r" b="b"/>
                <a:pathLst>
                  <a:path w="530" h="416">
                    <a:moveTo>
                      <a:pt x="379" y="97"/>
                    </a:moveTo>
                    <a:lnTo>
                      <a:pt x="530" y="416"/>
                    </a:lnTo>
                    <a:lnTo>
                      <a:pt x="170" y="326"/>
                    </a:lnTo>
                    <a:lnTo>
                      <a:pt x="0" y="0"/>
                    </a:lnTo>
                    <a:lnTo>
                      <a:pt x="379" y="97"/>
                    </a:lnTo>
                    <a:close/>
                  </a:path>
                </a:pathLst>
              </a:custGeom>
              <a:solidFill>
                <a:schemeClr val="accent5">
                  <a:lumMod val="40000"/>
                  <a:lumOff val="60000"/>
                </a:schemeClr>
              </a:soli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38" name="Freeform 70">
                <a:extLst>
                  <a:ext uri="{FF2B5EF4-FFF2-40B4-BE49-F238E27FC236}">
                    <a16:creationId xmlns:a16="http://schemas.microsoft.com/office/drawing/2014/main" id="{B73F18C7-B159-6C48-8819-97C4B933AD66}"/>
                  </a:ext>
                </a:extLst>
              </p:cNvPr>
              <p:cNvSpPr>
                <a:spLocks/>
              </p:cNvSpPr>
              <p:nvPr/>
            </p:nvSpPr>
            <p:spPr bwMode="auto">
              <a:xfrm>
                <a:off x="5775469" y="4694144"/>
                <a:ext cx="813914" cy="1143314"/>
              </a:xfrm>
              <a:custGeom>
                <a:avLst/>
                <a:gdLst>
                  <a:gd name="T0" fmla="*/ 467 w 467"/>
                  <a:gd name="T1" fmla="*/ 324 h 656"/>
                  <a:gd name="T2" fmla="*/ 176 w 467"/>
                  <a:gd name="T3" fmla="*/ 656 h 656"/>
                  <a:gd name="T4" fmla="*/ 0 w 467"/>
                  <a:gd name="T5" fmla="*/ 332 h 656"/>
                  <a:gd name="T6" fmla="*/ 294 w 467"/>
                  <a:gd name="T7" fmla="*/ 0 h 656"/>
                  <a:gd name="T8" fmla="*/ 467 w 467"/>
                  <a:gd name="T9" fmla="*/ 324 h 656"/>
                </a:gdLst>
                <a:ahLst/>
                <a:cxnLst>
                  <a:cxn ang="0">
                    <a:pos x="T0" y="T1"/>
                  </a:cxn>
                  <a:cxn ang="0">
                    <a:pos x="T2" y="T3"/>
                  </a:cxn>
                  <a:cxn ang="0">
                    <a:pos x="T4" y="T5"/>
                  </a:cxn>
                  <a:cxn ang="0">
                    <a:pos x="T6" y="T7"/>
                  </a:cxn>
                  <a:cxn ang="0">
                    <a:pos x="T8" y="T9"/>
                  </a:cxn>
                </a:cxnLst>
                <a:rect l="0" t="0" r="r" b="b"/>
                <a:pathLst>
                  <a:path w="467" h="656">
                    <a:moveTo>
                      <a:pt x="467" y="324"/>
                    </a:moveTo>
                    <a:lnTo>
                      <a:pt x="176" y="656"/>
                    </a:lnTo>
                    <a:lnTo>
                      <a:pt x="0" y="332"/>
                    </a:lnTo>
                    <a:lnTo>
                      <a:pt x="294" y="0"/>
                    </a:lnTo>
                    <a:lnTo>
                      <a:pt x="467" y="324"/>
                    </a:lnTo>
                    <a:close/>
                  </a:path>
                </a:pathLst>
              </a:custGeom>
              <a:gradFill>
                <a:gsLst>
                  <a:gs pos="0">
                    <a:schemeClr val="accent5"/>
                  </a:gs>
                  <a:gs pos="100000">
                    <a:schemeClr val="accent5">
                      <a:lumMod val="60000"/>
                      <a:lumOff val="40000"/>
                    </a:schemeClr>
                  </a:gs>
                </a:gsLst>
                <a:lin ang="13200000" scaled="0"/>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39" name="Freeform 71">
                <a:extLst>
                  <a:ext uri="{FF2B5EF4-FFF2-40B4-BE49-F238E27FC236}">
                    <a16:creationId xmlns:a16="http://schemas.microsoft.com/office/drawing/2014/main" id="{2A8952A0-96EF-0442-916D-DFF58DEF1081}"/>
                  </a:ext>
                </a:extLst>
              </p:cNvPr>
              <p:cNvSpPr>
                <a:spLocks/>
              </p:cNvSpPr>
              <p:nvPr/>
            </p:nvSpPr>
            <p:spPr bwMode="auto">
              <a:xfrm>
                <a:off x="6079832" y="5258830"/>
                <a:ext cx="1131114" cy="719801"/>
              </a:xfrm>
              <a:custGeom>
                <a:avLst/>
                <a:gdLst>
                  <a:gd name="T0" fmla="*/ 649 w 649"/>
                  <a:gd name="T1" fmla="*/ 93 h 413"/>
                  <a:gd name="T2" fmla="*/ 329 w 649"/>
                  <a:gd name="T3" fmla="*/ 413 h 413"/>
                  <a:gd name="T4" fmla="*/ 0 w 649"/>
                  <a:gd name="T5" fmla="*/ 332 h 413"/>
                  <a:gd name="T6" fmla="*/ 291 w 649"/>
                  <a:gd name="T7" fmla="*/ 0 h 413"/>
                  <a:gd name="T8" fmla="*/ 649 w 649"/>
                  <a:gd name="T9" fmla="*/ 93 h 413"/>
                </a:gdLst>
                <a:ahLst/>
                <a:cxnLst>
                  <a:cxn ang="0">
                    <a:pos x="T0" y="T1"/>
                  </a:cxn>
                  <a:cxn ang="0">
                    <a:pos x="T2" y="T3"/>
                  </a:cxn>
                  <a:cxn ang="0">
                    <a:pos x="T4" y="T5"/>
                  </a:cxn>
                  <a:cxn ang="0">
                    <a:pos x="T6" y="T7"/>
                  </a:cxn>
                  <a:cxn ang="0">
                    <a:pos x="T8" y="T9"/>
                  </a:cxn>
                </a:cxnLst>
                <a:rect l="0" t="0" r="r" b="b"/>
                <a:pathLst>
                  <a:path w="649" h="413">
                    <a:moveTo>
                      <a:pt x="649" y="93"/>
                    </a:moveTo>
                    <a:lnTo>
                      <a:pt x="329" y="413"/>
                    </a:lnTo>
                    <a:lnTo>
                      <a:pt x="0" y="332"/>
                    </a:lnTo>
                    <a:lnTo>
                      <a:pt x="291" y="0"/>
                    </a:lnTo>
                    <a:lnTo>
                      <a:pt x="649" y="93"/>
                    </a:lnTo>
                    <a:close/>
                  </a:path>
                </a:pathLst>
              </a:custGeom>
              <a:gradFill flip="none" rotWithShape="1">
                <a:gsLst>
                  <a:gs pos="0">
                    <a:schemeClr val="accent5">
                      <a:lumMod val="50000"/>
                    </a:schemeClr>
                  </a:gs>
                  <a:gs pos="100000">
                    <a:schemeClr val="accent5"/>
                  </a:gs>
                </a:gsLst>
                <a:lin ang="13200000" scaled="0"/>
                <a:tileRect/>
              </a:gra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140" name="Freeform 72">
                <a:extLst>
                  <a:ext uri="{FF2B5EF4-FFF2-40B4-BE49-F238E27FC236}">
                    <a16:creationId xmlns:a16="http://schemas.microsoft.com/office/drawing/2014/main" id="{E8296AE6-26B4-5047-A7D3-C09FE82C85B3}"/>
                  </a:ext>
                </a:extLst>
              </p:cNvPr>
              <p:cNvSpPr>
                <a:spLocks/>
              </p:cNvSpPr>
              <p:nvPr/>
            </p:nvSpPr>
            <p:spPr bwMode="auto">
              <a:xfrm>
                <a:off x="6287869" y="4694144"/>
                <a:ext cx="925457" cy="726772"/>
              </a:xfrm>
              <a:custGeom>
                <a:avLst/>
                <a:gdLst>
                  <a:gd name="T0" fmla="*/ 382 w 531"/>
                  <a:gd name="T1" fmla="*/ 97 h 417"/>
                  <a:gd name="T2" fmla="*/ 531 w 531"/>
                  <a:gd name="T3" fmla="*/ 417 h 417"/>
                  <a:gd name="T4" fmla="*/ 173 w 531"/>
                  <a:gd name="T5" fmla="*/ 324 h 417"/>
                  <a:gd name="T6" fmla="*/ 0 w 531"/>
                  <a:gd name="T7" fmla="*/ 0 h 417"/>
                  <a:gd name="T8" fmla="*/ 382 w 531"/>
                  <a:gd name="T9" fmla="*/ 97 h 417"/>
                </a:gdLst>
                <a:ahLst/>
                <a:cxnLst>
                  <a:cxn ang="0">
                    <a:pos x="T0" y="T1"/>
                  </a:cxn>
                  <a:cxn ang="0">
                    <a:pos x="T2" y="T3"/>
                  </a:cxn>
                  <a:cxn ang="0">
                    <a:pos x="T4" y="T5"/>
                  </a:cxn>
                  <a:cxn ang="0">
                    <a:pos x="T6" y="T7"/>
                  </a:cxn>
                  <a:cxn ang="0">
                    <a:pos x="T8" y="T9"/>
                  </a:cxn>
                </a:cxnLst>
                <a:rect l="0" t="0" r="r" b="b"/>
                <a:pathLst>
                  <a:path w="531" h="417">
                    <a:moveTo>
                      <a:pt x="382" y="97"/>
                    </a:moveTo>
                    <a:lnTo>
                      <a:pt x="531" y="417"/>
                    </a:lnTo>
                    <a:lnTo>
                      <a:pt x="173" y="324"/>
                    </a:lnTo>
                    <a:lnTo>
                      <a:pt x="0" y="0"/>
                    </a:lnTo>
                    <a:lnTo>
                      <a:pt x="382" y="97"/>
                    </a:lnTo>
                    <a:close/>
                  </a:path>
                </a:pathLst>
              </a:custGeom>
              <a:solidFill>
                <a:schemeClr val="accent5">
                  <a:lumMod val="40000"/>
                  <a:lumOff val="60000"/>
                </a:schemeClr>
              </a:solidFill>
              <a:ln w="3175">
                <a:noFill/>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B5E66279-F241-6041-BEBB-2DA4A85594ED}"/>
                </a:ext>
              </a:extLst>
            </p:cNvPr>
            <p:cNvGrpSpPr/>
            <p:nvPr/>
          </p:nvGrpSpPr>
          <p:grpSpPr>
            <a:xfrm>
              <a:off x="5757990" y="5126415"/>
              <a:ext cx="483230" cy="568278"/>
              <a:chOff x="5310188" y="5265738"/>
              <a:chExt cx="595312" cy="700087"/>
            </a:xfrm>
            <a:solidFill>
              <a:schemeClr val="tx1">
                <a:lumMod val="50000"/>
                <a:lumOff val="50000"/>
              </a:schemeClr>
            </a:solidFill>
          </p:grpSpPr>
          <p:sp>
            <p:nvSpPr>
              <p:cNvPr id="66" name="Freeform 7">
                <a:extLst>
                  <a:ext uri="{FF2B5EF4-FFF2-40B4-BE49-F238E27FC236}">
                    <a16:creationId xmlns:a16="http://schemas.microsoft.com/office/drawing/2014/main" id="{279B55E9-991C-C24A-9037-D9BA9DD3234C}"/>
                  </a:ext>
                </a:extLst>
              </p:cNvPr>
              <p:cNvSpPr>
                <a:spLocks/>
              </p:cNvSpPr>
              <p:nvPr/>
            </p:nvSpPr>
            <p:spPr bwMode="auto">
              <a:xfrm>
                <a:off x="5310188" y="5407025"/>
                <a:ext cx="552450" cy="558800"/>
              </a:xfrm>
              <a:custGeom>
                <a:avLst/>
                <a:gdLst>
                  <a:gd name="T0" fmla="*/ 194 w 234"/>
                  <a:gd name="T1" fmla="*/ 137 h 236"/>
                  <a:gd name="T2" fmla="*/ 181 w 234"/>
                  <a:gd name="T3" fmla="*/ 128 h 236"/>
                  <a:gd name="T4" fmla="*/ 186 w 234"/>
                  <a:gd name="T5" fmla="*/ 114 h 236"/>
                  <a:gd name="T6" fmla="*/ 74 w 234"/>
                  <a:gd name="T7" fmla="*/ 33 h 236"/>
                  <a:gd name="T8" fmla="*/ 69 w 234"/>
                  <a:gd name="T9" fmla="*/ 47 h 236"/>
                  <a:gd name="T10" fmla="*/ 56 w 234"/>
                  <a:gd name="T11" fmla="*/ 38 h 236"/>
                  <a:gd name="T12" fmla="*/ 61 w 234"/>
                  <a:gd name="T13" fmla="*/ 24 h 236"/>
                  <a:gd name="T14" fmla="*/ 28 w 234"/>
                  <a:gd name="T15" fmla="*/ 0 h 236"/>
                  <a:gd name="T16" fmla="*/ 6 w 234"/>
                  <a:gd name="T17" fmla="*/ 66 h 236"/>
                  <a:gd name="T18" fmla="*/ 22 w 234"/>
                  <a:gd name="T19" fmla="*/ 115 h 236"/>
                  <a:gd name="T20" fmla="*/ 175 w 234"/>
                  <a:gd name="T21" fmla="*/ 226 h 236"/>
                  <a:gd name="T22" fmla="*/ 212 w 234"/>
                  <a:gd name="T23" fmla="*/ 214 h 236"/>
                  <a:gd name="T24" fmla="*/ 234 w 234"/>
                  <a:gd name="T25" fmla="*/ 148 h 236"/>
                  <a:gd name="T26" fmla="*/ 199 w 234"/>
                  <a:gd name="T27" fmla="*/ 123 h 236"/>
                  <a:gd name="T28" fmla="*/ 194 w 234"/>
                  <a:gd name="T29" fmla="*/ 13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236">
                    <a:moveTo>
                      <a:pt x="194" y="137"/>
                    </a:moveTo>
                    <a:cubicBezTo>
                      <a:pt x="181" y="128"/>
                      <a:pt x="181" y="128"/>
                      <a:pt x="181" y="128"/>
                    </a:cubicBezTo>
                    <a:cubicBezTo>
                      <a:pt x="186" y="114"/>
                      <a:pt x="186" y="114"/>
                      <a:pt x="186" y="114"/>
                    </a:cubicBezTo>
                    <a:cubicBezTo>
                      <a:pt x="74" y="33"/>
                      <a:pt x="74" y="33"/>
                      <a:pt x="74" y="33"/>
                    </a:cubicBezTo>
                    <a:cubicBezTo>
                      <a:pt x="69" y="47"/>
                      <a:pt x="69" y="47"/>
                      <a:pt x="69" y="47"/>
                    </a:cubicBezTo>
                    <a:cubicBezTo>
                      <a:pt x="56" y="38"/>
                      <a:pt x="56" y="38"/>
                      <a:pt x="56" y="38"/>
                    </a:cubicBezTo>
                    <a:cubicBezTo>
                      <a:pt x="61" y="24"/>
                      <a:pt x="61" y="24"/>
                      <a:pt x="61" y="24"/>
                    </a:cubicBezTo>
                    <a:cubicBezTo>
                      <a:pt x="28" y="0"/>
                      <a:pt x="28" y="0"/>
                      <a:pt x="28" y="0"/>
                    </a:cubicBezTo>
                    <a:cubicBezTo>
                      <a:pt x="6" y="66"/>
                      <a:pt x="6" y="66"/>
                      <a:pt x="6" y="66"/>
                    </a:cubicBezTo>
                    <a:cubicBezTo>
                      <a:pt x="0" y="83"/>
                      <a:pt x="7" y="105"/>
                      <a:pt x="22" y="115"/>
                    </a:cubicBezTo>
                    <a:cubicBezTo>
                      <a:pt x="175" y="226"/>
                      <a:pt x="175" y="226"/>
                      <a:pt x="175" y="226"/>
                    </a:cubicBezTo>
                    <a:cubicBezTo>
                      <a:pt x="190" y="236"/>
                      <a:pt x="206" y="231"/>
                      <a:pt x="212" y="214"/>
                    </a:cubicBezTo>
                    <a:cubicBezTo>
                      <a:pt x="234" y="148"/>
                      <a:pt x="234" y="148"/>
                      <a:pt x="234" y="148"/>
                    </a:cubicBezTo>
                    <a:cubicBezTo>
                      <a:pt x="199" y="123"/>
                      <a:pt x="199" y="123"/>
                      <a:pt x="199" y="123"/>
                    </a:cubicBezTo>
                    <a:lnTo>
                      <a:pt x="194" y="137"/>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67" name="Freeform 8">
                <a:extLst>
                  <a:ext uri="{FF2B5EF4-FFF2-40B4-BE49-F238E27FC236}">
                    <a16:creationId xmlns:a16="http://schemas.microsoft.com/office/drawing/2014/main" id="{D81CD8E5-1A73-8741-8253-A1B0B5891521}"/>
                  </a:ext>
                </a:extLst>
              </p:cNvPr>
              <p:cNvSpPr>
                <a:spLocks/>
              </p:cNvSpPr>
              <p:nvPr/>
            </p:nvSpPr>
            <p:spPr bwMode="auto">
              <a:xfrm>
                <a:off x="5387975" y="5265738"/>
                <a:ext cx="517525" cy="458788"/>
              </a:xfrm>
              <a:custGeom>
                <a:avLst/>
                <a:gdLst>
                  <a:gd name="T0" fmla="*/ 197 w 219"/>
                  <a:gd name="T1" fmla="*/ 121 h 194"/>
                  <a:gd name="T2" fmla="*/ 162 w 219"/>
                  <a:gd name="T3" fmla="*/ 95 h 194"/>
                  <a:gd name="T4" fmla="*/ 161 w 219"/>
                  <a:gd name="T5" fmla="*/ 96 h 194"/>
                  <a:gd name="T6" fmla="*/ 155 w 219"/>
                  <a:gd name="T7" fmla="*/ 91 h 194"/>
                  <a:gd name="T8" fmla="*/ 155 w 219"/>
                  <a:gd name="T9" fmla="*/ 91 h 194"/>
                  <a:gd name="T10" fmla="*/ 86 w 219"/>
                  <a:gd name="T11" fmla="*/ 41 h 194"/>
                  <a:gd name="T12" fmla="*/ 86 w 219"/>
                  <a:gd name="T13" fmla="*/ 42 h 194"/>
                  <a:gd name="T14" fmla="*/ 80 w 219"/>
                  <a:gd name="T15" fmla="*/ 37 h 194"/>
                  <a:gd name="T16" fmla="*/ 80 w 219"/>
                  <a:gd name="T17" fmla="*/ 36 h 194"/>
                  <a:gd name="T18" fmla="*/ 44 w 219"/>
                  <a:gd name="T19" fmla="*/ 11 h 194"/>
                  <a:gd name="T20" fmla="*/ 7 w 219"/>
                  <a:gd name="T21" fmla="*/ 23 h 194"/>
                  <a:gd name="T22" fmla="*/ 0 w 219"/>
                  <a:gd name="T23" fmla="*/ 46 h 194"/>
                  <a:gd name="T24" fmla="*/ 32 w 219"/>
                  <a:gd name="T25" fmla="*/ 69 h 194"/>
                  <a:gd name="T26" fmla="*/ 46 w 219"/>
                  <a:gd name="T27" fmla="*/ 79 h 194"/>
                  <a:gd name="T28" fmla="*/ 157 w 219"/>
                  <a:gd name="T29" fmla="*/ 159 h 194"/>
                  <a:gd name="T30" fmla="*/ 171 w 219"/>
                  <a:gd name="T31" fmla="*/ 169 h 194"/>
                  <a:gd name="T32" fmla="*/ 206 w 219"/>
                  <a:gd name="T33" fmla="*/ 194 h 194"/>
                  <a:gd name="T34" fmla="*/ 213 w 219"/>
                  <a:gd name="T35" fmla="*/ 171 h 194"/>
                  <a:gd name="T36" fmla="*/ 197 w 219"/>
                  <a:gd name="T37" fmla="*/ 12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9" h="194">
                    <a:moveTo>
                      <a:pt x="197" y="121"/>
                    </a:moveTo>
                    <a:cubicBezTo>
                      <a:pt x="162" y="95"/>
                      <a:pt x="162" y="95"/>
                      <a:pt x="162" y="95"/>
                    </a:cubicBezTo>
                    <a:cubicBezTo>
                      <a:pt x="161" y="96"/>
                      <a:pt x="161" y="96"/>
                      <a:pt x="161" y="96"/>
                    </a:cubicBezTo>
                    <a:cubicBezTo>
                      <a:pt x="155" y="91"/>
                      <a:pt x="155" y="91"/>
                      <a:pt x="155" y="91"/>
                    </a:cubicBezTo>
                    <a:cubicBezTo>
                      <a:pt x="155" y="91"/>
                      <a:pt x="155" y="91"/>
                      <a:pt x="155" y="91"/>
                    </a:cubicBezTo>
                    <a:cubicBezTo>
                      <a:pt x="86" y="41"/>
                      <a:pt x="86" y="41"/>
                      <a:pt x="86" y="41"/>
                    </a:cubicBezTo>
                    <a:cubicBezTo>
                      <a:pt x="86" y="42"/>
                      <a:pt x="86" y="42"/>
                      <a:pt x="86" y="42"/>
                    </a:cubicBezTo>
                    <a:cubicBezTo>
                      <a:pt x="80" y="37"/>
                      <a:pt x="80" y="37"/>
                      <a:pt x="80" y="37"/>
                    </a:cubicBezTo>
                    <a:cubicBezTo>
                      <a:pt x="80" y="36"/>
                      <a:pt x="80" y="36"/>
                      <a:pt x="80" y="36"/>
                    </a:cubicBezTo>
                    <a:cubicBezTo>
                      <a:pt x="44" y="11"/>
                      <a:pt x="44" y="11"/>
                      <a:pt x="44" y="11"/>
                    </a:cubicBezTo>
                    <a:cubicBezTo>
                      <a:pt x="29" y="0"/>
                      <a:pt x="13" y="6"/>
                      <a:pt x="7" y="23"/>
                    </a:cubicBezTo>
                    <a:cubicBezTo>
                      <a:pt x="0" y="46"/>
                      <a:pt x="0" y="46"/>
                      <a:pt x="0" y="46"/>
                    </a:cubicBezTo>
                    <a:cubicBezTo>
                      <a:pt x="32" y="69"/>
                      <a:pt x="32" y="69"/>
                      <a:pt x="32" y="69"/>
                    </a:cubicBezTo>
                    <a:cubicBezTo>
                      <a:pt x="46" y="79"/>
                      <a:pt x="46" y="79"/>
                      <a:pt x="46" y="79"/>
                    </a:cubicBezTo>
                    <a:cubicBezTo>
                      <a:pt x="157" y="159"/>
                      <a:pt x="157" y="159"/>
                      <a:pt x="157" y="159"/>
                    </a:cubicBezTo>
                    <a:cubicBezTo>
                      <a:pt x="171" y="169"/>
                      <a:pt x="171" y="169"/>
                      <a:pt x="171" y="169"/>
                    </a:cubicBezTo>
                    <a:cubicBezTo>
                      <a:pt x="206" y="194"/>
                      <a:pt x="206" y="194"/>
                      <a:pt x="206" y="194"/>
                    </a:cubicBezTo>
                    <a:cubicBezTo>
                      <a:pt x="213" y="171"/>
                      <a:pt x="213" y="171"/>
                      <a:pt x="213" y="171"/>
                    </a:cubicBezTo>
                    <a:cubicBezTo>
                      <a:pt x="219" y="154"/>
                      <a:pt x="212" y="132"/>
                      <a:pt x="197" y="12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68" name="Freeform 9">
                <a:extLst>
                  <a:ext uri="{FF2B5EF4-FFF2-40B4-BE49-F238E27FC236}">
                    <a16:creationId xmlns:a16="http://schemas.microsoft.com/office/drawing/2014/main" id="{7276AF30-C0D5-CC4B-83C0-9BD72F428422}"/>
                  </a:ext>
                </a:extLst>
              </p:cNvPr>
              <p:cNvSpPr>
                <a:spLocks/>
              </p:cNvSpPr>
              <p:nvPr/>
            </p:nvSpPr>
            <p:spPr bwMode="auto">
              <a:xfrm>
                <a:off x="5576888" y="5270500"/>
                <a:ext cx="217487" cy="219075"/>
              </a:xfrm>
              <a:custGeom>
                <a:avLst/>
                <a:gdLst>
                  <a:gd name="T0" fmla="*/ 52 w 92"/>
                  <a:gd name="T1" fmla="*/ 31 h 93"/>
                  <a:gd name="T2" fmla="*/ 75 w 92"/>
                  <a:gd name="T3" fmla="*/ 89 h 93"/>
                  <a:gd name="T4" fmla="*/ 82 w 92"/>
                  <a:gd name="T5" fmla="*/ 93 h 93"/>
                  <a:gd name="T6" fmla="*/ 85 w 92"/>
                  <a:gd name="T7" fmla="*/ 87 h 93"/>
                  <a:gd name="T8" fmla="*/ 57 w 92"/>
                  <a:gd name="T9" fmla="*/ 16 h 93"/>
                  <a:gd name="T10" fmla="*/ 1 w 92"/>
                  <a:gd name="T11" fmla="*/ 27 h 93"/>
                  <a:gd name="T12" fmla="*/ 0 w 92"/>
                  <a:gd name="T13" fmla="*/ 34 h 93"/>
                  <a:gd name="T14" fmla="*/ 6 w 92"/>
                  <a:gd name="T15" fmla="*/ 39 h 93"/>
                  <a:gd name="T16" fmla="*/ 52 w 92"/>
                  <a:gd name="T17"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93">
                    <a:moveTo>
                      <a:pt x="52" y="31"/>
                    </a:moveTo>
                    <a:cubicBezTo>
                      <a:pt x="71" y="45"/>
                      <a:pt x="81" y="70"/>
                      <a:pt x="75" y="89"/>
                    </a:cubicBezTo>
                    <a:cubicBezTo>
                      <a:pt x="82" y="93"/>
                      <a:pt x="82" y="93"/>
                      <a:pt x="82" y="93"/>
                    </a:cubicBezTo>
                    <a:cubicBezTo>
                      <a:pt x="83" y="91"/>
                      <a:pt x="84" y="89"/>
                      <a:pt x="85" y="87"/>
                    </a:cubicBezTo>
                    <a:cubicBezTo>
                      <a:pt x="92" y="64"/>
                      <a:pt x="80" y="33"/>
                      <a:pt x="57" y="16"/>
                    </a:cubicBezTo>
                    <a:cubicBezTo>
                      <a:pt x="34" y="0"/>
                      <a:pt x="9" y="4"/>
                      <a:pt x="1" y="27"/>
                    </a:cubicBezTo>
                    <a:cubicBezTo>
                      <a:pt x="1" y="29"/>
                      <a:pt x="0" y="32"/>
                      <a:pt x="0" y="34"/>
                    </a:cubicBezTo>
                    <a:cubicBezTo>
                      <a:pt x="6" y="39"/>
                      <a:pt x="6" y="39"/>
                      <a:pt x="6" y="39"/>
                    </a:cubicBezTo>
                    <a:cubicBezTo>
                      <a:pt x="13" y="21"/>
                      <a:pt x="33" y="18"/>
                      <a:pt x="52" y="3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69" name="Freeform 10">
                <a:extLst>
                  <a:ext uri="{FF2B5EF4-FFF2-40B4-BE49-F238E27FC236}">
                    <a16:creationId xmlns:a16="http://schemas.microsoft.com/office/drawing/2014/main" id="{EDDC8227-FCD7-1E4F-9E3C-FE0E1E59C153}"/>
                  </a:ext>
                </a:extLst>
              </p:cNvPr>
              <p:cNvSpPr>
                <a:spLocks/>
              </p:cNvSpPr>
              <p:nvPr/>
            </p:nvSpPr>
            <p:spPr bwMode="auto">
              <a:xfrm>
                <a:off x="5754688" y="5480050"/>
                <a:ext cx="15875" cy="12700"/>
              </a:xfrm>
              <a:custGeom>
                <a:avLst/>
                <a:gdLst>
                  <a:gd name="T0" fmla="*/ 0 w 10"/>
                  <a:gd name="T1" fmla="*/ 0 h 8"/>
                  <a:gd name="T2" fmla="*/ 9 w 10"/>
                  <a:gd name="T3" fmla="*/ 8 h 8"/>
                  <a:gd name="T4" fmla="*/ 10 w 10"/>
                  <a:gd name="T5" fmla="*/ 6 h 8"/>
                  <a:gd name="T6" fmla="*/ 0 w 10"/>
                  <a:gd name="T7" fmla="*/ 0 h 8"/>
                  <a:gd name="T8" fmla="*/ 0 w 10"/>
                  <a:gd name="T9" fmla="*/ 0 h 8"/>
                </a:gdLst>
                <a:ahLst/>
                <a:cxnLst>
                  <a:cxn ang="0">
                    <a:pos x="T0" y="T1"/>
                  </a:cxn>
                  <a:cxn ang="0">
                    <a:pos x="T2" y="T3"/>
                  </a:cxn>
                  <a:cxn ang="0">
                    <a:pos x="T4" y="T5"/>
                  </a:cxn>
                  <a:cxn ang="0">
                    <a:pos x="T6" y="T7"/>
                  </a:cxn>
                  <a:cxn ang="0">
                    <a:pos x="T8" y="T9"/>
                  </a:cxn>
                </a:cxnLst>
                <a:rect l="0" t="0" r="r" b="b"/>
                <a:pathLst>
                  <a:path w="10" h="8">
                    <a:moveTo>
                      <a:pt x="0" y="0"/>
                    </a:moveTo>
                    <a:lnTo>
                      <a:pt x="9" y="8"/>
                    </a:lnTo>
                    <a:lnTo>
                      <a:pt x="10" y="6"/>
                    </a:lnTo>
                    <a:lnTo>
                      <a:pt x="0" y="0"/>
                    </a:lnTo>
                    <a:lnTo>
                      <a:pt x="0"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70" name="Freeform 11">
                <a:extLst>
                  <a:ext uri="{FF2B5EF4-FFF2-40B4-BE49-F238E27FC236}">
                    <a16:creationId xmlns:a16="http://schemas.microsoft.com/office/drawing/2014/main" id="{118F822C-93B3-C941-8885-AA1B35E4423C}"/>
                  </a:ext>
                </a:extLst>
              </p:cNvPr>
              <p:cNvSpPr>
                <a:spLocks/>
              </p:cNvSpPr>
              <p:nvPr/>
            </p:nvSpPr>
            <p:spPr bwMode="auto">
              <a:xfrm>
                <a:off x="5576888" y="5351463"/>
                <a:ext cx="14287" cy="12700"/>
              </a:xfrm>
              <a:custGeom>
                <a:avLst/>
                <a:gdLst>
                  <a:gd name="T0" fmla="*/ 9 w 9"/>
                  <a:gd name="T1" fmla="*/ 8 h 8"/>
                  <a:gd name="T2" fmla="*/ 9 w 9"/>
                  <a:gd name="T3" fmla="*/ 7 h 8"/>
                  <a:gd name="T4" fmla="*/ 0 w 9"/>
                  <a:gd name="T5" fmla="*/ 0 h 8"/>
                  <a:gd name="T6" fmla="*/ 0 w 9"/>
                  <a:gd name="T7" fmla="*/ 1 h 8"/>
                  <a:gd name="T8" fmla="*/ 9 w 9"/>
                  <a:gd name="T9" fmla="*/ 8 h 8"/>
                </a:gdLst>
                <a:ahLst/>
                <a:cxnLst>
                  <a:cxn ang="0">
                    <a:pos x="T0" y="T1"/>
                  </a:cxn>
                  <a:cxn ang="0">
                    <a:pos x="T2" y="T3"/>
                  </a:cxn>
                  <a:cxn ang="0">
                    <a:pos x="T4" y="T5"/>
                  </a:cxn>
                  <a:cxn ang="0">
                    <a:pos x="T6" y="T7"/>
                  </a:cxn>
                  <a:cxn ang="0">
                    <a:pos x="T8" y="T9"/>
                  </a:cxn>
                </a:cxnLst>
                <a:rect l="0" t="0" r="r" b="b"/>
                <a:pathLst>
                  <a:path w="9" h="8">
                    <a:moveTo>
                      <a:pt x="9" y="8"/>
                    </a:moveTo>
                    <a:lnTo>
                      <a:pt x="9" y="7"/>
                    </a:lnTo>
                    <a:lnTo>
                      <a:pt x="0" y="0"/>
                    </a:lnTo>
                    <a:lnTo>
                      <a:pt x="0" y="1"/>
                    </a:lnTo>
                    <a:lnTo>
                      <a:pt x="9" y="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4988722B-48EE-054D-ABAB-BD2D44654796}"/>
                </a:ext>
              </a:extLst>
            </p:cNvPr>
            <p:cNvGrpSpPr/>
            <p:nvPr/>
          </p:nvGrpSpPr>
          <p:grpSpPr>
            <a:xfrm>
              <a:off x="4105988" y="4929256"/>
              <a:ext cx="376274" cy="613381"/>
              <a:chOff x="3275013" y="5022850"/>
              <a:chExt cx="463549" cy="755651"/>
            </a:xfrm>
            <a:solidFill>
              <a:schemeClr val="bg1"/>
            </a:solidFill>
          </p:grpSpPr>
          <p:sp>
            <p:nvSpPr>
              <p:cNvPr id="64" name="Freeform 12">
                <a:extLst>
                  <a:ext uri="{FF2B5EF4-FFF2-40B4-BE49-F238E27FC236}">
                    <a16:creationId xmlns:a16="http://schemas.microsoft.com/office/drawing/2014/main" id="{D1789DE0-822E-164A-AE7E-AA803DE76F87}"/>
                  </a:ext>
                </a:extLst>
              </p:cNvPr>
              <p:cNvSpPr>
                <a:spLocks/>
              </p:cNvSpPr>
              <p:nvPr/>
            </p:nvSpPr>
            <p:spPr bwMode="auto">
              <a:xfrm>
                <a:off x="3289300" y="5022850"/>
                <a:ext cx="449262" cy="542925"/>
              </a:xfrm>
              <a:custGeom>
                <a:avLst/>
                <a:gdLst>
                  <a:gd name="T0" fmla="*/ 0 w 190"/>
                  <a:gd name="T1" fmla="*/ 142 h 230"/>
                  <a:gd name="T2" fmla="*/ 71 w 190"/>
                  <a:gd name="T3" fmla="*/ 24 h 230"/>
                  <a:gd name="T4" fmla="*/ 104 w 190"/>
                  <a:gd name="T5" fmla="*/ 11 h 230"/>
                  <a:gd name="T6" fmla="*/ 184 w 190"/>
                  <a:gd name="T7" fmla="*/ 142 h 230"/>
                  <a:gd name="T8" fmla="*/ 175 w 190"/>
                  <a:gd name="T9" fmla="*/ 194 h 230"/>
                  <a:gd name="T10" fmla="*/ 160 w 190"/>
                  <a:gd name="T11" fmla="*/ 220 h 230"/>
                  <a:gd name="T12" fmla="*/ 134 w 190"/>
                  <a:gd name="T13" fmla="*/ 230 h 230"/>
                  <a:gd name="T14" fmla="*/ 67 w 190"/>
                  <a:gd name="T15" fmla="*/ 108 h 230"/>
                  <a:gd name="T16" fmla="*/ 67 w 190"/>
                  <a:gd name="T17" fmla="*/ 107 h 230"/>
                  <a:gd name="T18" fmla="*/ 66 w 190"/>
                  <a:gd name="T19" fmla="*/ 108 h 230"/>
                  <a:gd name="T20" fmla="*/ 0 w 190"/>
                  <a:gd name="T21" fmla="*/ 1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30">
                    <a:moveTo>
                      <a:pt x="0" y="142"/>
                    </a:moveTo>
                    <a:cubicBezTo>
                      <a:pt x="71" y="24"/>
                      <a:pt x="71" y="24"/>
                      <a:pt x="71" y="24"/>
                    </a:cubicBezTo>
                    <a:cubicBezTo>
                      <a:pt x="82" y="6"/>
                      <a:pt x="97" y="0"/>
                      <a:pt x="104" y="11"/>
                    </a:cubicBezTo>
                    <a:cubicBezTo>
                      <a:pt x="184" y="142"/>
                      <a:pt x="184" y="142"/>
                      <a:pt x="184" y="142"/>
                    </a:cubicBezTo>
                    <a:cubicBezTo>
                      <a:pt x="190" y="152"/>
                      <a:pt x="186" y="176"/>
                      <a:pt x="175" y="194"/>
                    </a:cubicBezTo>
                    <a:cubicBezTo>
                      <a:pt x="160" y="220"/>
                      <a:pt x="160" y="220"/>
                      <a:pt x="160" y="220"/>
                    </a:cubicBezTo>
                    <a:cubicBezTo>
                      <a:pt x="153" y="218"/>
                      <a:pt x="145" y="222"/>
                      <a:pt x="134" y="230"/>
                    </a:cubicBezTo>
                    <a:cubicBezTo>
                      <a:pt x="67" y="108"/>
                      <a:pt x="67" y="108"/>
                      <a:pt x="67" y="108"/>
                    </a:cubicBezTo>
                    <a:cubicBezTo>
                      <a:pt x="67" y="107"/>
                      <a:pt x="67" y="107"/>
                      <a:pt x="67" y="107"/>
                    </a:cubicBezTo>
                    <a:cubicBezTo>
                      <a:pt x="66" y="108"/>
                      <a:pt x="66" y="108"/>
                      <a:pt x="66" y="108"/>
                    </a:cubicBezTo>
                    <a:lnTo>
                      <a:pt x="0" y="14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65" name="Freeform 13">
                <a:extLst>
                  <a:ext uri="{FF2B5EF4-FFF2-40B4-BE49-F238E27FC236}">
                    <a16:creationId xmlns:a16="http://schemas.microsoft.com/office/drawing/2014/main" id="{E254577A-3604-754F-86DC-9538F00521F2}"/>
                  </a:ext>
                </a:extLst>
              </p:cNvPr>
              <p:cNvSpPr>
                <a:spLocks/>
              </p:cNvSpPr>
              <p:nvPr/>
            </p:nvSpPr>
            <p:spPr bwMode="auto">
              <a:xfrm>
                <a:off x="3275013" y="5294313"/>
                <a:ext cx="455612" cy="484188"/>
              </a:xfrm>
              <a:custGeom>
                <a:avLst/>
                <a:gdLst>
                  <a:gd name="T0" fmla="*/ 69 w 193"/>
                  <a:gd name="T1" fmla="*/ 0 h 205"/>
                  <a:gd name="T2" fmla="*/ 136 w 193"/>
                  <a:gd name="T3" fmla="*/ 123 h 205"/>
                  <a:gd name="T4" fmla="*/ 193 w 193"/>
                  <a:gd name="T5" fmla="*/ 160 h 205"/>
                  <a:gd name="T6" fmla="*/ 104 w 193"/>
                  <a:gd name="T7" fmla="*/ 205 h 205"/>
                  <a:gd name="T8" fmla="*/ 0 w 193"/>
                  <a:gd name="T9" fmla="*/ 35 h 205"/>
                  <a:gd name="T10" fmla="*/ 69 w 193"/>
                  <a:gd name="T11" fmla="*/ 0 h 205"/>
                </a:gdLst>
                <a:ahLst/>
                <a:cxnLst>
                  <a:cxn ang="0">
                    <a:pos x="T0" y="T1"/>
                  </a:cxn>
                  <a:cxn ang="0">
                    <a:pos x="T2" y="T3"/>
                  </a:cxn>
                  <a:cxn ang="0">
                    <a:pos x="T4" y="T5"/>
                  </a:cxn>
                  <a:cxn ang="0">
                    <a:pos x="T6" y="T7"/>
                  </a:cxn>
                  <a:cxn ang="0">
                    <a:pos x="T8" y="T9"/>
                  </a:cxn>
                  <a:cxn ang="0">
                    <a:pos x="T10" y="T11"/>
                  </a:cxn>
                </a:cxnLst>
                <a:rect l="0" t="0" r="r" b="b"/>
                <a:pathLst>
                  <a:path w="193" h="205">
                    <a:moveTo>
                      <a:pt x="69" y="0"/>
                    </a:moveTo>
                    <a:cubicBezTo>
                      <a:pt x="136" y="123"/>
                      <a:pt x="136" y="123"/>
                      <a:pt x="136" y="123"/>
                    </a:cubicBezTo>
                    <a:cubicBezTo>
                      <a:pt x="164" y="101"/>
                      <a:pt x="171" y="111"/>
                      <a:pt x="193" y="160"/>
                    </a:cubicBezTo>
                    <a:cubicBezTo>
                      <a:pt x="104" y="205"/>
                      <a:pt x="104" y="205"/>
                      <a:pt x="104" y="205"/>
                    </a:cubicBezTo>
                    <a:cubicBezTo>
                      <a:pt x="0" y="35"/>
                      <a:pt x="0" y="35"/>
                      <a:pt x="0" y="35"/>
                    </a:cubicBezTo>
                    <a:lnTo>
                      <a:pt x="69"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F7FCB79D-397A-8D42-AACD-00B819B09696}"/>
                </a:ext>
              </a:extLst>
            </p:cNvPr>
            <p:cNvGrpSpPr/>
            <p:nvPr/>
          </p:nvGrpSpPr>
          <p:grpSpPr>
            <a:xfrm>
              <a:off x="7367468" y="3000202"/>
              <a:ext cx="648173" cy="255145"/>
              <a:chOff x="7292975" y="2646363"/>
              <a:chExt cx="798513" cy="314325"/>
            </a:xfrm>
            <a:solidFill>
              <a:schemeClr val="tx1">
                <a:lumMod val="50000"/>
                <a:lumOff val="50000"/>
              </a:schemeClr>
            </a:solidFill>
          </p:grpSpPr>
          <p:sp>
            <p:nvSpPr>
              <p:cNvPr id="60" name="Freeform 14">
                <a:extLst>
                  <a:ext uri="{FF2B5EF4-FFF2-40B4-BE49-F238E27FC236}">
                    <a16:creationId xmlns:a16="http://schemas.microsoft.com/office/drawing/2014/main" id="{0040E89D-ADEF-A94F-9F4F-BB8C97BCC3FA}"/>
                  </a:ext>
                </a:extLst>
              </p:cNvPr>
              <p:cNvSpPr>
                <a:spLocks noEditPoints="1"/>
              </p:cNvSpPr>
              <p:nvPr/>
            </p:nvSpPr>
            <p:spPr bwMode="auto">
              <a:xfrm>
                <a:off x="7292975" y="2646363"/>
                <a:ext cx="782637" cy="271463"/>
              </a:xfrm>
              <a:custGeom>
                <a:avLst/>
                <a:gdLst>
                  <a:gd name="T0" fmla="*/ 152 w 493"/>
                  <a:gd name="T1" fmla="*/ 39 h 171"/>
                  <a:gd name="T2" fmla="*/ 0 w 493"/>
                  <a:gd name="T3" fmla="*/ 76 h 171"/>
                  <a:gd name="T4" fmla="*/ 189 w 493"/>
                  <a:gd name="T5" fmla="*/ 171 h 171"/>
                  <a:gd name="T6" fmla="*/ 341 w 493"/>
                  <a:gd name="T7" fmla="*/ 134 h 171"/>
                  <a:gd name="T8" fmla="*/ 493 w 493"/>
                  <a:gd name="T9" fmla="*/ 95 h 171"/>
                  <a:gd name="T10" fmla="*/ 304 w 493"/>
                  <a:gd name="T11" fmla="*/ 0 h 171"/>
                  <a:gd name="T12" fmla="*/ 152 w 493"/>
                  <a:gd name="T13" fmla="*/ 39 h 171"/>
                  <a:gd name="T14" fmla="*/ 463 w 493"/>
                  <a:gd name="T15" fmla="*/ 94 h 171"/>
                  <a:gd name="T16" fmla="*/ 329 w 493"/>
                  <a:gd name="T17" fmla="*/ 128 h 171"/>
                  <a:gd name="T18" fmla="*/ 194 w 493"/>
                  <a:gd name="T19" fmla="*/ 161 h 171"/>
                  <a:gd name="T20" fmla="*/ 30 w 493"/>
                  <a:gd name="T21" fmla="*/ 77 h 171"/>
                  <a:gd name="T22" fmla="*/ 165 w 493"/>
                  <a:gd name="T23" fmla="*/ 45 h 171"/>
                  <a:gd name="T24" fmla="*/ 299 w 493"/>
                  <a:gd name="T25" fmla="*/ 10 h 171"/>
                  <a:gd name="T26" fmla="*/ 463 w 493"/>
                  <a:gd name="T27" fmla="*/ 9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3" h="171">
                    <a:moveTo>
                      <a:pt x="152" y="39"/>
                    </a:moveTo>
                    <a:lnTo>
                      <a:pt x="0" y="76"/>
                    </a:lnTo>
                    <a:lnTo>
                      <a:pt x="189" y="171"/>
                    </a:lnTo>
                    <a:lnTo>
                      <a:pt x="341" y="134"/>
                    </a:lnTo>
                    <a:lnTo>
                      <a:pt x="493" y="95"/>
                    </a:lnTo>
                    <a:lnTo>
                      <a:pt x="304" y="0"/>
                    </a:lnTo>
                    <a:lnTo>
                      <a:pt x="152" y="39"/>
                    </a:lnTo>
                    <a:close/>
                    <a:moveTo>
                      <a:pt x="463" y="94"/>
                    </a:moveTo>
                    <a:lnTo>
                      <a:pt x="329" y="128"/>
                    </a:lnTo>
                    <a:lnTo>
                      <a:pt x="194" y="161"/>
                    </a:lnTo>
                    <a:lnTo>
                      <a:pt x="30" y="77"/>
                    </a:lnTo>
                    <a:lnTo>
                      <a:pt x="165" y="45"/>
                    </a:lnTo>
                    <a:lnTo>
                      <a:pt x="299" y="10"/>
                    </a:lnTo>
                    <a:lnTo>
                      <a:pt x="463" y="9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61" name="Freeform 15">
                <a:extLst>
                  <a:ext uri="{FF2B5EF4-FFF2-40B4-BE49-F238E27FC236}">
                    <a16:creationId xmlns:a16="http://schemas.microsoft.com/office/drawing/2014/main" id="{2689261C-B3AF-5248-8BCB-B187F97C8A79}"/>
                  </a:ext>
                </a:extLst>
              </p:cNvPr>
              <p:cNvSpPr>
                <a:spLocks/>
              </p:cNvSpPr>
              <p:nvPr/>
            </p:nvSpPr>
            <p:spPr bwMode="auto">
              <a:xfrm>
                <a:off x="7780338" y="2844800"/>
                <a:ext cx="227012" cy="87313"/>
              </a:xfrm>
              <a:custGeom>
                <a:avLst/>
                <a:gdLst>
                  <a:gd name="T0" fmla="*/ 143 w 143"/>
                  <a:gd name="T1" fmla="*/ 39 h 55"/>
                  <a:gd name="T2" fmla="*/ 76 w 143"/>
                  <a:gd name="T3" fmla="*/ 55 h 55"/>
                  <a:gd name="T4" fmla="*/ 0 w 143"/>
                  <a:gd name="T5" fmla="*/ 16 h 55"/>
                  <a:gd name="T6" fmla="*/ 67 w 143"/>
                  <a:gd name="T7" fmla="*/ 0 h 55"/>
                  <a:gd name="T8" fmla="*/ 143 w 143"/>
                  <a:gd name="T9" fmla="*/ 39 h 55"/>
                </a:gdLst>
                <a:ahLst/>
                <a:cxnLst>
                  <a:cxn ang="0">
                    <a:pos x="T0" y="T1"/>
                  </a:cxn>
                  <a:cxn ang="0">
                    <a:pos x="T2" y="T3"/>
                  </a:cxn>
                  <a:cxn ang="0">
                    <a:pos x="T4" y="T5"/>
                  </a:cxn>
                  <a:cxn ang="0">
                    <a:pos x="T6" y="T7"/>
                  </a:cxn>
                  <a:cxn ang="0">
                    <a:pos x="T8" y="T9"/>
                  </a:cxn>
                </a:cxnLst>
                <a:rect l="0" t="0" r="r" b="b"/>
                <a:pathLst>
                  <a:path w="143" h="55">
                    <a:moveTo>
                      <a:pt x="143" y="39"/>
                    </a:moveTo>
                    <a:lnTo>
                      <a:pt x="76" y="55"/>
                    </a:lnTo>
                    <a:lnTo>
                      <a:pt x="0" y="16"/>
                    </a:lnTo>
                    <a:lnTo>
                      <a:pt x="67" y="0"/>
                    </a:lnTo>
                    <a:lnTo>
                      <a:pt x="143" y="39"/>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62" name="Freeform 16">
                <a:extLst>
                  <a:ext uri="{FF2B5EF4-FFF2-40B4-BE49-F238E27FC236}">
                    <a16:creationId xmlns:a16="http://schemas.microsoft.com/office/drawing/2014/main" id="{713E87CB-11C6-E340-A4B7-259F355DB06F}"/>
                  </a:ext>
                </a:extLst>
              </p:cNvPr>
              <p:cNvSpPr>
                <a:spLocks/>
              </p:cNvSpPr>
              <p:nvPr/>
            </p:nvSpPr>
            <p:spPr bwMode="auto">
              <a:xfrm>
                <a:off x="7834313" y="2889250"/>
                <a:ext cx="257175" cy="71438"/>
              </a:xfrm>
              <a:custGeom>
                <a:avLst/>
                <a:gdLst>
                  <a:gd name="T0" fmla="*/ 162 w 162"/>
                  <a:gd name="T1" fmla="*/ 8 h 45"/>
                  <a:gd name="T2" fmla="*/ 15 w 162"/>
                  <a:gd name="T3" fmla="*/ 45 h 45"/>
                  <a:gd name="T4" fmla="*/ 0 w 162"/>
                  <a:gd name="T5" fmla="*/ 38 h 45"/>
                  <a:gd name="T6" fmla="*/ 149 w 162"/>
                  <a:gd name="T7" fmla="*/ 0 h 45"/>
                  <a:gd name="T8" fmla="*/ 162 w 162"/>
                  <a:gd name="T9" fmla="*/ 8 h 45"/>
                </a:gdLst>
                <a:ahLst/>
                <a:cxnLst>
                  <a:cxn ang="0">
                    <a:pos x="T0" y="T1"/>
                  </a:cxn>
                  <a:cxn ang="0">
                    <a:pos x="T2" y="T3"/>
                  </a:cxn>
                  <a:cxn ang="0">
                    <a:pos x="T4" y="T5"/>
                  </a:cxn>
                  <a:cxn ang="0">
                    <a:pos x="T6" y="T7"/>
                  </a:cxn>
                  <a:cxn ang="0">
                    <a:pos x="T8" y="T9"/>
                  </a:cxn>
                </a:cxnLst>
                <a:rect l="0" t="0" r="r" b="b"/>
                <a:pathLst>
                  <a:path w="162" h="45">
                    <a:moveTo>
                      <a:pt x="162" y="8"/>
                    </a:moveTo>
                    <a:lnTo>
                      <a:pt x="15" y="45"/>
                    </a:lnTo>
                    <a:lnTo>
                      <a:pt x="0" y="38"/>
                    </a:lnTo>
                    <a:lnTo>
                      <a:pt x="149" y="0"/>
                    </a:lnTo>
                    <a:lnTo>
                      <a:pt x="162" y="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63" name="Freeform 17">
                <a:extLst>
                  <a:ext uri="{FF2B5EF4-FFF2-40B4-BE49-F238E27FC236}">
                    <a16:creationId xmlns:a16="http://schemas.microsoft.com/office/drawing/2014/main" id="{FC5022A9-9371-4444-AB97-740EE6CA9C9E}"/>
                  </a:ext>
                </a:extLst>
              </p:cNvPr>
              <p:cNvSpPr>
                <a:spLocks/>
              </p:cNvSpPr>
              <p:nvPr/>
            </p:nvSpPr>
            <p:spPr bwMode="auto">
              <a:xfrm>
                <a:off x="7359647" y="2670176"/>
                <a:ext cx="649289" cy="223839"/>
              </a:xfrm>
              <a:custGeom>
                <a:avLst/>
                <a:gdLst>
                  <a:gd name="T0" fmla="*/ 409 w 409"/>
                  <a:gd name="T1" fmla="*/ 77 h 141"/>
                  <a:gd name="T2" fmla="*/ 150 w 409"/>
                  <a:gd name="T3" fmla="*/ 141 h 141"/>
                  <a:gd name="T4" fmla="*/ 0 w 409"/>
                  <a:gd name="T5" fmla="*/ 65 h 141"/>
                  <a:gd name="T6" fmla="*/ 257 w 409"/>
                  <a:gd name="T7" fmla="*/ 0 h 141"/>
                  <a:gd name="T8" fmla="*/ 409 w 409"/>
                  <a:gd name="T9" fmla="*/ 77 h 141"/>
                </a:gdLst>
                <a:ahLst/>
                <a:cxnLst>
                  <a:cxn ang="0">
                    <a:pos x="T0" y="T1"/>
                  </a:cxn>
                  <a:cxn ang="0">
                    <a:pos x="T2" y="T3"/>
                  </a:cxn>
                  <a:cxn ang="0">
                    <a:pos x="T4" y="T5"/>
                  </a:cxn>
                  <a:cxn ang="0">
                    <a:pos x="T6" y="T7"/>
                  </a:cxn>
                  <a:cxn ang="0">
                    <a:pos x="T8" y="T9"/>
                  </a:cxn>
                </a:cxnLst>
                <a:rect l="0" t="0" r="r" b="b"/>
                <a:pathLst>
                  <a:path w="409" h="141">
                    <a:moveTo>
                      <a:pt x="409" y="77"/>
                    </a:moveTo>
                    <a:lnTo>
                      <a:pt x="150" y="141"/>
                    </a:lnTo>
                    <a:lnTo>
                      <a:pt x="0" y="65"/>
                    </a:lnTo>
                    <a:lnTo>
                      <a:pt x="257" y="0"/>
                    </a:lnTo>
                    <a:lnTo>
                      <a:pt x="409" y="77"/>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grpSp>
        <p:sp>
          <p:nvSpPr>
            <p:cNvPr id="14" name="Freeform 18">
              <a:extLst>
                <a:ext uri="{FF2B5EF4-FFF2-40B4-BE49-F238E27FC236}">
                  <a16:creationId xmlns:a16="http://schemas.microsoft.com/office/drawing/2014/main" id="{395E07FD-2FEE-3D43-93FC-D4214BA33E87}"/>
                </a:ext>
              </a:extLst>
            </p:cNvPr>
            <p:cNvSpPr>
              <a:spLocks noEditPoints="1"/>
            </p:cNvSpPr>
            <p:nvPr/>
          </p:nvSpPr>
          <p:spPr bwMode="auto">
            <a:xfrm>
              <a:off x="6063391" y="4306857"/>
              <a:ext cx="376275" cy="545084"/>
            </a:xfrm>
            <a:custGeom>
              <a:avLst/>
              <a:gdLst>
                <a:gd name="T0" fmla="*/ 176 w 196"/>
                <a:gd name="T1" fmla="*/ 164 h 284"/>
                <a:gd name="T2" fmla="*/ 168 w 196"/>
                <a:gd name="T3" fmla="*/ 194 h 284"/>
                <a:gd name="T4" fmla="*/ 143 w 196"/>
                <a:gd name="T5" fmla="*/ 179 h 284"/>
                <a:gd name="T6" fmla="*/ 152 w 196"/>
                <a:gd name="T7" fmla="*/ 148 h 284"/>
                <a:gd name="T8" fmla="*/ 69 w 196"/>
                <a:gd name="T9" fmla="*/ 95 h 284"/>
                <a:gd name="T10" fmla="*/ 82 w 196"/>
                <a:gd name="T11" fmla="*/ 49 h 284"/>
                <a:gd name="T12" fmla="*/ 122 w 196"/>
                <a:gd name="T13" fmla="*/ 39 h 284"/>
                <a:gd name="T14" fmla="*/ 142 w 196"/>
                <a:gd name="T15" fmla="*/ 52 h 284"/>
                <a:gd name="T16" fmla="*/ 165 w 196"/>
                <a:gd name="T17" fmla="*/ 102 h 284"/>
                <a:gd name="T18" fmla="*/ 159 w 196"/>
                <a:gd name="T19" fmla="*/ 123 h 284"/>
                <a:gd name="T20" fmla="*/ 182 w 196"/>
                <a:gd name="T21" fmla="*/ 137 h 284"/>
                <a:gd name="T22" fmla="*/ 189 w 196"/>
                <a:gd name="T23" fmla="*/ 110 h 284"/>
                <a:gd name="T24" fmla="*/ 158 w 196"/>
                <a:gd name="T25" fmla="*/ 42 h 284"/>
                <a:gd name="T26" fmla="*/ 116 w 196"/>
                <a:gd name="T27" fmla="*/ 15 h 284"/>
                <a:gd name="T28" fmla="*/ 62 w 196"/>
                <a:gd name="T29" fmla="*/ 29 h 284"/>
                <a:gd name="T30" fmla="*/ 47 w 196"/>
                <a:gd name="T31" fmla="*/ 81 h 284"/>
                <a:gd name="T32" fmla="*/ 26 w 196"/>
                <a:gd name="T33" fmla="*/ 89 h 284"/>
                <a:gd name="T34" fmla="*/ 3 w 196"/>
                <a:gd name="T35" fmla="*/ 171 h 284"/>
                <a:gd name="T36" fmla="*/ 18 w 196"/>
                <a:gd name="T37" fmla="*/ 201 h 284"/>
                <a:gd name="T38" fmla="*/ 137 w 196"/>
                <a:gd name="T39" fmla="*/ 277 h 284"/>
                <a:gd name="T40" fmla="*/ 162 w 196"/>
                <a:gd name="T41" fmla="*/ 272 h 284"/>
                <a:gd name="T42" fmla="*/ 164 w 196"/>
                <a:gd name="T43" fmla="*/ 266 h 284"/>
                <a:gd name="T44" fmla="*/ 167 w 196"/>
                <a:gd name="T45" fmla="*/ 256 h 284"/>
                <a:gd name="T46" fmla="*/ 171 w 196"/>
                <a:gd name="T47" fmla="*/ 243 h 284"/>
                <a:gd name="T48" fmla="*/ 173 w 196"/>
                <a:gd name="T49" fmla="*/ 233 h 284"/>
                <a:gd name="T50" fmla="*/ 177 w 196"/>
                <a:gd name="T51" fmla="*/ 218 h 284"/>
                <a:gd name="T52" fmla="*/ 180 w 196"/>
                <a:gd name="T53" fmla="*/ 208 h 284"/>
                <a:gd name="T54" fmla="*/ 181 w 196"/>
                <a:gd name="T55" fmla="*/ 206 h 284"/>
                <a:gd name="T56" fmla="*/ 185 w 196"/>
                <a:gd name="T57" fmla="*/ 190 h 284"/>
                <a:gd name="T58" fmla="*/ 176 w 196"/>
                <a:gd name="T59" fmla="*/ 164 h 284"/>
                <a:gd name="T60" fmla="*/ 98 w 196"/>
                <a:gd name="T61" fmla="*/ 194 h 284"/>
                <a:gd name="T62" fmla="*/ 95 w 196"/>
                <a:gd name="T63" fmla="*/ 207 h 284"/>
                <a:gd name="T64" fmla="*/ 86 w 196"/>
                <a:gd name="T65" fmla="*/ 207 h 284"/>
                <a:gd name="T66" fmla="*/ 81 w 196"/>
                <a:gd name="T67" fmla="*/ 198 h 284"/>
                <a:gd name="T68" fmla="*/ 84 w 196"/>
                <a:gd name="T69" fmla="*/ 185 h 284"/>
                <a:gd name="T70" fmla="*/ 79 w 196"/>
                <a:gd name="T71" fmla="*/ 166 h 284"/>
                <a:gd name="T72" fmla="*/ 100 w 196"/>
                <a:gd name="T73" fmla="*/ 161 h 284"/>
                <a:gd name="T74" fmla="*/ 111 w 196"/>
                <a:gd name="T75" fmla="*/ 186 h 284"/>
                <a:gd name="T76" fmla="*/ 98 w 196"/>
                <a:gd name="T77" fmla="*/ 19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284">
                  <a:moveTo>
                    <a:pt x="176" y="164"/>
                  </a:moveTo>
                  <a:cubicBezTo>
                    <a:pt x="168" y="194"/>
                    <a:pt x="168" y="194"/>
                    <a:pt x="168" y="194"/>
                  </a:cubicBezTo>
                  <a:cubicBezTo>
                    <a:pt x="143" y="179"/>
                    <a:pt x="143" y="179"/>
                    <a:pt x="143" y="179"/>
                  </a:cubicBezTo>
                  <a:cubicBezTo>
                    <a:pt x="152" y="148"/>
                    <a:pt x="152" y="148"/>
                    <a:pt x="152" y="148"/>
                  </a:cubicBezTo>
                  <a:cubicBezTo>
                    <a:pt x="69" y="95"/>
                    <a:pt x="69" y="95"/>
                    <a:pt x="69" y="95"/>
                  </a:cubicBezTo>
                  <a:cubicBezTo>
                    <a:pt x="82" y="49"/>
                    <a:pt x="82" y="49"/>
                    <a:pt x="82" y="49"/>
                  </a:cubicBezTo>
                  <a:cubicBezTo>
                    <a:pt x="87" y="33"/>
                    <a:pt x="105" y="28"/>
                    <a:pt x="122" y="39"/>
                  </a:cubicBezTo>
                  <a:cubicBezTo>
                    <a:pt x="142" y="52"/>
                    <a:pt x="142" y="52"/>
                    <a:pt x="142" y="52"/>
                  </a:cubicBezTo>
                  <a:cubicBezTo>
                    <a:pt x="160" y="63"/>
                    <a:pt x="170" y="85"/>
                    <a:pt x="165" y="102"/>
                  </a:cubicBezTo>
                  <a:cubicBezTo>
                    <a:pt x="159" y="123"/>
                    <a:pt x="159" y="123"/>
                    <a:pt x="159" y="123"/>
                  </a:cubicBezTo>
                  <a:cubicBezTo>
                    <a:pt x="182" y="137"/>
                    <a:pt x="182" y="137"/>
                    <a:pt x="182" y="137"/>
                  </a:cubicBezTo>
                  <a:cubicBezTo>
                    <a:pt x="189" y="110"/>
                    <a:pt x="189" y="110"/>
                    <a:pt x="189" y="110"/>
                  </a:cubicBezTo>
                  <a:cubicBezTo>
                    <a:pt x="196" y="87"/>
                    <a:pt x="182" y="57"/>
                    <a:pt x="158" y="42"/>
                  </a:cubicBezTo>
                  <a:cubicBezTo>
                    <a:pt x="116" y="15"/>
                    <a:pt x="116" y="15"/>
                    <a:pt x="116" y="15"/>
                  </a:cubicBezTo>
                  <a:cubicBezTo>
                    <a:pt x="92" y="0"/>
                    <a:pt x="68" y="6"/>
                    <a:pt x="62" y="29"/>
                  </a:cubicBezTo>
                  <a:cubicBezTo>
                    <a:pt x="47" y="81"/>
                    <a:pt x="47" y="81"/>
                    <a:pt x="47" y="81"/>
                  </a:cubicBezTo>
                  <a:cubicBezTo>
                    <a:pt x="37" y="77"/>
                    <a:pt x="28" y="80"/>
                    <a:pt x="26" y="89"/>
                  </a:cubicBezTo>
                  <a:cubicBezTo>
                    <a:pt x="3" y="171"/>
                    <a:pt x="3" y="171"/>
                    <a:pt x="3" y="171"/>
                  </a:cubicBezTo>
                  <a:cubicBezTo>
                    <a:pt x="0" y="181"/>
                    <a:pt x="7" y="194"/>
                    <a:pt x="18" y="201"/>
                  </a:cubicBezTo>
                  <a:cubicBezTo>
                    <a:pt x="137" y="277"/>
                    <a:pt x="137" y="277"/>
                    <a:pt x="137" y="277"/>
                  </a:cubicBezTo>
                  <a:cubicBezTo>
                    <a:pt x="148" y="284"/>
                    <a:pt x="160" y="282"/>
                    <a:pt x="162" y="272"/>
                  </a:cubicBezTo>
                  <a:cubicBezTo>
                    <a:pt x="164" y="266"/>
                    <a:pt x="164" y="266"/>
                    <a:pt x="164" y="266"/>
                  </a:cubicBezTo>
                  <a:cubicBezTo>
                    <a:pt x="167" y="256"/>
                    <a:pt x="167" y="256"/>
                    <a:pt x="167" y="256"/>
                  </a:cubicBezTo>
                  <a:cubicBezTo>
                    <a:pt x="171" y="243"/>
                    <a:pt x="171" y="243"/>
                    <a:pt x="171" y="243"/>
                  </a:cubicBezTo>
                  <a:cubicBezTo>
                    <a:pt x="173" y="233"/>
                    <a:pt x="173" y="233"/>
                    <a:pt x="173" y="233"/>
                  </a:cubicBezTo>
                  <a:cubicBezTo>
                    <a:pt x="177" y="218"/>
                    <a:pt x="177" y="218"/>
                    <a:pt x="177" y="218"/>
                  </a:cubicBezTo>
                  <a:cubicBezTo>
                    <a:pt x="180" y="208"/>
                    <a:pt x="180" y="208"/>
                    <a:pt x="180" y="208"/>
                  </a:cubicBezTo>
                  <a:cubicBezTo>
                    <a:pt x="181" y="206"/>
                    <a:pt x="181" y="206"/>
                    <a:pt x="181" y="206"/>
                  </a:cubicBezTo>
                  <a:cubicBezTo>
                    <a:pt x="185" y="190"/>
                    <a:pt x="185" y="190"/>
                    <a:pt x="185" y="190"/>
                  </a:cubicBezTo>
                  <a:cubicBezTo>
                    <a:pt x="188" y="182"/>
                    <a:pt x="184" y="171"/>
                    <a:pt x="176" y="164"/>
                  </a:cubicBezTo>
                  <a:close/>
                  <a:moveTo>
                    <a:pt x="98" y="194"/>
                  </a:moveTo>
                  <a:cubicBezTo>
                    <a:pt x="95" y="207"/>
                    <a:pt x="95" y="207"/>
                    <a:pt x="95" y="207"/>
                  </a:cubicBezTo>
                  <a:cubicBezTo>
                    <a:pt x="94" y="209"/>
                    <a:pt x="90" y="210"/>
                    <a:pt x="86" y="207"/>
                  </a:cubicBezTo>
                  <a:cubicBezTo>
                    <a:pt x="83" y="205"/>
                    <a:pt x="80" y="201"/>
                    <a:pt x="81" y="198"/>
                  </a:cubicBezTo>
                  <a:cubicBezTo>
                    <a:pt x="84" y="185"/>
                    <a:pt x="84" y="185"/>
                    <a:pt x="84" y="185"/>
                  </a:cubicBezTo>
                  <a:cubicBezTo>
                    <a:pt x="80" y="179"/>
                    <a:pt x="78" y="172"/>
                    <a:pt x="79" y="166"/>
                  </a:cubicBezTo>
                  <a:cubicBezTo>
                    <a:pt x="82" y="157"/>
                    <a:pt x="91" y="155"/>
                    <a:pt x="100" y="161"/>
                  </a:cubicBezTo>
                  <a:cubicBezTo>
                    <a:pt x="109" y="166"/>
                    <a:pt x="114" y="178"/>
                    <a:pt x="111" y="186"/>
                  </a:cubicBezTo>
                  <a:cubicBezTo>
                    <a:pt x="110" y="192"/>
                    <a:pt x="105" y="195"/>
                    <a:pt x="98" y="194"/>
                  </a:cubicBezTo>
                  <a:close/>
                </a:path>
              </a:pathLst>
            </a:custGeom>
            <a:solidFill>
              <a:schemeClr val="tx1">
                <a:lumMod val="50000"/>
                <a:lumOff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ADDE8C56-36F3-8149-A9BA-A26E10AAE765}"/>
                </a:ext>
              </a:extLst>
            </p:cNvPr>
            <p:cNvGrpSpPr/>
            <p:nvPr/>
          </p:nvGrpSpPr>
          <p:grpSpPr>
            <a:xfrm>
              <a:off x="4290259" y="2738613"/>
              <a:ext cx="572144" cy="528332"/>
              <a:chOff x="3502025" y="2324100"/>
              <a:chExt cx="704850" cy="650876"/>
            </a:xfrm>
            <a:solidFill>
              <a:schemeClr val="bg1"/>
            </a:solidFill>
          </p:grpSpPr>
          <p:sp>
            <p:nvSpPr>
              <p:cNvPr id="55" name="Freeform 19">
                <a:extLst>
                  <a:ext uri="{FF2B5EF4-FFF2-40B4-BE49-F238E27FC236}">
                    <a16:creationId xmlns:a16="http://schemas.microsoft.com/office/drawing/2014/main" id="{550441DB-C1C9-3341-A1E1-6D83A2EEAAB6}"/>
                  </a:ext>
                </a:extLst>
              </p:cNvPr>
              <p:cNvSpPr>
                <a:spLocks/>
              </p:cNvSpPr>
              <p:nvPr/>
            </p:nvSpPr>
            <p:spPr bwMode="auto">
              <a:xfrm>
                <a:off x="3502025" y="2324100"/>
                <a:ext cx="465137" cy="428625"/>
              </a:xfrm>
              <a:custGeom>
                <a:avLst/>
                <a:gdLst>
                  <a:gd name="T0" fmla="*/ 45 w 293"/>
                  <a:gd name="T1" fmla="*/ 270 h 270"/>
                  <a:gd name="T2" fmla="*/ 0 w 293"/>
                  <a:gd name="T3" fmla="*/ 239 h 270"/>
                  <a:gd name="T4" fmla="*/ 249 w 293"/>
                  <a:gd name="T5" fmla="*/ 0 h 270"/>
                  <a:gd name="T6" fmla="*/ 293 w 293"/>
                  <a:gd name="T7" fmla="*/ 32 h 270"/>
                  <a:gd name="T8" fmla="*/ 45 w 293"/>
                  <a:gd name="T9" fmla="*/ 270 h 270"/>
                </a:gdLst>
                <a:ahLst/>
                <a:cxnLst>
                  <a:cxn ang="0">
                    <a:pos x="T0" y="T1"/>
                  </a:cxn>
                  <a:cxn ang="0">
                    <a:pos x="T2" y="T3"/>
                  </a:cxn>
                  <a:cxn ang="0">
                    <a:pos x="T4" y="T5"/>
                  </a:cxn>
                  <a:cxn ang="0">
                    <a:pos x="T6" y="T7"/>
                  </a:cxn>
                  <a:cxn ang="0">
                    <a:pos x="T8" y="T9"/>
                  </a:cxn>
                </a:cxnLst>
                <a:rect l="0" t="0" r="r" b="b"/>
                <a:pathLst>
                  <a:path w="293" h="270">
                    <a:moveTo>
                      <a:pt x="45" y="270"/>
                    </a:moveTo>
                    <a:lnTo>
                      <a:pt x="0" y="239"/>
                    </a:lnTo>
                    <a:lnTo>
                      <a:pt x="249" y="0"/>
                    </a:lnTo>
                    <a:lnTo>
                      <a:pt x="293" y="32"/>
                    </a:lnTo>
                    <a:lnTo>
                      <a:pt x="45" y="27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56" name="Freeform 20">
                <a:extLst>
                  <a:ext uri="{FF2B5EF4-FFF2-40B4-BE49-F238E27FC236}">
                    <a16:creationId xmlns:a16="http://schemas.microsoft.com/office/drawing/2014/main" id="{55E8C05F-FD50-B946-AAEF-608A8978D6A5}"/>
                  </a:ext>
                </a:extLst>
              </p:cNvPr>
              <p:cNvSpPr>
                <a:spLocks/>
              </p:cNvSpPr>
              <p:nvPr/>
            </p:nvSpPr>
            <p:spPr bwMode="auto">
              <a:xfrm>
                <a:off x="3609975" y="2573338"/>
                <a:ext cx="284162" cy="252413"/>
              </a:xfrm>
              <a:custGeom>
                <a:avLst/>
                <a:gdLst>
                  <a:gd name="T0" fmla="*/ 45 w 179"/>
                  <a:gd name="T1" fmla="*/ 159 h 159"/>
                  <a:gd name="T2" fmla="*/ 0 w 179"/>
                  <a:gd name="T3" fmla="*/ 129 h 159"/>
                  <a:gd name="T4" fmla="*/ 134 w 179"/>
                  <a:gd name="T5" fmla="*/ 0 h 159"/>
                  <a:gd name="T6" fmla="*/ 179 w 179"/>
                  <a:gd name="T7" fmla="*/ 31 h 159"/>
                  <a:gd name="T8" fmla="*/ 45 w 179"/>
                  <a:gd name="T9" fmla="*/ 159 h 159"/>
                </a:gdLst>
                <a:ahLst/>
                <a:cxnLst>
                  <a:cxn ang="0">
                    <a:pos x="T0" y="T1"/>
                  </a:cxn>
                  <a:cxn ang="0">
                    <a:pos x="T2" y="T3"/>
                  </a:cxn>
                  <a:cxn ang="0">
                    <a:pos x="T4" y="T5"/>
                  </a:cxn>
                  <a:cxn ang="0">
                    <a:pos x="T6" y="T7"/>
                  </a:cxn>
                  <a:cxn ang="0">
                    <a:pos x="T8" y="T9"/>
                  </a:cxn>
                </a:cxnLst>
                <a:rect l="0" t="0" r="r" b="b"/>
                <a:pathLst>
                  <a:path w="179" h="159">
                    <a:moveTo>
                      <a:pt x="45" y="159"/>
                    </a:moveTo>
                    <a:lnTo>
                      <a:pt x="0" y="129"/>
                    </a:lnTo>
                    <a:lnTo>
                      <a:pt x="134" y="0"/>
                    </a:lnTo>
                    <a:lnTo>
                      <a:pt x="179" y="31"/>
                    </a:lnTo>
                    <a:lnTo>
                      <a:pt x="45" y="159"/>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57" name="Freeform 21">
                <a:extLst>
                  <a:ext uri="{FF2B5EF4-FFF2-40B4-BE49-F238E27FC236}">
                    <a16:creationId xmlns:a16="http://schemas.microsoft.com/office/drawing/2014/main" id="{78DEC9A4-95CA-8945-88E7-9C2D54CC3009}"/>
                  </a:ext>
                </a:extLst>
              </p:cNvPr>
              <p:cNvSpPr>
                <a:spLocks/>
              </p:cNvSpPr>
              <p:nvPr/>
            </p:nvSpPr>
            <p:spPr bwMode="auto">
              <a:xfrm>
                <a:off x="3716338" y="2601913"/>
                <a:ext cx="333375" cy="296863"/>
              </a:xfrm>
              <a:custGeom>
                <a:avLst/>
                <a:gdLst>
                  <a:gd name="T0" fmla="*/ 47 w 210"/>
                  <a:gd name="T1" fmla="*/ 187 h 187"/>
                  <a:gd name="T2" fmla="*/ 0 w 210"/>
                  <a:gd name="T3" fmla="*/ 158 h 187"/>
                  <a:gd name="T4" fmla="*/ 164 w 210"/>
                  <a:gd name="T5" fmla="*/ 0 h 187"/>
                  <a:gd name="T6" fmla="*/ 210 w 210"/>
                  <a:gd name="T7" fmla="*/ 31 h 187"/>
                  <a:gd name="T8" fmla="*/ 47 w 210"/>
                  <a:gd name="T9" fmla="*/ 187 h 187"/>
                </a:gdLst>
                <a:ahLst/>
                <a:cxnLst>
                  <a:cxn ang="0">
                    <a:pos x="T0" y="T1"/>
                  </a:cxn>
                  <a:cxn ang="0">
                    <a:pos x="T2" y="T3"/>
                  </a:cxn>
                  <a:cxn ang="0">
                    <a:pos x="T4" y="T5"/>
                  </a:cxn>
                  <a:cxn ang="0">
                    <a:pos x="T6" y="T7"/>
                  </a:cxn>
                  <a:cxn ang="0">
                    <a:pos x="T8" y="T9"/>
                  </a:cxn>
                </a:cxnLst>
                <a:rect l="0" t="0" r="r" b="b"/>
                <a:pathLst>
                  <a:path w="210" h="187">
                    <a:moveTo>
                      <a:pt x="47" y="187"/>
                    </a:moveTo>
                    <a:lnTo>
                      <a:pt x="0" y="158"/>
                    </a:lnTo>
                    <a:lnTo>
                      <a:pt x="164" y="0"/>
                    </a:lnTo>
                    <a:lnTo>
                      <a:pt x="210" y="31"/>
                    </a:lnTo>
                    <a:lnTo>
                      <a:pt x="47" y="187"/>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58" name="Freeform 22">
                <a:extLst>
                  <a:ext uri="{FF2B5EF4-FFF2-40B4-BE49-F238E27FC236}">
                    <a16:creationId xmlns:a16="http://schemas.microsoft.com/office/drawing/2014/main" id="{B1B51F1F-BF11-2245-9E20-999ED78D2833}"/>
                  </a:ext>
                </a:extLst>
              </p:cNvPr>
              <p:cNvSpPr>
                <a:spLocks/>
              </p:cNvSpPr>
              <p:nvPr/>
            </p:nvSpPr>
            <p:spPr bwMode="auto">
              <a:xfrm>
                <a:off x="3825875" y="2630488"/>
                <a:ext cx="381000" cy="344488"/>
              </a:xfrm>
              <a:custGeom>
                <a:avLst/>
                <a:gdLst>
                  <a:gd name="T0" fmla="*/ 45 w 240"/>
                  <a:gd name="T1" fmla="*/ 217 h 217"/>
                  <a:gd name="T2" fmla="*/ 0 w 240"/>
                  <a:gd name="T3" fmla="*/ 186 h 217"/>
                  <a:gd name="T4" fmla="*/ 195 w 240"/>
                  <a:gd name="T5" fmla="*/ 0 h 217"/>
                  <a:gd name="T6" fmla="*/ 240 w 240"/>
                  <a:gd name="T7" fmla="*/ 29 h 217"/>
                  <a:gd name="T8" fmla="*/ 45 w 240"/>
                  <a:gd name="T9" fmla="*/ 217 h 217"/>
                </a:gdLst>
                <a:ahLst/>
                <a:cxnLst>
                  <a:cxn ang="0">
                    <a:pos x="T0" y="T1"/>
                  </a:cxn>
                  <a:cxn ang="0">
                    <a:pos x="T2" y="T3"/>
                  </a:cxn>
                  <a:cxn ang="0">
                    <a:pos x="T4" y="T5"/>
                  </a:cxn>
                  <a:cxn ang="0">
                    <a:pos x="T6" y="T7"/>
                  </a:cxn>
                  <a:cxn ang="0">
                    <a:pos x="T8" y="T9"/>
                  </a:cxn>
                </a:cxnLst>
                <a:rect l="0" t="0" r="r" b="b"/>
                <a:pathLst>
                  <a:path w="240" h="217">
                    <a:moveTo>
                      <a:pt x="45" y="217"/>
                    </a:moveTo>
                    <a:lnTo>
                      <a:pt x="0" y="186"/>
                    </a:lnTo>
                    <a:lnTo>
                      <a:pt x="195" y="0"/>
                    </a:lnTo>
                    <a:lnTo>
                      <a:pt x="240" y="29"/>
                    </a:lnTo>
                    <a:lnTo>
                      <a:pt x="45" y="217"/>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59" name="Freeform 23">
                <a:extLst>
                  <a:ext uri="{FF2B5EF4-FFF2-40B4-BE49-F238E27FC236}">
                    <a16:creationId xmlns:a16="http://schemas.microsoft.com/office/drawing/2014/main" id="{993A4CCF-6A7D-5145-B5BF-7B44B29ACD96}"/>
                  </a:ext>
                </a:extLst>
              </p:cNvPr>
              <p:cNvSpPr>
                <a:spLocks/>
              </p:cNvSpPr>
              <p:nvPr/>
            </p:nvSpPr>
            <p:spPr bwMode="auto">
              <a:xfrm>
                <a:off x="3851275" y="2463800"/>
                <a:ext cx="312737" cy="157163"/>
              </a:xfrm>
              <a:custGeom>
                <a:avLst/>
                <a:gdLst>
                  <a:gd name="T0" fmla="*/ 0 w 132"/>
                  <a:gd name="T1" fmla="*/ 33 h 66"/>
                  <a:gd name="T2" fmla="*/ 87 w 132"/>
                  <a:gd name="T3" fmla="*/ 22 h 66"/>
                  <a:gd name="T4" fmla="*/ 83 w 132"/>
                  <a:gd name="T5" fmla="*/ 0 h 66"/>
                  <a:gd name="T6" fmla="*/ 132 w 132"/>
                  <a:gd name="T7" fmla="*/ 18 h 66"/>
                  <a:gd name="T8" fmla="*/ 100 w 132"/>
                  <a:gd name="T9" fmla="*/ 61 h 66"/>
                  <a:gd name="T10" fmla="*/ 92 w 132"/>
                  <a:gd name="T11" fmla="*/ 41 h 66"/>
                  <a:gd name="T12" fmla="*/ 0 w 132"/>
                  <a:gd name="T13" fmla="*/ 33 h 66"/>
                </a:gdLst>
                <a:ahLst/>
                <a:cxnLst>
                  <a:cxn ang="0">
                    <a:pos x="T0" y="T1"/>
                  </a:cxn>
                  <a:cxn ang="0">
                    <a:pos x="T2" y="T3"/>
                  </a:cxn>
                  <a:cxn ang="0">
                    <a:pos x="T4" y="T5"/>
                  </a:cxn>
                  <a:cxn ang="0">
                    <a:pos x="T6" y="T7"/>
                  </a:cxn>
                  <a:cxn ang="0">
                    <a:pos x="T8" y="T9"/>
                  </a:cxn>
                  <a:cxn ang="0">
                    <a:pos x="T10" y="T11"/>
                  </a:cxn>
                  <a:cxn ang="0">
                    <a:pos x="T12" y="T13"/>
                  </a:cxn>
                </a:cxnLst>
                <a:rect l="0" t="0" r="r" b="b"/>
                <a:pathLst>
                  <a:path w="132" h="66">
                    <a:moveTo>
                      <a:pt x="0" y="33"/>
                    </a:moveTo>
                    <a:cubicBezTo>
                      <a:pt x="0" y="33"/>
                      <a:pt x="51" y="50"/>
                      <a:pt x="87" y="22"/>
                    </a:cubicBezTo>
                    <a:cubicBezTo>
                      <a:pt x="83" y="0"/>
                      <a:pt x="83" y="0"/>
                      <a:pt x="83" y="0"/>
                    </a:cubicBezTo>
                    <a:cubicBezTo>
                      <a:pt x="132" y="18"/>
                      <a:pt x="132" y="18"/>
                      <a:pt x="132" y="18"/>
                    </a:cubicBezTo>
                    <a:cubicBezTo>
                      <a:pt x="100" y="61"/>
                      <a:pt x="100" y="61"/>
                      <a:pt x="100" y="61"/>
                    </a:cubicBezTo>
                    <a:cubicBezTo>
                      <a:pt x="92" y="41"/>
                      <a:pt x="92" y="41"/>
                      <a:pt x="92" y="41"/>
                    </a:cubicBezTo>
                    <a:cubicBezTo>
                      <a:pt x="92" y="41"/>
                      <a:pt x="47" y="66"/>
                      <a:pt x="0" y="3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C1153369-AB7D-7743-8CBA-910D09E0820A}"/>
                </a:ext>
              </a:extLst>
            </p:cNvPr>
            <p:cNvGrpSpPr/>
            <p:nvPr/>
          </p:nvGrpSpPr>
          <p:grpSpPr>
            <a:xfrm>
              <a:off x="4792819" y="4805550"/>
              <a:ext cx="318287" cy="396893"/>
              <a:chOff x="4121150" y="4870450"/>
              <a:chExt cx="392112" cy="488950"/>
            </a:xfrm>
            <a:solidFill>
              <a:schemeClr val="bg1"/>
            </a:solidFill>
          </p:grpSpPr>
          <p:sp>
            <p:nvSpPr>
              <p:cNvPr id="53" name="Freeform 24">
                <a:extLst>
                  <a:ext uri="{FF2B5EF4-FFF2-40B4-BE49-F238E27FC236}">
                    <a16:creationId xmlns:a16="http://schemas.microsoft.com/office/drawing/2014/main" id="{68B9A172-A49E-4142-8413-42AFBFB25EB3}"/>
                  </a:ext>
                </a:extLst>
              </p:cNvPr>
              <p:cNvSpPr>
                <a:spLocks/>
              </p:cNvSpPr>
              <p:nvPr/>
            </p:nvSpPr>
            <p:spPr bwMode="auto">
              <a:xfrm>
                <a:off x="4271963" y="4975225"/>
                <a:ext cx="138112" cy="223838"/>
              </a:xfrm>
              <a:custGeom>
                <a:avLst/>
                <a:gdLst>
                  <a:gd name="T0" fmla="*/ 12 w 58"/>
                  <a:gd name="T1" fmla="*/ 49 h 95"/>
                  <a:gd name="T2" fmla="*/ 0 w 58"/>
                  <a:gd name="T3" fmla="*/ 4 h 95"/>
                  <a:gd name="T4" fmla="*/ 3 w 58"/>
                  <a:gd name="T5" fmla="*/ 0 h 95"/>
                  <a:gd name="T6" fmla="*/ 9 w 58"/>
                  <a:gd name="T7" fmla="*/ 5 h 95"/>
                  <a:gd name="T8" fmla="*/ 21 w 58"/>
                  <a:gd name="T9" fmla="*/ 50 h 95"/>
                  <a:gd name="T10" fmla="*/ 28 w 58"/>
                  <a:gd name="T11" fmla="*/ 59 h 95"/>
                  <a:gd name="T12" fmla="*/ 28 w 58"/>
                  <a:gd name="T13" fmla="*/ 63 h 95"/>
                  <a:gd name="T14" fmla="*/ 56 w 58"/>
                  <a:gd name="T15" fmla="*/ 89 h 95"/>
                  <a:gd name="T16" fmla="*/ 57 w 58"/>
                  <a:gd name="T17" fmla="*/ 95 h 95"/>
                  <a:gd name="T18" fmla="*/ 55 w 58"/>
                  <a:gd name="T19" fmla="*/ 95 h 95"/>
                  <a:gd name="T20" fmla="*/ 51 w 58"/>
                  <a:gd name="T21" fmla="*/ 93 h 95"/>
                  <a:gd name="T22" fmla="*/ 24 w 58"/>
                  <a:gd name="T23" fmla="*/ 67 h 95"/>
                  <a:gd name="T24" fmla="*/ 21 w 58"/>
                  <a:gd name="T25" fmla="*/ 66 h 95"/>
                  <a:gd name="T26" fmla="*/ 9 w 58"/>
                  <a:gd name="T27" fmla="*/ 55 h 95"/>
                  <a:gd name="T28" fmla="*/ 12 w 58"/>
                  <a:gd name="T29" fmla="*/ 4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95">
                    <a:moveTo>
                      <a:pt x="12" y="49"/>
                    </a:moveTo>
                    <a:cubicBezTo>
                      <a:pt x="0" y="4"/>
                      <a:pt x="0" y="4"/>
                      <a:pt x="0" y="4"/>
                    </a:cubicBezTo>
                    <a:cubicBezTo>
                      <a:pt x="0" y="1"/>
                      <a:pt x="1" y="0"/>
                      <a:pt x="3" y="0"/>
                    </a:cubicBezTo>
                    <a:cubicBezTo>
                      <a:pt x="6" y="1"/>
                      <a:pt x="8" y="3"/>
                      <a:pt x="9" y="5"/>
                    </a:cubicBezTo>
                    <a:cubicBezTo>
                      <a:pt x="21" y="50"/>
                      <a:pt x="21" y="50"/>
                      <a:pt x="21" y="50"/>
                    </a:cubicBezTo>
                    <a:cubicBezTo>
                      <a:pt x="24" y="52"/>
                      <a:pt x="27" y="56"/>
                      <a:pt x="28" y="59"/>
                    </a:cubicBezTo>
                    <a:cubicBezTo>
                      <a:pt x="29" y="61"/>
                      <a:pt x="29" y="62"/>
                      <a:pt x="28" y="63"/>
                    </a:cubicBezTo>
                    <a:cubicBezTo>
                      <a:pt x="56" y="89"/>
                      <a:pt x="56" y="89"/>
                      <a:pt x="56" y="89"/>
                    </a:cubicBezTo>
                    <a:cubicBezTo>
                      <a:pt x="58" y="91"/>
                      <a:pt x="58" y="94"/>
                      <a:pt x="57" y="95"/>
                    </a:cubicBezTo>
                    <a:cubicBezTo>
                      <a:pt x="56" y="95"/>
                      <a:pt x="56" y="95"/>
                      <a:pt x="55" y="95"/>
                    </a:cubicBezTo>
                    <a:cubicBezTo>
                      <a:pt x="53" y="95"/>
                      <a:pt x="52" y="94"/>
                      <a:pt x="51" y="93"/>
                    </a:cubicBezTo>
                    <a:cubicBezTo>
                      <a:pt x="24" y="67"/>
                      <a:pt x="24" y="67"/>
                      <a:pt x="24" y="67"/>
                    </a:cubicBezTo>
                    <a:cubicBezTo>
                      <a:pt x="23" y="67"/>
                      <a:pt x="22" y="67"/>
                      <a:pt x="21" y="66"/>
                    </a:cubicBezTo>
                    <a:cubicBezTo>
                      <a:pt x="16" y="65"/>
                      <a:pt x="10" y="60"/>
                      <a:pt x="9" y="55"/>
                    </a:cubicBezTo>
                    <a:cubicBezTo>
                      <a:pt x="8" y="52"/>
                      <a:pt x="10" y="49"/>
                      <a:pt x="12" y="4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54" name="Freeform 25">
                <a:extLst>
                  <a:ext uri="{FF2B5EF4-FFF2-40B4-BE49-F238E27FC236}">
                    <a16:creationId xmlns:a16="http://schemas.microsoft.com/office/drawing/2014/main" id="{12041FE7-2C24-4D4F-9190-4F7542E4CB7C}"/>
                  </a:ext>
                </a:extLst>
              </p:cNvPr>
              <p:cNvSpPr>
                <a:spLocks noEditPoints="1"/>
              </p:cNvSpPr>
              <p:nvPr/>
            </p:nvSpPr>
            <p:spPr bwMode="auto">
              <a:xfrm>
                <a:off x="4121150" y="4870450"/>
                <a:ext cx="392112" cy="488950"/>
              </a:xfrm>
              <a:custGeom>
                <a:avLst/>
                <a:gdLst>
                  <a:gd name="T0" fmla="*/ 158 w 166"/>
                  <a:gd name="T1" fmla="*/ 117 h 207"/>
                  <a:gd name="T2" fmla="*/ 99 w 166"/>
                  <a:gd name="T3" fmla="*/ 45 h 207"/>
                  <a:gd name="T4" fmla="*/ 100 w 166"/>
                  <a:gd name="T5" fmla="*/ 41 h 207"/>
                  <a:gd name="T6" fmla="*/ 119 w 166"/>
                  <a:gd name="T7" fmla="*/ 51 h 207"/>
                  <a:gd name="T8" fmla="*/ 104 w 166"/>
                  <a:gd name="T9" fmla="*/ 26 h 207"/>
                  <a:gd name="T10" fmla="*/ 104 w 166"/>
                  <a:gd name="T11" fmla="*/ 23 h 207"/>
                  <a:gd name="T12" fmla="*/ 101 w 166"/>
                  <a:gd name="T13" fmla="*/ 19 h 207"/>
                  <a:gd name="T14" fmla="*/ 97 w 166"/>
                  <a:gd name="T15" fmla="*/ 19 h 207"/>
                  <a:gd name="T16" fmla="*/ 96 w 166"/>
                  <a:gd name="T17" fmla="*/ 22 h 207"/>
                  <a:gd name="T18" fmla="*/ 75 w 166"/>
                  <a:gd name="T19" fmla="*/ 26 h 207"/>
                  <a:gd name="T20" fmla="*/ 93 w 166"/>
                  <a:gd name="T21" fmla="*/ 37 h 207"/>
                  <a:gd name="T22" fmla="*/ 92 w 166"/>
                  <a:gd name="T23" fmla="*/ 41 h 207"/>
                  <a:gd name="T24" fmla="*/ 64 w 166"/>
                  <a:gd name="T25" fmla="*/ 31 h 207"/>
                  <a:gd name="T26" fmla="*/ 38 w 166"/>
                  <a:gd name="T27" fmla="*/ 30 h 207"/>
                  <a:gd name="T28" fmla="*/ 34 w 166"/>
                  <a:gd name="T29" fmla="*/ 25 h 207"/>
                  <a:gd name="T30" fmla="*/ 49 w 166"/>
                  <a:gd name="T31" fmla="*/ 22 h 207"/>
                  <a:gd name="T32" fmla="*/ 22 w 166"/>
                  <a:gd name="T33" fmla="*/ 7 h 207"/>
                  <a:gd name="T34" fmla="*/ 19 w 166"/>
                  <a:gd name="T35" fmla="*/ 3 h 207"/>
                  <a:gd name="T36" fmla="*/ 15 w 166"/>
                  <a:gd name="T37" fmla="*/ 1 h 207"/>
                  <a:gd name="T38" fmla="*/ 13 w 166"/>
                  <a:gd name="T39" fmla="*/ 4 h 207"/>
                  <a:gd name="T40" fmla="*/ 16 w 166"/>
                  <a:gd name="T41" fmla="*/ 8 h 207"/>
                  <a:gd name="T42" fmla="*/ 14 w 166"/>
                  <a:gd name="T43" fmla="*/ 30 h 207"/>
                  <a:gd name="T44" fmla="*/ 28 w 166"/>
                  <a:gd name="T45" fmla="*/ 26 h 207"/>
                  <a:gd name="T46" fmla="*/ 32 w 166"/>
                  <a:gd name="T47" fmla="*/ 31 h 207"/>
                  <a:gd name="T48" fmla="*/ 7 w 166"/>
                  <a:gd name="T49" fmla="*/ 86 h 207"/>
                  <a:gd name="T50" fmla="*/ 69 w 166"/>
                  <a:gd name="T51" fmla="*/ 159 h 207"/>
                  <a:gd name="T52" fmla="*/ 63 w 166"/>
                  <a:gd name="T53" fmla="*/ 184 h 207"/>
                  <a:gd name="T54" fmla="*/ 66 w 166"/>
                  <a:gd name="T55" fmla="*/ 189 h 207"/>
                  <a:gd name="T56" fmla="*/ 71 w 166"/>
                  <a:gd name="T57" fmla="*/ 189 h 207"/>
                  <a:gd name="T58" fmla="*/ 76 w 166"/>
                  <a:gd name="T59" fmla="*/ 163 h 207"/>
                  <a:gd name="T60" fmla="*/ 102 w 166"/>
                  <a:gd name="T61" fmla="*/ 172 h 207"/>
                  <a:gd name="T62" fmla="*/ 126 w 166"/>
                  <a:gd name="T63" fmla="*/ 174 h 207"/>
                  <a:gd name="T64" fmla="*/ 146 w 166"/>
                  <a:gd name="T65" fmla="*/ 204 h 207"/>
                  <a:gd name="T66" fmla="*/ 151 w 166"/>
                  <a:gd name="T67" fmla="*/ 206 h 207"/>
                  <a:gd name="T68" fmla="*/ 152 w 166"/>
                  <a:gd name="T69" fmla="*/ 203 h 207"/>
                  <a:gd name="T70" fmla="*/ 132 w 166"/>
                  <a:gd name="T71" fmla="*/ 172 h 207"/>
                  <a:gd name="T72" fmla="*/ 158 w 166"/>
                  <a:gd name="T73" fmla="*/ 117 h 207"/>
                  <a:gd name="T74" fmla="*/ 100 w 166"/>
                  <a:gd name="T75" fmla="*/ 164 h 207"/>
                  <a:gd name="T76" fmla="*/ 16 w 166"/>
                  <a:gd name="T77" fmla="*/ 88 h 207"/>
                  <a:gd name="T78" fmla="*/ 66 w 166"/>
                  <a:gd name="T79" fmla="*/ 38 h 207"/>
                  <a:gd name="T80" fmla="*/ 150 w 166"/>
                  <a:gd name="T81" fmla="*/ 115 h 207"/>
                  <a:gd name="T82" fmla="*/ 100 w 166"/>
                  <a:gd name="T83" fmla="*/ 1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207">
                    <a:moveTo>
                      <a:pt x="158" y="117"/>
                    </a:moveTo>
                    <a:cubicBezTo>
                      <a:pt x="151" y="89"/>
                      <a:pt x="127" y="62"/>
                      <a:pt x="99" y="45"/>
                    </a:cubicBezTo>
                    <a:cubicBezTo>
                      <a:pt x="100" y="41"/>
                      <a:pt x="100" y="41"/>
                      <a:pt x="100" y="41"/>
                    </a:cubicBezTo>
                    <a:cubicBezTo>
                      <a:pt x="119" y="51"/>
                      <a:pt x="119" y="51"/>
                      <a:pt x="119" y="51"/>
                    </a:cubicBezTo>
                    <a:cubicBezTo>
                      <a:pt x="120" y="43"/>
                      <a:pt x="114" y="33"/>
                      <a:pt x="104" y="26"/>
                    </a:cubicBezTo>
                    <a:cubicBezTo>
                      <a:pt x="104" y="23"/>
                      <a:pt x="104" y="23"/>
                      <a:pt x="104" y="23"/>
                    </a:cubicBezTo>
                    <a:cubicBezTo>
                      <a:pt x="105" y="22"/>
                      <a:pt x="103" y="20"/>
                      <a:pt x="101" y="19"/>
                    </a:cubicBezTo>
                    <a:cubicBezTo>
                      <a:pt x="99" y="17"/>
                      <a:pt x="97" y="17"/>
                      <a:pt x="97" y="19"/>
                    </a:cubicBezTo>
                    <a:cubicBezTo>
                      <a:pt x="96" y="22"/>
                      <a:pt x="96" y="22"/>
                      <a:pt x="96" y="22"/>
                    </a:cubicBezTo>
                    <a:cubicBezTo>
                      <a:pt x="86" y="17"/>
                      <a:pt x="76" y="19"/>
                      <a:pt x="75" y="26"/>
                    </a:cubicBezTo>
                    <a:cubicBezTo>
                      <a:pt x="93" y="37"/>
                      <a:pt x="93" y="37"/>
                      <a:pt x="93" y="37"/>
                    </a:cubicBezTo>
                    <a:cubicBezTo>
                      <a:pt x="92" y="41"/>
                      <a:pt x="92" y="41"/>
                      <a:pt x="92" y="41"/>
                    </a:cubicBezTo>
                    <a:cubicBezTo>
                      <a:pt x="83" y="36"/>
                      <a:pt x="73" y="33"/>
                      <a:pt x="64" y="31"/>
                    </a:cubicBezTo>
                    <a:cubicBezTo>
                      <a:pt x="54" y="29"/>
                      <a:pt x="45" y="28"/>
                      <a:pt x="38" y="30"/>
                    </a:cubicBezTo>
                    <a:cubicBezTo>
                      <a:pt x="34" y="25"/>
                      <a:pt x="34" y="25"/>
                      <a:pt x="34" y="25"/>
                    </a:cubicBezTo>
                    <a:cubicBezTo>
                      <a:pt x="49" y="22"/>
                      <a:pt x="49" y="22"/>
                      <a:pt x="49" y="22"/>
                    </a:cubicBezTo>
                    <a:cubicBezTo>
                      <a:pt x="43" y="13"/>
                      <a:pt x="31" y="7"/>
                      <a:pt x="22" y="7"/>
                    </a:cubicBezTo>
                    <a:cubicBezTo>
                      <a:pt x="19" y="3"/>
                      <a:pt x="19" y="3"/>
                      <a:pt x="19" y="3"/>
                    </a:cubicBezTo>
                    <a:cubicBezTo>
                      <a:pt x="18" y="1"/>
                      <a:pt x="16" y="0"/>
                      <a:pt x="15" y="1"/>
                    </a:cubicBezTo>
                    <a:cubicBezTo>
                      <a:pt x="13" y="1"/>
                      <a:pt x="12" y="2"/>
                      <a:pt x="13" y="4"/>
                    </a:cubicBezTo>
                    <a:cubicBezTo>
                      <a:pt x="16" y="8"/>
                      <a:pt x="16" y="8"/>
                      <a:pt x="16" y="8"/>
                    </a:cubicBezTo>
                    <a:cubicBezTo>
                      <a:pt x="9" y="12"/>
                      <a:pt x="7" y="21"/>
                      <a:pt x="14" y="30"/>
                    </a:cubicBezTo>
                    <a:cubicBezTo>
                      <a:pt x="28" y="26"/>
                      <a:pt x="28" y="26"/>
                      <a:pt x="28" y="26"/>
                    </a:cubicBezTo>
                    <a:cubicBezTo>
                      <a:pt x="32" y="31"/>
                      <a:pt x="32" y="31"/>
                      <a:pt x="32" y="31"/>
                    </a:cubicBezTo>
                    <a:cubicBezTo>
                      <a:pt x="10" y="38"/>
                      <a:pt x="0" y="58"/>
                      <a:pt x="7" y="86"/>
                    </a:cubicBezTo>
                    <a:cubicBezTo>
                      <a:pt x="15" y="114"/>
                      <a:pt x="40" y="143"/>
                      <a:pt x="69" y="159"/>
                    </a:cubicBezTo>
                    <a:cubicBezTo>
                      <a:pt x="63" y="184"/>
                      <a:pt x="63" y="184"/>
                      <a:pt x="63" y="184"/>
                    </a:cubicBezTo>
                    <a:cubicBezTo>
                      <a:pt x="63" y="186"/>
                      <a:pt x="64" y="188"/>
                      <a:pt x="66" y="189"/>
                    </a:cubicBezTo>
                    <a:cubicBezTo>
                      <a:pt x="68" y="190"/>
                      <a:pt x="70" y="190"/>
                      <a:pt x="71" y="189"/>
                    </a:cubicBezTo>
                    <a:cubicBezTo>
                      <a:pt x="76" y="163"/>
                      <a:pt x="76" y="163"/>
                      <a:pt x="76" y="163"/>
                    </a:cubicBezTo>
                    <a:cubicBezTo>
                      <a:pt x="84" y="167"/>
                      <a:pt x="93" y="171"/>
                      <a:pt x="102" y="172"/>
                    </a:cubicBezTo>
                    <a:cubicBezTo>
                      <a:pt x="111" y="174"/>
                      <a:pt x="119" y="175"/>
                      <a:pt x="126" y="174"/>
                    </a:cubicBezTo>
                    <a:cubicBezTo>
                      <a:pt x="146" y="204"/>
                      <a:pt x="146" y="204"/>
                      <a:pt x="146" y="204"/>
                    </a:cubicBezTo>
                    <a:cubicBezTo>
                      <a:pt x="147" y="206"/>
                      <a:pt x="149" y="207"/>
                      <a:pt x="151" y="206"/>
                    </a:cubicBezTo>
                    <a:cubicBezTo>
                      <a:pt x="153" y="206"/>
                      <a:pt x="153" y="204"/>
                      <a:pt x="152" y="203"/>
                    </a:cubicBezTo>
                    <a:cubicBezTo>
                      <a:pt x="132" y="172"/>
                      <a:pt x="132" y="172"/>
                      <a:pt x="132" y="172"/>
                    </a:cubicBezTo>
                    <a:cubicBezTo>
                      <a:pt x="155" y="166"/>
                      <a:pt x="166" y="146"/>
                      <a:pt x="158" y="117"/>
                    </a:cubicBezTo>
                    <a:close/>
                    <a:moveTo>
                      <a:pt x="100" y="164"/>
                    </a:moveTo>
                    <a:cubicBezTo>
                      <a:pt x="63" y="157"/>
                      <a:pt x="25" y="122"/>
                      <a:pt x="16" y="88"/>
                    </a:cubicBezTo>
                    <a:cubicBezTo>
                      <a:pt x="6" y="53"/>
                      <a:pt x="29" y="31"/>
                      <a:pt x="66" y="38"/>
                    </a:cubicBezTo>
                    <a:cubicBezTo>
                      <a:pt x="103" y="46"/>
                      <a:pt x="140" y="81"/>
                      <a:pt x="150" y="115"/>
                    </a:cubicBezTo>
                    <a:cubicBezTo>
                      <a:pt x="159" y="150"/>
                      <a:pt x="137" y="172"/>
                      <a:pt x="100" y="16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C5D3902A-CF51-8344-B600-1552C09F8F09}"/>
                </a:ext>
              </a:extLst>
            </p:cNvPr>
            <p:cNvGrpSpPr/>
            <p:nvPr/>
          </p:nvGrpSpPr>
          <p:grpSpPr>
            <a:xfrm>
              <a:off x="6690946" y="3074942"/>
              <a:ext cx="488384" cy="265454"/>
              <a:chOff x="6459538" y="2738438"/>
              <a:chExt cx="601662" cy="327025"/>
            </a:xfrm>
            <a:solidFill>
              <a:schemeClr val="bg1"/>
            </a:solidFill>
          </p:grpSpPr>
          <p:sp>
            <p:nvSpPr>
              <p:cNvPr id="49" name="Freeform 26">
                <a:extLst>
                  <a:ext uri="{FF2B5EF4-FFF2-40B4-BE49-F238E27FC236}">
                    <a16:creationId xmlns:a16="http://schemas.microsoft.com/office/drawing/2014/main" id="{3E2451AB-481B-B840-8EDA-CA0DD8CCC617}"/>
                  </a:ext>
                </a:extLst>
              </p:cNvPr>
              <p:cNvSpPr>
                <a:spLocks/>
              </p:cNvSpPr>
              <p:nvPr/>
            </p:nvSpPr>
            <p:spPr bwMode="auto">
              <a:xfrm>
                <a:off x="6496050" y="2913063"/>
                <a:ext cx="457200" cy="152400"/>
              </a:xfrm>
              <a:custGeom>
                <a:avLst/>
                <a:gdLst>
                  <a:gd name="T0" fmla="*/ 193 w 193"/>
                  <a:gd name="T1" fmla="*/ 55 h 64"/>
                  <a:gd name="T2" fmla="*/ 111 w 193"/>
                  <a:gd name="T3" fmla="*/ 3 h 64"/>
                  <a:gd name="T4" fmla="*/ 107 w 193"/>
                  <a:gd name="T5" fmla="*/ 0 h 64"/>
                  <a:gd name="T6" fmla="*/ 98 w 193"/>
                  <a:gd name="T7" fmla="*/ 1 h 64"/>
                  <a:gd name="T8" fmla="*/ 0 w 193"/>
                  <a:gd name="T9" fmla="*/ 8 h 64"/>
                  <a:gd name="T10" fmla="*/ 69 w 193"/>
                  <a:gd name="T11" fmla="*/ 50 h 64"/>
                  <a:gd name="T12" fmla="*/ 82 w 193"/>
                  <a:gd name="T13" fmla="*/ 53 h 64"/>
                  <a:gd name="T14" fmla="*/ 159 w 193"/>
                  <a:gd name="T15" fmla="*/ 62 h 64"/>
                  <a:gd name="T16" fmla="*/ 193 w 193"/>
                  <a:gd name="T17"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64">
                    <a:moveTo>
                      <a:pt x="193" y="55"/>
                    </a:moveTo>
                    <a:cubicBezTo>
                      <a:pt x="111" y="3"/>
                      <a:pt x="111" y="3"/>
                      <a:pt x="111" y="3"/>
                    </a:cubicBezTo>
                    <a:cubicBezTo>
                      <a:pt x="107" y="0"/>
                      <a:pt x="107" y="0"/>
                      <a:pt x="107" y="0"/>
                    </a:cubicBezTo>
                    <a:cubicBezTo>
                      <a:pt x="98" y="1"/>
                      <a:pt x="98" y="1"/>
                      <a:pt x="98" y="1"/>
                    </a:cubicBezTo>
                    <a:cubicBezTo>
                      <a:pt x="0" y="8"/>
                      <a:pt x="0" y="8"/>
                      <a:pt x="0" y="8"/>
                    </a:cubicBezTo>
                    <a:cubicBezTo>
                      <a:pt x="15" y="26"/>
                      <a:pt x="41" y="40"/>
                      <a:pt x="69" y="50"/>
                    </a:cubicBezTo>
                    <a:cubicBezTo>
                      <a:pt x="73" y="51"/>
                      <a:pt x="78" y="52"/>
                      <a:pt x="82" y="53"/>
                    </a:cubicBezTo>
                    <a:cubicBezTo>
                      <a:pt x="107" y="60"/>
                      <a:pt x="134" y="64"/>
                      <a:pt x="159" y="62"/>
                    </a:cubicBezTo>
                    <a:cubicBezTo>
                      <a:pt x="172" y="61"/>
                      <a:pt x="183" y="58"/>
                      <a:pt x="193" y="5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50" name="Freeform 27">
                <a:extLst>
                  <a:ext uri="{FF2B5EF4-FFF2-40B4-BE49-F238E27FC236}">
                    <a16:creationId xmlns:a16="http://schemas.microsoft.com/office/drawing/2014/main" id="{1D30280F-2773-F945-9266-243EB9B1BCD9}"/>
                  </a:ext>
                </a:extLst>
              </p:cNvPr>
              <p:cNvSpPr>
                <a:spLocks/>
              </p:cNvSpPr>
              <p:nvPr/>
            </p:nvSpPr>
            <p:spPr bwMode="auto">
              <a:xfrm>
                <a:off x="6459538" y="2738438"/>
                <a:ext cx="350837" cy="169863"/>
              </a:xfrm>
              <a:custGeom>
                <a:avLst/>
                <a:gdLst>
                  <a:gd name="T0" fmla="*/ 67 w 149"/>
                  <a:gd name="T1" fmla="*/ 2 h 72"/>
                  <a:gd name="T2" fmla="*/ 38 w 149"/>
                  <a:gd name="T3" fmla="*/ 7 h 72"/>
                  <a:gd name="T4" fmla="*/ 29 w 149"/>
                  <a:gd name="T5" fmla="*/ 10 h 72"/>
                  <a:gd name="T6" fmla="*/ 0 w 149"/>
                  <a:gd name="T7" fmla="*/ 43 h 72"/>
                  <a:gd name="T8" fmla="*/ 0 w 149"/>
                  <a:gd name="T9" fmla="*/ 49 h 72"/>
                  <a:gd name="T10" fmla="*/ 0 w 149"/>
                  <a:gd name="T11" fmla="*/ 49 h 72"/>
                  <a:gd name="T12" fmla="*/ 0 w 149"/>
                  <a:gd name="T13" fmla="*/ 49 h 72"/>
                  <a:gd name="T14" fmla="*/ 1 w 149"/>
                  <a:gd name="T15" fmla="*/ 55 h 72"/>
                  <a:gd name="T16" fmla="*/ 1 w 149"/>
                  <a:gd name="T17" fmla="*/ 55 h 72"/>
                  <a:gd name="T18" fmla="*/ 4 w 149"/>
                  <a:gd name="T19" fmla="*/ 61 h 72"/>
                  <a:gd name="T20" fmla="*/ 10 w 149"/>
                  <a:gd name="T21" fmla="*/ 72 h 72"/>
                  <a:gd name="T22" fmla="*/ 113 w 149"/>
                  <a:gd name="T23" fmla="*/ 64 h 72"/>
                  <a:gd name="T24" fmla="*/ 119 w 149"/>
                  <a:gd name="T25" fmla="*/ 64 h 72"/>
                  <a:gd name="T26" fmla="*/ 121 w 149"/>
                  <a:gd name="T27" fmla="*/ 60 h 72"/>
                  <a:gd name="T28" fmla="*/ 149 w 149"/>
                  <a:gd name="T29" fmla="*/ 12 h 72"/>
                  <a:gd name="T30" fmla="*/ 67 w 149"/>
                  <a:gd name="T3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72">
                    <a:moveTo>
                      <a:pt x="67" y="2"/>
                    </a:moveTo>
                    <a:cubicBezTo>
                      <a:pt x="56" y="3"/>
                      <a:pt x="46" y="4"/>
                      <a:pt x="38" y="7"/>
                    </a:cubicBezTo>
                    <a:cubicBezTo>
                      <a:pt x="35" y="8"/>
                      <a:pt x="32" y="9"/>
                      <a:pt x="29" y="10"/>
                    </a:cubicBezTo>
                    <a:cubicBezTo>
                      <a:pt x="12" y="18"/>
                      <a:pt x="1" y="29"/>
                      <a:pt x="0" y="43"/>
                    </a:cubicBezTo>
                    <a:cubicBezTo>
                      <a:pt x="0" y="43"/>
                      <a:pt x="0" y="45"/>
                      <a:pt x="0" y="49"/>
                    </a:cubicBezTo>
                    <a:cubicBezTo>
                      <a:pt x="0" y="49"/>
                      <a:pt x="0" y="49"/>
                      <a:pt x="0" y="49"/>
                    </a:cubicBezTo>
                    <a:cubicBezTo>
                      <a:pt x="0" y="49"/>
                      <a:pt x="0" y="49"/>
                      <a:pt x="0" y="49"/>
                    </a:cubicBezTo>
                    <a:cubicBezTo>
                      <a:pt x="0" y="51"/>
                      <a:pt x="1" y="53"/>
                      <a:pt x="1" y="55"/>
                    </a:cubicBezTo>
                    <a:cubicBezTo>
                      <a:pt x="1" y="55"/>
                      <a:pt x="1" y="55"/>
                      <a:pt x="1" y="55"/>
                    </a:cubicBezTo>
                    <a:cubicBezTo>
                      <a:pt x="2" y="57"/>
                      <a:pt x="2" y="59"/>
                      <a:pt x="4" y="61"/>
                    </a:cubicBezTo>
                    <a:cubicBezTo>
                      <a:pt x="5" y="65"/>
                      <a:pt x="7" y="69"/>
                      <a:pt x="10" y="72"/>
                    </a:cubicBezTo>
                    <a:cubicBezTo>
                      <a:pt x="113" y="64"/>
                      <a:pt x="113" y="64"/>
                      <a:pt x="113" y="64"/>
                    </a:cubicBezTo>
                    <a:cubicBezTo>
                      <a:pt x="119" y="64"/>
                      <a:pt x="119" y="64"/>
                      <a:pt x="119" y="64"/>
                    </a:cubicBezTo>
                    <a:cubicBezTo>
                      <a:pt x="121" y="60"/>
                      <a:pt x="121" y="60"/>
                      <a:pt x="121" y="60"/>
                    </a:cubicBezTo>
                    <a:cubicBezTo>
                      <a:pt x="149" y="12"/>
                      <a:pt x="149" y="12"/>
                      <a:pt x="149" y="12"/>
                    </a:cubicBezTo>
                    <a:cubicBezTo>
                      <a:pt x="122" y="4"/>
                      <a:pt x="93" y="0"/>
                      <a:pt x="67"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51" name="Freeform 28">
                <a:extLst>
                  <a:ext uri="{FF2B5EF4-FFF2-40B4-BE49-F238E27FC236}">
                    <a16:creationId xmlns:a16="http://schemas.microsoft.com/office/drawing/2014/main" id="{BBC2574E-963E-DB4E-B6FE-7782184CD433}"/>
                  </a:ext>
                </a:extLst>
              </p:cNvPr>
              <p:cNvSpPr>
                <a:spLocks/>
              </p:cNvSpPr>
              <p:nvPr/>
            </p:nvSpPr>
            <p:spPr bwMode="auto">
              <a:xfrm>
                <a:off x="6780213" y="2882900"/>
                <a:ext cx="280987" cy="149225"/>
              </a:xfrm>
              <a:custGeom>
                <a:avLst/>
                <a:gdLst>
                  <a:gd name="T0" fmla="*/ 4 w 119"/>
                  <a:gd name="T1" fmla="*/ 11 h 63"/>
                  <a:gd name="T2" fmla="*/ 85 w 119"/>
                  <a:gd name="T3" fmla="*/ 63 h 63"/>
                  <a:gd name="T4" fmla="*/ 101 w 119"/>
                  <a:gd name="T5" fmla="*/ 3 h 63"/>
                  <a:gd name="T6" fmla="*/ 99 w 119"/>
                  <a:gd name="T7" fmla="*/ 0 h 63"/>
                  <a:gd name="T8" fmla="*/ 0 w 119"/>
                  <a:gd name="T9" fmla="*/ 8 h 63"/>
                  <a:gd name="T10" fmla="*/ 4 w 119"/>
                  <a:gd name="T11" fmla="*/ 11 h 63"/>
                </a:gdLst>
                <a:ahLst/>
                <a:cxnLst>
                  <a:cxn ang="0">
                    <a:pos x="T0" y="T1"/>
                  </a:cxn>
                  <a:cxn ang="0">
                    <a:pos x="T2" y="T3"/>
                  </a:cxn>
                  <a:cxn ang="0">
                    <a:pos x="T4" y="T5"/>
                  </a:cxn>
                  <a:cxn ang="0">
                    <a:pos x="T6" y="T7"/>
                  </a:cxn>
                  <a:cxn ang="0">
                    <a:pos x="T8" y="T9"/>
                  </a:cxn>
                  <a:cxn ang="0">
                    <a:pos x="T10" y="T11"/>
                  </a:cxn>
                </a:cxnLst>
                <a:rect l="0" t="0" r="r" b="b"/>
                <a:pathLst>
                  <a:path w="119" h="63">
                    <a:moveTo>
                      <a:pt x="4" y="11"/>
                    </a:moveTo>
                    <a:cubicBezTo>
                      <a:pt x="85" y="63"/>
                      <a:pt x="85" y="63"/>
                      <a:pt x="85" y="63"/>
                    </a:cubicBezTo>
                    <a:cubicBezTo>
                      <a:pt x="112" y="51"/>
                      <a:pt x="119" y="28"/>
                      <a:pt x="101" y="3"/>
                    </a:cubicBezTo>
                    <a:cubicBezTo>
                      <a:pt x="100" y="2"/>
                      <a:pt x="99" y="1"/>
                      <a:pt x="99" y="0"/>
                    </a:cubicBezTo>
                    <a:cubicBezTo>
                      <a:pt x="0" y="8"/>
                      <a:pt x="0" y="8"/>
                      <a:pt x="0" y="8"/>
                    </a:cubicBezTo>
                    <a:lnTo>
                      <a:pt x="4" y="1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52" name="Freeform 29">
                <a:extLst>
                  <a:ext uri="{FF2B5EF4-FFF2-40B4-BE49-F238E27FC236}">
                    <a16:creationId xmlns:a16="http://schemas.microsoft.com/office/drawing/2014/main" id="{FF862B7E-3284-D74A-8F84-817A6405749A}"/>
                  </a:ext>
                </a:extLst>
              </p:cNvPr>
              <p:cNvSpPr>
                <a:spLocks/>
              </p:cNvSpPr>
              <p:nvPr/>
            </p:nvSpPr>
            <p:spPr bwMode="auto">
              <a:xfrm>
                <a:off x="6805613" y="2755900"/>
                <a:ext cx="225425" cy="117475"/>
              </a:xfrm>
              <a:custGeom>
                <a:avLst/>
                <a:gdLst>
                  <a:gd name="T0" fmla="*/ 34 w 95"/>
                  <a:gd name="T1" fmla="*/ 0 h 50"/>
                  <a:gd name="T2" fmla="*/ 3 w 95"/>
                  <a:gd name="T3" fmla="*/ 45 h 50"/>
                  <a:gd name="T4" fmla="*/ 0 w 95"/>
                  <a:gd name="T5" fmla="*/ 50 h 50"/>
                  <a:gd name="T6" fmla="*/ 95 w 95"/>
                  <a:gd name="T7" fmla="*/ 37 h 50"/>
                  <a:gd name="T8" fmla="*/ 34 w 95"/>
                  <a:gd name="T9" fmla="*/ 0 h 50"/>
                </a:gdLst>
                <a:ahLst/>
                <a:cxnLst>
                  <a:cxn ang="0">
                    <a:pos x="T0" y="T1"/>
                  </a:cxn>
                  <a:cxn ang="0">
                    <a:pos x="T2" y="T3"/>
                  </a:cxn>
                  <a:cxn ang="0">
                    <a:pos x="T4" y="T5"/>
                  </a:cxn>
                  <a:cxn ang="0">
                    <a:pos x="T6" y="T7"/>
                  </a:cxn>
                  <a:cxn ang="0">
                    <a:pos x="T8" y="T9"/>
                  </a:cxn>
                </a:cxnLst>
                <a:rect l="0" t="0" r="r" b="b"/>
                <a:pathLst>
                  <a:path w="95" h="50">
                    <a:moveTo>
                      <a:pt x="34" y="0"/>
                    </a:moveTo>
                    <a:cubicBezTo>
                      <a:pt x="3" y="45"/>
                      <a:pt x="3" y="45"/>
                      <a:pt x="3" y="45"/>
                    </a:cubicBezTo>
                    <a:cubicBezTo>
                      <a:pt x="0" y="50"/>
                      <a:pt x="0" y="50"/>
                      <a:pt x="0" y="50"/>
                    </a:cubicBezTo>
                    <a:cubicBezTo>
                      <a:pt x="95" y="37"/>
                      <a:pt x="95" y="37"/>
                      <a:pt x="95" y="37"/>
                    </a:cubicBezTo>
                    <a:cubicBezTo>
                      <a:pt x="80" y="22"/>
                      <a:pt x="59" y="9"/>
                      <a:pt x="34"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1694CF4E-DFC7-E240-9514-4C0A0226F094}"/>
                </a:ext>
              </a:extLst>
            </p:cNvPr>
            <p:cNvGrpSpPr/>
            <p:nvPr/>
          </p:nvGrpSpPr>
          <p:grpSpPr>
            <a:xfrm>
              <a:off x="7091705" y="5552945"/>
              <a:ext cx="498694" cy="359524"/>
              <a:chOff x="6953250" y="5791200"/>
              <a:chExt cx="614363" cy="442913"/>
            </a:xfrm>
            <a:solidFill>
              <a:schemeClr val="bg1"/>
            </a:solidFill>
          </p:grpSpPr>
          <p:sp>
            <p:nvSpPr>
              <p:cNvPr id="44" name="Freeform 30">
                <a:extLst>
                  <a:ext uri="{FF2B5EF4-FFF2-40B4-BE49-F238E27FC236}">
                    <a16:creationId xmlns:a16="http://schemas.microsoft.com/office/drawing/2014/main" id="{A47E9846-8F4F-F54E-9DC8-793AC38F817C}"/>
                  </a:ext>
                </a:extLst>
              </p:cNvPr>
              <p:cNvSpPr>
                <a:spLocks/>
              </p:cNvSpPr>
              <p:nvPr/>
            </p:nvSpPr>
            <p:spPr bwMode="auto">
              <a:xfrm>
                <a:off x="7245350" y="6008688"/>
                <a:ext cx="42862" cy="36513"/>
              </a:xfrm>
              <a:custGeom>
                <a:avLst/>
                <a:gdLst>
                  <a:gd name="T0" fmla="*/ 2 w 18"/>
                  <a:gd name="T1" fmla="*/ 5 h 16"/>
                  <a:gd name="T2" fmla="*/ 3 w 18"/>
                  <a:gd name="T3" fmla="*/ 16 h 16"/>
                  <a:gd name="T4" fmla="*/ 18 w 18"/>
                  <a:gd name="T5" fmla="*/ 1 h 16"/>
                  <a:gd name="T6" fmla="*/ 10 w 18"/>
                  <a:gd name="T7" fmla="*/ 1 h 16"/>
                  <a:gd name="T8" fmla="*/ 2 w 18"/>
                  <a:gd name="T9" fmla="*/ 5 h 16"/>
                </a:gdLst>
                <a:ahLst/>
                <a:cxnLst>
                  <a:cxn ang="0">
                    <a:pos x="T0" y="T1"/>
                  </a:cxn>
                  <a:cxn ang="0">
                    <a:pos x="T2" y="T3"/>
                  </a:cxn>
                  <a:cxn ang="0">
                    <a:pos x="T4" y="T5"/>
                  </a:cxn>
                  <a:cxn ang="0">
                    <a:pos x="T6" y="T7"/>
                  </a:cxn>
                  <a:cxn ang="0">
                    <a:pos x="T8" y="T9"/>
                  </a:cxn>
                </a:cxnLst>
                <a:rect l="0" t="0" r="r" b="b"/>
                <a:pathLst>
                  <a:path w="18" h="16">
                    <a:moveTo>
                      <a:pt x="2" y="5"/>
                    </a:moveTo>
                    <a:cubicBezTo>
                      <a:pt x="0" y="7"/>
                      <a:pt x="0" y="11"/>
                      <a:pt x="3" y="16"/>
                    </a:cubicBezTo>
                    <a:cubicBezTo>
                      <a:pt x="18" y="1"/>
                      <a:pt x="18" y="1"/>
                      <a:pt x="18" y="1"/>
                    </a:cubicBezTo>
                    <a:cubicBezTo>
                      <a:pt x="15" y="0"/>
                      <a:pt x="12" y="1"/>
                      <a:pt x="10" y="1"/>
                    </a:cubicBezTo>
                    <a:cubicBezTo>
                      <a:pt x="6" y="2"/>
                      <a:pt x="4" y="3"/>
                      <a:pt x="2" y="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45" name="Freeform 31">
                <a:extLst>
                  <a:ext uri="{FF2B5EF4-FFF2-40B4-BE49-F238E27FC236}">
                    <a16:creationId xmlns:a16="http://schemas.microsoft.com/office/drawing/2014/main" id="{BA714F85-FD90-574E-AF2C-11D3C8255A4A}"/>
                  </a:ext>
                </a:extLst>
              </p:cNvPr>
              <p:cNvSpPr>
                <a:spLocks/>
              </p:cNvSpPr>
              <p:nvPr/>
            </p:nvSpPr>
            <p:spPr bwMode="auto">
              <a:xfrm>
                <a:off x="7180263" y="6096000"/>
                <a:ext cx="49212" cy="39688"/>
              </a:xfrm>
              <a:custGeom>
                <a:avLst/>
                <a:gdLst>
                  <a:gd name="T0" fmla="*/ 17 w 21"/>
                  <a:gd name="T1" fmla="*/ 0 h 17"/>
                  <a:gd name="T2" fmla="*/ 0 w 21"/>
                  <a:gd name="T3" fmla="*/ 17 h 17"/>
                  <a:gd name="T4" fmla="*/ 10 w 21"/>
                  <a:gd name="T5" fmla="*/ 17 h 17"/>
                  <a:gd name="T6" fmla="*/ 18 w 21"/>
                  <a:gd name="T7" fmla="*/ 12 h 17"/>
                  <a:gd name="T8" fmla="*/ 20 w 21"/>
                  <a:gd name="T9" fmla="*/ 7 h 17"/>
                  <a:gd name="T10" fmla="*/ 17 w 21"/>
                  <a:gd name="T11" fmla="*/ 0 h 17"/>
                </a:gdLst>
                <a:ahLst/>
                <a:cxnLst>
                  <a:cxn ang="0">
                    <a:pos x="T0" y="T1"/>
                  </a:cxn>
                  <a:cxn ang="0">
                    <a:pos x="T2" y="T3"/>
                  </a:cxn>
                  <a:cxn ang="0">
                    <a:pos x="T4" y="T5"/>
                  </a:cxn>
                  <a:cxn ang="0">
                    <a:pos x="T6" y="T7"/>
                  </a:cxn>
                  <a:cxn ang="0">
                    <a:pos x="T8" y="T9"/>
                  </a:cxn>
                  <a:cxn ang="0">
                    <a:pos x="T10" y="T11"/>
                  </a:cxn>
                </a:cxnLst>
                <a:rect l="0" t="0" r="r" b="b"/>
                <a:pathLst>
                  <a:path w="21" h="17">
                    <a:moveTo>
                      <a:pt x="17" y="0"/>
                    </a:moveTo>
                    <a:cubicBezTo>
                      <a:pt x="0" y="17"/>
                      <a:pt x="0" y="17"/>
                      <a:pt x="0" y="17"/>
                    </a:cubicBezTo>
                    <a:cubicBezTo>
                      <a:pt x="3" y="17"/>
                      <a:pt x="6" y="17"/>
                      <a:pt x="10" y="17"/>
                    </a:cubicBezTo>
                    <a:cubicBezTo>
                      <a:pt x="13" y="16"/>
                      <a:pt x="16" y="15"/>
                      <a:pt x="18" y="12"/>
                    </a:cubicBezTo>
                    <a:cubicBezTo>
                      <a:pt x="20" y="11"/>
                      <a:pt x="21" y="9"/>
                      <a:pt x="20" y="7"/>
                    </a:cubicBezTo>
                    <a:cubicBezTo>
                      <a:pt x="20" y="5"/>
                      <a:pt x="19" y="3"/>
                      <a:pt x="17"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46" name="Freeform 32">
                <a:extLst>
                  <a:ext uri="{FF2B5EF4-FFF2-40B4-BE49-F238E27FC236}">
                    <a16:creationId xmlns:a16="http://schemas.microsoft.com/office/drawing/2014/main" id="{5AE2323F-97E2-D74E-A2DE-4D0DCFF8C406}"/>
                  </a:ext>
                </a:extLst>
              </p:cNvPr>
              <p:cNvSpPr>
                <a:spLocks noEditPoints="1"/>
              </p:cNvSpPr>
              <p:nvPr/>
            </p:nvSpPr>
            <p:spPr bwMode="auto">
              <a:xfrm>
                <a:off x="6953250" y="5922963"/>
                <a:ext cx="500062" cy="311150"/>
              </a:xfrm>
              <a:custGeom>
                <a:avLst/>
                <a:gdLst>
                  <a:gd name="T0" fmla="*/ 182 w 212"/>
                  <a:gd name="T1" fmla="*/ 81 h 132"/>
                  <a:gd name="T2" fmla="*/ 192 w 212"/>
                  <a:gd name="T3" fmla="*/ 67 h 132"/>
                  <a:gd name="T4" fmla="*/ 193 w 212"/>
                  <a:gd name="T5" fmla="*/ 67 h 132"/>
                  <a:gd name="T6" fmla="*/ 193 w 212"/>
                  <a:gd name="T7" fmla="*/ 66 h 132"/>
                  <a:gd name="T8" fmla="*/ 189 w 212"/>
                  <a:gd name="T9" fmla="*/ 9 h 132"/>
                  <a:gd name="T10" fmla="*/ 155 w 212"/>
                  <a:gd name="T11" fmla="*/ 0 h 132"/>
                  <a:gd name="T12" fmla="*/ 63 w 212"/>
                  <a:gd name="T13" fmla="*/ 31 h 132"/>
                  <a:gd name="T14" fmla="*/ 62 w 212"/>
                  <a:gd name="T15" fmla="*/ 32 h 132"/>
                  <a:gd name="T16" fmla="*/ 62 w 212"/>
                  <a:gd name="T17" fmla="*/ 32 h 132"/>
                  <a:gd name="T18" fmla="*/ 15 w 212"/>
                  <a:gd name="T19" fmla="*/ 70 h 132"/>
                  <a:gd name="T20" fmla="*/ 1 w 212"/>
                  <a:gd name="T21" fmla="*/ 91 h 132"/>
                  <a:gd name="T22" fmla="*/ 54 w 212"/>
                  <a:gd name="T23" fmla="*/ 121 h 132"/>
                  <a:gd name="T24" fmla="*/ 133 w 212"/>
                  <a:gd name="T25" fmla="*/ 126 h 132"/>
                  <a:gd name="T26" fmla="*/ 158 w 212"/>
                  <a:gd name="T27" fmla="*/ 109 h 132"/>
                  <a:gd name="T28" fmla="*/ 182 w 212"/>
                  <a:gd name="T29" fmla="*/ 81 h 132"/>
                  <a:gd name="T30" fmla="*/ 113 w 212"/>
                  <a:gd name="T31" fmla="*/ 95 h 132"/>
                  <a:gd name="T32" fmla="*/ 91 w 212"/>
                  <a:gd name="T33" fmla="*/ 95 h 132"/>
                  <a:gd name="T34" fmla="*/ 85 w 212"/>
                  <a:gd name="T35" fmla="*/ 101 h 132"/>
                  <a:gd name="T36" fmla="*/ 79 w 212"/>
                  <a:gd name="T37" fmla="*/ 99 h 132"/>
                  <a:gd name="T38" fmla="*/ 85 w 212"/>
                  <a:gd name="T39" fmla="*/ 93 h 132"/>
                  <a:gd name="T40" fmla="*/ 70 w 212"/>
                  <a:gd name="T41" fmla="*/ 80 h 132"/>
                  <a:gd name="T42" fmla="*/ 70 w 212"/>
                  <a:gd name="T43" fmla="*/ 80 h 132"/>
                  <a:gd name="T44" fmla="*/ 86 w 212"/>
                  <a:gd name="T45" fmla="*/ 68 h 132"/>
                  <a:gd name="T46" fmla="*/ 90 w 212"/>
                  <a:gd name="T47" fmla="*/ 69 h 132"/>
                  <a:gd name="T48" fmla="*/ 89 w 212"/>
                  <a:gd name="T49" fmla="*/ 70 h 132"/>
                  <a:gd name="T50" fmla="*/ 90 w 212"/>
                  <a:gd name="T51" fmla="*/ 88 h 132"/>
                  <a:gd name="T52" fmla="*/ 110 w 212"/>
                  <a:gd name="T53" fmla="*/ 68 h 132"/>
                  <a:gd name="T54" fmla="*/ 104 w 212"/>
                  <a:gd name="T55" fmla="*/ 53 h 132"/>
                  <a:gd name="T56" fmla="*/ 109 w 212"/>
                  <a:gd name="T57" fmla="*/ 42 h 132"/>
                  <a:gd name="T58" fmla="*/ 127 w 212"/>
                  <a:gd name="T59" fmla="*/ 33 h 132"/>
                  <a:gd name="T60" fmla="*/ 147 w 212"/>
                  <a:gd name="T61" fmla="*/ 32 h 132"/>
                  <a:gd name="T62" fmla="*/ 150 w 212"/>
                  <a:gd name="T63" fmla="*/ 29 h 132"/>
                  <a:gd name="T64" fmla="*/ 151 w 212"/>
                  <a:gd name="T65" fmla="*/ 28 h 132"/>
                  <a:gd name="T66" fmla="*/ 157 w 212"/>
                  <a:gd name="T67" fmla="*/ 29 h 132"/>
                  <a:gd name="T68" fmla="*/ 153 w 212"/>
                  <a:gd name="T69" fmla="*/ 34 h 132"/>
                  <a:gd name="T70" fmla="*/ 166 w 212"/>
                  <a:gd name="T71" fmla="*/ 45 h 132"/>
                  <a:gd name="T72" fmla="*/ 166 w 212"/>
                  <a:gd name="T73" fmla="*/ 45 h 132"/>
                  <a:gd name="T74" fmla="*/ 152 w 212"/>
                  <a:gd name="T75" fmla="*/ 57 h 132"/>
                  <a:gd name="T76" fmla="*/ 147 w 212"/>
                  <a:gd name="T77" fmla="*/ 56 h 132"/>
                  <a:gd name="T78" fmla="*/ 148 w 212"/>
                  <a:gd name="T79" fmla="*/ 55 h 132"/>
                  <a:gd name="T80" fmla="*/ 154 w 212"/>
                  <a:gd name="T81" fmla="*/ 44 h 132"/>
                  <a:gd name="T82" fmla="*/ 148 w 212"/>
                  <a:gd name="T83" fmla="*/ 38 h 132"/>
                  <a:gd name="T84" fmla="*/ 129 w 212"/>
                  <a:gd name="T85" fmla="*/ 57 h 132"/>
                  <a:gd name="T86" fmla="*/ 137 w 212"/>
                  <a:gd name="T87" fmla="*/ 74 h 132"/>
                  <a:gd name="T88" fmla="*/ 131 w 212"/>
                  <a:gd name="T89" fmla="*/ 85 h 132"/>
                  <a:gd name="T90" fmla="*/ 113 w 212"/>
                  <a:gd name="T91"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132">
                    <a:moveTo>
                      <a:pt x="182" y="81"/>
                    </a:moveTo>
                    <a:cubicBezTo>
                      <a:pt x="188" y="73"/>
                      <a:pt x="192" y="67"/>
                      <a:pt x="192" y="67"/>
                    </a:cubicBezTo>
                    <a:cubicBezTo>
                      <a:pt x="193" y="67"/>
                      <a:pt x="193" y="67"/>
                      <a:pt x="193" y="67"/>
                    </a:cubicBezTo>
                    <a:cubicBezTo>
                      <a:pt x="193" y="66"/>
                      <a:pt x="193" y="66"/>
                      <a:pt x="193" y="66"/>
                    </a:cubicBezTo>
                    <a:cubicBezTo>
                      <a:pt x="212" y="47"/>
                      <a:pt x="207" y="25"/>
                      <a:pt x="189" y="9"/>
                    </a:cubicBezTo>
                    <a:cubicBezTo>
                      <a:pt x="155" y="0"/>
                      <a:pt x="155" y="0"/>
                      <a:pt x="155" y="0"/>
                    </a:cubicBezTo>
                    <a:cubicBezTo>
                      <a:pt x="120" y="2"/>
                      <a:pt x="82" y="12"/>
                      <a:pt x="63" y="31"/>
                    </a:cubicBezTo>
                    <a:cubicBezTo>
                      <a:pt x="62" y="32"/>
                      <a:pt x="62" y="32"/>
                      <a:pt x="62" y="32"/>
                    </a:cubicBezTo>
                    <a:cubicBezTo>
                      <a:pt x="62" y="32"/>
                      <a:pt x="62" y="32"/>
                      <a:pt x="62" y="32"/>
                    </a:cubicBezTo>
                    <a:cubicBezTo>
                      <a:pt x="62" y="32"/>
                      <a:pt x="33" y="52"/>
                      <a:pt x="15" y="70"/>
                    </a:cubicBezTo>
                    <a:cubicBezTo>
                      <a:pt x="6" y="79"/>
                      <a:pt x="0" y="87"/>
                      <a:pt x="1" y="91"/>
                    </a:cubicBezTo>
                    <a:cubicBezTo>
                      <a:pt x="4" y="102"/>
                      <a:pt x="27" y="114"/>
                      <a:pt x="54" y="121"/>
                    </a:cubicBezTo>
                    <a:cubicBezTo>
                      <a:pt x="82" y="129"/>
                      <a:pt x="114" y="132"/>
                      <a:pt x="133" y="126"/>
                    </a:cubicBezTo>
                    <a:cubicBezTo>
                      <a:pt x="140" y="125"/>
                      <a:pt x="149" y="118"/>
                      <a:pt x="158" y="109"/>
                    </a:cubicBezTo>
                    <a:cubicBezTo>
                      <a:pt x="167" y="100"/>
                      <a:pt x="176" y="89"/>
                      <a:pt x="182" y="81"/>
                    </a:cubicBezTo>
                    <a:close/>
                    <a:moveTo>
                      <a:pt x="113" y="95"/>
                    </a:moveTo>
                    <a:cubicBezTo>
                      <a:pt x="105" y="96"/>
                      <a:pt x="98" y="96"/>
                      <a:pt x="91" y="95"/>
                    </a:cubicBezTo>
                    <a:cubicBezTo>
                      <a:pt x="85" y="101"/>
                      <a:pt x="85" y="101"/>
                      <a:pt x="85" y="101"/>
                    </a:cubicBezTo>
                    <a:cubicBezTo>
                      <a:pt x="79" y="99"/>
                      <a:pt x="79" y="99"/>
                      <a:pt x="79" y="99"/>
                    </a:cubicBezTo>
                    <a:cubicBezTo>
                      <a:pt x="85" y="93"/>
                      <a:pt x="85" y="93"/>
                      <a:pt x="85" y="93"/>
                    </a:cubicBezTo>
                    <a:cubicBezTo>
                      <a:pt x="76" y="90"/>
                      <a:pt x="71" y="86"/>
                      <a:pt x="70" y="80"/>
                    </a:cubicBezTo>
                    <a:cubicBezTo>
                      <a:pt x="70" y="80"/>
                      <a:pt x="70" y="80"/>
                      <a:pt x="70" y="80"/>
                    </a:cubicBezTo>
                    <a:cubicBezTo>
                      <a:pt x="86" y="68"/>
                      <a:pt x="86" y="68"/>
                      <a:pt x="86" y="68"/>
                    </a:cubicBezTo>
                    <a:cubicBezTo>
                      <a:pt x="90" y="69"/>
                      <a:pt x="90" y="69"/>
                      <a:pt x="90" y="69"/>
                    </a:cubicBezTo>
                    <a:cubicBezTo>
                      <a:pt x="89" y="70"/>
                      <a:pt x="89" y="70"/>
                      <a:pt x="89" y="70"/>
                    </a:cubicBezTo>
                    <a:cubicBezTo>
                      <a:pt x="82" y="79"/>
                      <a:pt x="82" y="85"/>
                      <a:pt x="90" y="88"/>
                    </a:cubicBezTo>
                    <a:cubicBezTo>
                      <a:pt x="110" y="68"/>
                      <a:pt x="110" y="68"/>
                      <a:pt x="110" y="68"/>
                    </a:cubicBezTo>
                    <a:cubicBezTo>
                      <a:pt x="106" y="62"/>
                      <a:pt x="104" y="56"/>
                      <a:pt x="104" y="53"/>
                    </a:cubicBezTo>
                    <a:cubicBezTo>
                      <a:pt x="104" y="49"/>
                      <a:pt x="105" y="45"/>
                      <a:pt x="109" y="42"/>
                    </a:cubicBezTo>
                    <a:cubicBezTo>
                      <a:pt x="113" y="38"/>
                      <a:pt x="119" y="35"/>
                      <a:pt x="127" y="33"/>
                    </a:cubicBezTo>
                    <a:cubicBezTo>
                      <a:pt x="134" y="31"/>
                      <a:pt x="140" y="31"/>
                      <a:pt x="147" y="32"/>
                    </a:cubicBezTo>
                    <a:cubicBezTo>
                      <a:pt x="150" y="29"/>
                      <a:pt x="150" y="29"/>
                      <a:pt x="150" y="29"/>
                    </a:cubicBezTo>
                    <a:cubicBezTo>
                      <a:pt x="151" y="28"/>
                      <a:pt x="151" y="28"/>
                      <a:pt x="151" y="28"/>
                    </a:cubicBezTo>
                    <a:cubicBezTo>
                      <a:pt x="157" y="29"/>
                      <a:pt x="157" y="29"/>
                      <a:pt x="157" y="29"/>
                    </a:cubicBezTo>
                    <a:cubicBezTo>
                      <a:pt x="153" y="34"/>
                      <a:pt x="153" y="34"/>
                      <a:pt x="153" y="34"/>
                    </a:cubicBezTo>
                    <a:cubicBezTo>
                      <a:pt x="160" y="36"/>
                      <a:pt x="165" y="40"/>
                      <a:pt x="166" y="45"/>
                    </a:cubicBezTo>
                    <a:cubicBezTo>
                      <a:pt x="166" y="45"/>
                      <a:pt x="166" y="45"/>
                      <a:pt x="166" y="45"/>
                    </a:cubicBezTo>
                    <a:cubicBezTo>
                      <a:pt x="152" y="57"/>
                      <a:pt x="152" y="57"/>
                      <a:pt x="152" y="57"/>
                    </a:cubicBezTo>
                    <a:cubicBezTo>
                      <a:pt x="147" y="56"/>
                      <a:pt x="147" y="56"/>
                      <a:pt x="147" y="56"/>
                    </a:cubicBezTo>
                    <a:cubicBezTo>
                      <a:pt x="148" y="55"/>
                      <a:pt x="148" y="55"/>
                      <a:pt x="148" y="55"/>
                    </a:cubicBezTo>
                    <a:cubicBezTo>
                      <a:pt x="152" y="51"/>
                      <a:pt x="154" y="47"/>
                      <a:pt x="154" y="44"/>
                    </a:cubicBezTo>
                    <a:cubicBezTo>
                      <a:pt x="153" y="41"/>
                      <a:pt x="151" y="40"/>
                      <a:pt x="148" y="38"/>
                    </a:cubicBezTo>
                    <a:cubicBezTo>
                      <a:pt x="129" y="57"/>
                      <a:pt x="129" y="57"/>
                      <a:pt x="129" y="57"/>
                    </a:cubicBezTo>
                    <a:cubicBezTo>
                      <a:pt x="134" y="64"/>
                      <a:pt x="137" y="70"/>
                      <a:pt x="137" y="74"/>
                    </a:cubicBezTo>
                    <a:cubicBezTo>
                      <a:pt x="137" y="78"/>
                      <a:pt x="135" y="82"/>
                      <a:pt x="131" y="85"/>
                    </a:cubicBezTo>
                    <a:cubicBezTo>
                      <a:pt x="127" y="90"/>
                      <a:pt x="120" y="93"/>
                      <a:pt x="113" y="9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47" name="Freeform 33">
                <a:extLst>
                  <a:ext uri="{FF2B5EF4-FFF2-40B4-BE49-F238E27FC236}">
                    <a16:creationId xmlns:a16="http://schemas.microsoft.com/office/drawing/2014/main" id="{890BEC9B-3A5D-4A44-AB16-78D64935B280}"/>
                  </a:ext>
                </a:extLst>
              </p:cNvPr>
              <p:cNvSpPr>
                <a:spLocks/>
              </p:cNvSpPr>
              <p:nvPr/>
            </p:nvSpPr>
            <p:spPr bwMode="auto">
              <a:xfrm>
                <a:off x="7326313" y="5899150"/>
                <a:ext cx="101600" cy="39688"/>
              </a:xfrm>
              <a:custGeom>
                <a:avLst/>
                <a:gdLst>
                  <a:gd name="T0" fmla="*/ 7 w 43"/>
                  <a:gd name="T1" fmla="*/ 1 h 17"/>
                  <a:gd name="T2" fmla="*/ 2 w 43"/>
                  <a:gd name="T3" fmla="*/ 3 h 17"/>
                  <a:gd name="T4" fmla="*/ 1 w 43"/>
                  <a:gd name="T5" fmla="*/ 7 h 17"/>
                  <a:gd name="T6" fmla="*/ 36 w 43"/>
                  <a:gd name="T7" fmla="*/ 16 h 17"/>
                  <a:gd name="T8" fmla="*/ 41 w 43"/>
                  <a:gd name="T9" fmla="*/ 14 h 17"/>
                  <a:gd name="T10" fmla="*/ 42 w 43"/>
                  <a:gd name="T11" fmla="*/ 10 h 17"/>
                  <a:gd name="T12" fmla="*/ 7 w 43"/>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43" h="17">
                    <a:moveTo>
                      <a:pt x="7" y="1"/>
                    </a:moveTo>
                    <a:cubicBezTo>
                      <a:pt x="6" y="0"/>
                      <a:pt x="3" y="2"/>
                      <a:pt x="2" y="3"/>
                    </a:cubicBezTo>
                    <a:cubicBezTo>
                      <a:pt x="0" y="5"/>
                      <a:pt x="0" y="6"/>
                      <a:pt x="1" y="7"/>
                    </a:cubicBezTo>
                    <a:cubicBezTo>
                      <a:pt x="36" y="16"/>
                      <a:pt x="36" y="16"/>
                      <a:pt x="36" y="16"/>
                    </a:cubicBezTo>
                    <a:cubicBezTo>
                      <a:pt x="37" y="17"/>
                      <a:pt x="39" y="15"/>
                      <a:pt x="41" y="14"/>
                    </a:cubicBezTo>
                    <a:cubicBezTo>
                      <a:pt x="43" y="12"/>
                      <a:pt x="43" y="11"/>
                      <a:pt x="42" y="10"/>
                    </a:cubicBezTo>
                    <a:lnTo>
                      <a:pt x="7" y="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48" name="Freeform 34">
                <a:extLst>
                  <a:ext uri="{FF2B5EF4-FFF2-40B4-BE49-F238E27FC236}">
                    <a16:creationId xmlns:a16="http://schemas.microsoft.com/office/drawing/2014/main" id="{6CA94315-91AF-9443-9F72-5F14BDA181F2}"/>
                  </a:ext>
                </a:extLst>
              </p:cNvPr>
              <p:cNvSpPr>
                <a:spLocks/>
              </p:cNvSpPr>
              <p:nvPr/>
            </p:nvSpPr>
            <p:spPr bwMode="auto">
              <a:xfrm>
                <a:off x="7329488" y="5791200"/>
                <a:ext cx="238125" cy="127000"/>
              </a:xfrm>
              <a:custGeom>
                <a:avLst/>
                <a:gdLst>
                  <a:gd name="T0" fmla="*/ 16 w 101"/>
                  <a:gd name="T1" fmla="*/ 45 h 54"/>
                  <a:gd name="T2" fmla="*/ 63 w 101"/>
                  <a:gd name="T3" fmla="*/ 45 h 54"/>
                  <a:gd name="T4" fmla="*/ 92 w 101"/>
                  <a:gd name="T5" fmla="*/ 26 h 54"/>
                  <a:gd name="T6" fmla="*/ 57 w 101"/>
                  <a:gd name="T7" fmla="*/ 18 h 54"/>
                  <a:gd name="T8" fmla="*/ 28 w 101"/>
                  <a:gd name="T9" fmla="*/ 5 h 54"/>
                  <a:gd name="T10" fmla="*/ 20 w 101"/>
                  <a:gd name="T11" fmla="*/ 16 h 54"/>
                  <a:gd name="T12" fmla="*/ 16 w 101"/>
                  <a:gd name="T13" fmla="*/ 45 h 54"/>
                </a:gdLst>
                <a:ahLst/>
                <a:cxnLst>
                  <a:cxn ang="0">
                    <a:pos x="T0" y="T1"/>
                  </a:cxn>
                  <a:cxn ang="0">
                    <a:pos x="T2" y="T3"/>
                  </a:cxn>
                  <a:cxn ang="0">
                    <a:pos x="T4" y="T5"/>
                  </a:cxn>
                  <a:cxn ang="0">
                    <a:pos x="T6" y="T7"/>
                  </a:cxn>
                  <a:cxn ang="0">
                    <a:pos x="T8" y="T9"/>
                  </a:cxn>
                  <a:cxn ang="0">
                    <a:pos x="T10" y="T11"/>
                  </a:cxn>
                  <a:cxn ang="0">
                    <a:pos x="T12" y="T13"/>
                  </a:cxn>
                </a:cxnLst>
                <a:rect l="0" t="0" r="r" b="b"/>
                <a:pathLst>
                  <a:path w="101" h="54">
                    <a:moveTo>
                      <a:pt x="16" y="45"/>
                    </a:moveTo>
                    <a:cubicBezTo>
                      <a:pt x="32" y="51"/>
                      <a:pt x="43" y="54"/>
                      <a:pt x="63" y="45"/>
                    </a:cubicBezTo>
                    <a:cubicBezTo>
                      <a:pt x="83" y="36"/>
                      <a:pt x="101" y="28"/>
                      <a:pt x="92" y="26"/>
                    </a:cubicBezTo>
                    <a:cubicBezTo>
                      <a:pt x="83" y="25"/>
                      <a:pt x="67" y="24"/>
                      <a:pt x="57" y="18"/>
                    </a:cubicBezTo>
                    <a:cubicBezTo>
                      <a:pt x="47" y="13"/>
                      <a:pt x="32" y="0"/>
                      <a:pt x="28" y="5"/>
                    </a:cubicBezTo>
                    <a:cubicBezTo>
                      <a:pt x="24" y="9"/>
                      <a:pt x="20" y="16"/>
                      <a:pt x="20" y="16"/>
                    </a:cubicBezTo>
                    <a:cubicBezTo>
                      <a:pt x="20" y="16"/>
                      <a:pt x="0" y="39"/>
                      <a:pt x="16" y="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D47FF4AB-4F23-3F4D-B285-B12B1D8878B9}"/>
                </a:ext>
              </a:extLst>
            </p:cNvPr>
            <p:cNvGrpSpPr/>
            <p:nvPr/>
          </p:nvGrpSpPr>
          <p:grpSpPr>
            <a:xfrm>
              <a:off x="5295378" y="3306892"/>
              <a:ext cx="524466" cy="411067"/>
              <a:chOff x="4740275" y="3024188"/>
              <a:chExt cx="646113" cy="506412"/>
            </a:xfrm>
            <a:solidFill>
              <a:schemeClr val="tx1">
                <a:lumMod val="50000"/>
                <a:lumOff val="50000"/>
              </a:schemeClr>
            </a:solidFill>
          </p:grpSpPr>
          <p:sp>
            <p:nvSpPr>
              <p:cNvPr id="39" name="Freeform 35">
                <a:extLst>
                  <a:ext uri="{FF2B5EF4-FFF2-40B4-BE49-F238E27FC236}">
                    <a16:creationId xmlns:a16="http://schemas.microsoft.com/office/drawing/2014/main" id="{B342BED6-EEE1-9249-8226-104B2C6C4EFA}"/>
                  </a:ext>
                </a:extLst>
              </p:cNvPr>
              <p:cNvSpPr>
                <a:spLocks/>
              </p:cNvSpPr>
              <p:nvPr/>
            </p:nvSpPr>
            <p:spPr bwMode="auto">
              <a:xfrm>
                <a:off x="5045075" y="3268663"/>
                <a:ext cx="44450" cy="39688"/>
              </a:xfrm>
              <a:custGeom>
                <a:avLst/>
                <a:gdLst>
                  <a:gd name="T0" fmla="*/ 3 w 19"/>
                  <a:gd name="T1" fmla="*/ 3 h 17"/>
                  <a:gd name="T2" fmla="*/ 2 w 19"/>
                  <a:gd name="T3" fmla="*/ 17 h 17"/>
                  <a:gd name="T4" fmla="*/ 19 w 19"/>
                  <a:gd name="T5" fmla="*/ 1 h 17"/>
                  <a:gd name="T6" fmla="*/ 11 w 19"/>
                  <a:gd name="T7" fmla="*/ 0 h 17"/>
                  <a:gd name="T8" fmla="*/ 3 w 19"/>
                  <a:gd name="T9" fmla="*/ 3 h 17"/>
                </a:gdLst>
                <a:ahLst/>
                <a:cxnLst>
                  <a:cxn ang="0">
                    <a:pos x="T0" y="T1"/>
                  </a:cxn>
                  <a:cxn ang="0">
                    <a:pos x="T2" y="T3"/>
                  </a:cxn>
                  <a:cxn ang="0">
                    <a:pos x="T4" y="T5"/>
                  </a:cxn>
                  <a:cxn ang="0">
                    <a:pos x="T6" y="T7"/>
                  </a:cxn>
                  <a:cxn ang="0">
                    <a:pos x="T8" y="T9"/>
                  </a:cxn>
                </a:cxnLst>
                <a:rect l="0" t="0" r="r" b="b"/>
                <a:pathLst>
                  <a:path w="19" h="17">
                    <a:moveTo>
                      <a:pt x="3" y="3"/>
                    </a:moveTo>
                    <a:cubicBezTo>
                      <a:pt x="0" y="5"/>
                      <a:pt x="0" y="10"/>
                      <a:pt x="2" y="17"/>
                    </a:cubicBezTo>
                    <a:cubicBezTo>
                      <a:pt x="19" y="1"/>
                      <a:pt x="19" y="1"/>
                      <a:pt x="19" y="1"/>
                    </a:cubicBezTo>
                    <a:cubicBezTo>
                      <a:pt x="16" y="0"/>
                      <a:pt x="14" y="0"/>
                      <a:pt x="11" y="0"/>
                    </a:cubicBezTo>
                    <a:cubicBezTo>
                      <a:pt x="7" y="0"/>
                      <a:pt x="5" y="1"/>
                      <a:pt x="3" y="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40" name="Freeform 36">
                <a:extLst>
                  <a:ext uri="{FF2B5EF4-FFF2-40B4-BE49-F238E27FC236}">
                    <a16:creationId xmlns:a16="http://schemas.microsoft.com/office/drawing/2014/main" id="{1F1882FE-0714-5445-B4ED-F118EF8A4D8F}"/>
                  </a:ext>
                </a:extLst>
              </p:cNvPr>
              <p:cNvSpPr>
                <a:spLocks/>
              </p:cNvSpPr>
              <p:nvPr/>
            </p:nvSpPr>
            <p:spPr bwMode="auto">
              <a:xfrm>
                <a:off x="4970463" y="3360738"/>
                <a:ext cx="50800" cy="47625"/>
              </a:xfrm>
              <a:custGeom>
                <a:avLst/>
                <a:gdLst>
                  <a:gd name="T0" fmla="*/ 19 w 22"/>
                  <a:gd name="T1" fmla="*/ 0 h 20"/>
                  <a:gd name="T2" fmla="*/ 0 w 22"/>
                  <a:gd name="T3" fmla="*/ 18 h 20"/>
                  <a:gd name="T4" fmla="*/ 10 w 22"/>
                  <a:gd name="T5" fmla="*/ 20 h 20"/>
                  <a:gd name="T6" fmla="*/ 19 w 22"/>
                  <a:gd name="T7" fmla="*/ 16 h 20"/>
                  <a:gd name="T8" fmla="*/ 22 w 22"/>
                  <a:gd name="T9" fmla="*/ 10 h 20"/>
                  <a:gd name="T10" fmla="*/ 19 w 22"/>
                  <a:gd name="T11" fmla="*/ 0 h 20"/>
                </a:gdLst>
                <a:ahLst/>
                <a:cxnLst>
                  <a:cxn ang="0">
                    <a:pos x="T0" y="T1"/>
                  </a:cxn>
                  <a:cxn ang="0">
                    <a:pos x="T2" y="T3"/>
                  </a:cxn>
                  <a:cxn ang="0">
                    <a:pos x="T4" y="T5"/>
                  </a:cxn>
                  <a:cxn ang="0">
                    <a:pos x="T6" y="T7"/>
                  </a:cxn>
                  <a:cxn ang="0">
                    <a:pos x="T8" y="T9"/>
                  </a:cxn>
                  <a:cxn ang="0">
                    <a:pos x="T10" y="T11"/>
                  </a:cxn>
                </a:cxnLst>
                <a:rect l="0" t="0" r="r" b="b"/>
                <a:pathLst>
                  <a:path w="22" h="20">
                    <a:moveTo>
                      <a:pt x="19" y="0"/>
                    </a:moveTo>
                    <a:cubicBezTo>
                      <a:pt x="0" y="18"/>
                      <a:pt x="0" y="18"/>
                      <a:pt x="0" y="18"/>
                    </a:cubicBezTo>
                    <a:cubicBezTo>
                      <a:pt x="3" y="19"/>
                      <a:pt x="7" y="20"/>
                      <a:pt x="10" y="20"/>
                    </a:cubicBezTo>
                    <a:cubicBezTo>
                      <a:pt x="14" y="19"/>
                      <a:pt x="17" y="18"/>
                      <a:pt x="19" y="16"/>
                    </a:cubicBezTo>
                    <a:cubicBezTo>
                      <a:pt x="21" y="14"/>
                      <a:pt x="22" y="12"/>
                      <a:pt x="22" y="10"/>
                    </a:cubicBezTo>
                    <a:cubicBezTo>
                      <a:pt x="22" y="8"/>
                      <a:pt x="21" y="4"/>
                      <a:pt x="19"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41" name="Freeform 37">
                <a:extLst>
                  <a:ext uri="{FF2B5EF4-FFF2-40B4-BE49-F238E27FC236}">
                    <a16:creationId xmlns:a16="http://schemas.microsoft.com/office/drawing/2014/main" id="{17B07E41-6BC8-9044-9185-035B168AD7D6}"/>
                  </a:ext>
                </a:extLst>
              </p:cNvPr>
              <p:cNvSpPr>
                <a:spLocks noEditPoints="1"/>
              </p:cNvSpPr>
              <p:nvPr/>
            </p:nvSpPr>
            <p:spPr bwMode="auto">
              <a:xfrm>
                <a:off x="4740275" y="3162300"/>
                <a:ext cx="517525" cy="368300"/>
              </a:xfrm>
              <a:custGeom>
                <a:avLst/>
                <a:gdLst>
                  <a:gd name="T0" fmla="*/ 185 w 219"/>
                  <a:gd name="T1" fmla="*/ 106 h 156"/>
                  <a:gd name="T2" fmla="*/ 197 w 219"/>
                  <a:gd name="T3" fmla="*/ 91 h 156"/>
                  <a:gd name="T4" fmla="*/ 197 w 219"/>
                  <a:gd name="T5" fmla="*/ 91 h 156"/>
                  <a:gd name="T6" fmla="*/ 197 w 219"/>
                  <a:gd name="T7" fmla="*/ 90 h 156"/>
                  <a:gd name="T8" fmla="*/ 199 w 219"/>
                  <a:gd name="T9" fmla="*/ 21 h 156"/>
                  <a:gd name="T10" fmla="*/ 165 w 219"/>
                  <a:gd name="T11" fmla="*/ 4 h 156"/>
                  <a:gd name="T12" fmla="*/ 68 w 219"/>
                  <a:gd name="T13" fmla="*/ 26 h 156"/>
                  <a:gd name="T14" fmla="*/ 68 w 219"/>
                  <a:gd name="T15" fmla="*/ 26 h 156"/>
                  <a:gd name="T16" fmla="*/ 67 w 219"/>
                  <a:gd name="T17" fmla="*/ 26 h 156"/>
                  <a:gd name="T18" fmla="*/ 16 w 219"/>
                  <a:gd name="T19" fmla="*/ 65 h 156"/>
                  <a:gd name="T20" fmla="*/ 1 w 219"/>
                  <a:gd name="T21" fmla="*/ 87 h 156"/>
                  <a:gd name="T22" fmla="*/ 52 w 219"/>
                  <a:gd name="T23" fmla="*/ 133 h 156"/>
                  <a:gd name="T24" fmla="*/ 132 w 219"/>
                  <a:gd name="T25" fmla="*/ 153 h 156"/>
                  <a:gd name="T26" fmla="*/ 159 w 219"/>
                  <a:gd name="T27" fmla="*/ 136 h 156"/>
                  <a:gd name="T28" fmla="*/ 185 w 219"/>
                  <a:gd name="T29" fmla="*/ 106 h 156"/>
                  <a:gd name="T30" fmla="*/ 114 w 219"/>
                  <a:gd name="T31" fmla="*/ 111 h 156"/>
                  <a:gd name="T32" fmla="*/ 92 w 219"/>
                  <a:gd name="T33" fmla="*/ 107 h 156"/>
                  <a:gd name="T34" fmla="*/ 85 w 219"/>
                  <a:gd name="T35" fmla="*/ 114 h 156"/>
                  <a:gd name="T36" fmla="*/ 79 w 219"/>
                  <a:gd name="T37" fmla="*/ 111 h 156"/>
                  <a:gd name="T38" fmla="*/ 86 w 219"/>
                  <a:gd name="T39" fmla="*/ 104 h 156"/>
                  <a:gd name="T40" fmla="*/ 71 w 219"/>
                  <a:gd name="T41" fmla="*/ 86 h 156"/>
                  <a:gd name="T42" fmla="*/ 71 w 219"/>
                  <a:gd name="T43" fmla="*/ 86 h 156"/>
                  <a:gd name="T44" fmla="*/ 89 w 219"/>
                  <a:gd name="T45" fmla="*/ 74 h 156"/>
                  <a:gd name="T46" fmla="*/ 93 w 219"/>
                  <a:gd name="T47" fmla="*/ 76 h 156"/>
                  <a:gd name="T48" fmla="*/ 92 w 219"/>
                  <a:gd name="T49" fmla="*/ 77 h 156"/>
                  <a:gd name="T50" fmla="*/ 91 w 219"/>
                  <a:gd name="T51" fmla="*/ 99 h 156"/>
                  <a:gd name="T52" fmla="*/ 113 w 219"/>
                  <a:gd name="T53" fmla="*/ 78 h 156"/>
                  <a:gd name="T54" fmla="*/ 108 w 219"/>
                  <a:gd name="T55" fmla="*/ 59 h 156"/>
                  <a:gd name="T56" fmla="*/ 114 w 219"/>
                  <a:gd name="T57" fmla="*/ 47 h 156"/>
                  <a:gd name="T58" fmla="*/ 133 w 219"/>
                  <a:gd name="T59" fmla="*/ 39 h 156"/>
                  <a:gd name="T60" fmla="*/ 154 w 219"/>
                  <a:gd name="T61" fmla="*/ 41 h 156"/>
                  <a:gd name="T62" fmla="*/ 157 w 219"/>
                  <a:gd name="T63" fmla="*/ 37 h 156"/>
                  <a:gd name="T64" fmla="*/ 158 w 219"/>
                  <a:gd name="T65" fmla="*/ 37 h 156"/>
                  <a:gd name="T66" fmla="*/ 164 w 219"/>
                  <a:gd name="T67" fmla="*/ 39 h 156"/>
                  <a:gd name="T68" fmla="*/ 159 w 219"/>
                  <a:gd name="T69" fmla="*/ 44 h 156"/>
                  <a:gd name="T70" fmla="*/ 172 w 219"/>
                  <a:gd name="T71" fmla="*/ 60 h 156"/>
                  <a:gd name="T72" fmla="*/ 172 w 219"/>
                  <a:gd name="T73" fmla="*/ 60 h 156"/>
                  <a:gd name="T74" fmla="*/ 156 w 219"/>
                  <a:gd name="T75" fmla="*/ 72 h 156"/>
                  <a:gd name="T76" fmla="*/ 152 w 219"/>
                  <a:gd name="T77" fmla="*/ 70 h 156"/>
                  <a:gd name="T78" fmla="*/ 153 w 219"/>
                  <a:gd name="T79" fmla="*/ 69 h 156"/>
                  <a:gd name="T80" fmla="*/ 159 w 219"/>
                  <a:gd name="T81" fmla="*/ 57 h 156"/>
                  <a:gd name="T82" fmla="*/ 154 w 219"/>
                  <a:gd name="T83" fmla="*/ 49 h 156"/>
                  <a:gd name="T84" fmla="*/ 134 w 219"/>
                  <a:gd name="T85" fmla="*/ 68 h 156"/>
                  <a:gd name="T86" fmla="*/ 140 w 219"/>
                  <a:gd name="T87" fmla="*/ 90 h 156"/>
                  <a:gd name="T88" fmla="*/ 134 w 219"/>
                  <a:gd name="T89" fmla="*/ 103 h 156"/>
                  <a:gd name="T90" fmla="*/ 114 w 219"/>
                  <a:gd name="T91"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9" h="156">
                    <a:moveTo>
                      <a:pt x="185" y="106"/>
                    </a:moveTo>
                    <a:cubicBezTo>
                      <a:pt x="193" y="97"/>
                      <a:pt x="197" y="91"/>
                      <a:pt x="197" y="91"/>
                    </a:cubicBezTo>
                    <a:cubicBezTo>
                      <a:pt x="197" y="91"/>
                      <a:pt x="197" y="91"/>
                      <a:pt x="197" y="91"/>
                    </a:cubicBezTo>
                    <a:cubicBezTo>
                      <a:pt x="197" y="90"/>
                      <a:pt x="197" y="90"/>
                      <a:pt x="197" y="90"/>
                    </a:cubicBezTo>
                    <a:cubicBezTo>
                      <a:pt x="219" y="70"/>
                      <a:pt x="216" y="43"/>
                      <a:pt x="199" y="21"/>
                    </a:cubicBezTo>
                    <a:cubicBezTo>
                      <a:pt x="165" y="4"/>
                      <a:pt x="165" y="4"/>
                      <a:pt x="165" y="4"/>
                    </a:cubicBezTo>
                    <a:cubicBezTo>
                      <a:pt x="128" y="0"/>
                      <a:pt x="89" y="6"/>
                      <a:pt x="68" y="26"/>
                    </a:cubicBezTo>
                    <a:cubicBezTo>
                      <a:pt x="68" y="26"/>
                      <a:pt x="68" y="26"/>
                      <a:pt x="68" y="26"/>
                    </a:cubicBezTo>
                    <a:cubicBezTo>
                      <a:pt x="67" y="26"/>
                      <a:pt x="67" y="26"/>
                      <a:pt x="67" y="26"/>
                    </a:cubicBezTo>
                    <a:cubicBezTo>
                      <a:pt x="67" y="26"/>
                      <a:pt x="36" y="46"/>
                      <a:pt x="16" y="65"/>
                    </a:cubicBezTo>
                    <a:cubicBezTo>
                      <a:pt x="6" y="74"/>
                      <a:pt x="0" y="83"/>
                      <a:pt x="1" y="87"/>
                    </a:cubicBezTo>
                    <a:cubicBezTo>
                      <a:pt x="2" y="101"/>
                      <a:pt x="25" y="120"/>
                      <a:pt x="52" y="133"/>
                    </a:cubicBezTo>
                    <a:cubicBezTo>
                      <a:pt x="79" y="147"/>
                      <a:pt x="112" y="156"/>
                      <a:pt x="132" y="153"/>
                    </a:cubicBezTo>
                    <a:cubicBezTo>
                      <a:pt x="139" y="152"/>
                      <a:pt x="149" y="145"/>
                      <a:pt x="159" y="136"/>
                    </a:cubicBezTo>
                    <a:cubicBezTo>
                      <a:pt x="169" y="126"/>
                      <a:pt x="178" y="115"/>
                      <a:pt x="185" y="106"/>
                    </a:cubicBezTo>
                    <a:close/>
                    <a:moveTo>
                      <a:pt x="114" y="111"/>
                    </a:moveTo>
                    <a:cubicBezTo>
                      <a:pt x="106" y="112"/>
                      <a:pt x="99" y="110"/>
                      <a:pt x="92" y="107"/>
                    </a:cubicBezTo>
                    <a:cubicBezTo>
                      <a:pt x="85" y="114"/>
                      <a:pt x="85" y="114"/>
                      <a:pt x="85" y="114"/>
                    </a:cubicBezTo>
                    <a:cubicBezTo>
                      <a:pt x="79" y="111"/>
                      <a:pt x="79" y="111"/>
                      <a:pt x="79" y="111"/>
                    </a:cubicBezTo>
                    <a:cubicBezTo>
                      <a:pt x="86" y="104"/>
                      <a:pt x="86" y="104"/>
                      <a:pt x="86" y="104"/>
                    </a:cubicBezTo>
                    <a:cubicBezTo>
                      <a:pt x="77" y="99"/>
                      <a:pt x="72" y="93"/>
                      <a:pt x="71" y="86"/>
                    </a:cubicBezTo>
                    <a:cubicBezTo>
                      <a:pt x="71" y="86"/>
                      <a:pt x="71" y="86"/>
                      <a:pt x="71" y="86"/>
                    </a:cubicBezTo>
                    <a:cubicBezTo>
                      <a:pt x="89" y="74"/>
                      <a:pt x="89" y="74"/>
                      <a:pt x="89" y="74"/>
                    </a:cubicBezTo>
                    <a:cubicBezTo>
                      <a:pt x="93" y="76"/>
                      <a:pt x="93" y="76"/>
                      <a:pt x="93" y="76"/>
                    </a:cubicBezTo>
                    <a:cubicBezTo>
                      <a:pt x="92" y="77"/>
                      <a:pt x="92" y="77"/>
                      <a:pt x="92" y="77"/>
                    </a:cubicBezTo>
                    <a:cubicBezTo>
                      <a:pt x="84" y="87"/>
                      <a:pt x="84" y="94"/>
                      <a:pt x="91" y="99"/>
                    </a:cubicBezTo>
                    <a:cubicBezTo>
                      <a:pt x="113" y="78"/>
                      <a:pt x="113" y="78"/>
                      <a:pt x="113" y="78"/>
                    </a:cubicBezTo>
                    <a:cubicBezTo>
                      <a:pt x="110" y="70"/>
                      <a:pt x="108" y="63"/>
                      <a:pt x="108" y="59"/>
                    </a:cubicBezTo>
                    <a:cubicBezTo>
                      <a:pt x="108" y="54"/>
                      <a:pt x="110" y="50"/>
                      <a:pt x="114" y="47"/>
                    </a:cubicBezTo>
                    <a:cubicBezTo>
                      <a:pt x="119" y="42"/>
                      <a:pt x="125" y="39"/>
                      <a:pt x="133" y="39"/>
                    </a:cubicBezTo>
                    <a:cubicBezTo>
                      <a:pt x="140" y="38"/>
                      <a:pt x="147" y="38"/>
                      <a:pt x="154" y="41"/>
                    </a:cubicBezTo>
                    <a:cubicBezTo>
                      <a:pt x="157" y="37"/>
                      <a:pt x="157" y="37"/>
                      <a:pt x="157" y="37"/>
                    </a:cubicBezTo>
                    <a:cubicBezTo>
                      <a:pt x="158" y="37"/>
                      <a:pt x="158" y="37"/>
                      <a:pt x="158" y="37"/>
                    </a:cubicBezTo>
                    <a:cubicBezTo>
                      <a:pt x="164" y="39"/>
                      <a:pt x="164" y="39"/>
                      <a:pt x="164" y="39"/>
                    </a:cubicBezTo>
                    <a:cubicBezTo>
                      <a:pt x="159" y="44"/>
                      <a:pt x="159" y="44"/>
                      <a:pt x="159" y="44"/>
                    </a:cubicBezTo>
                    <a:cubicBezTo>
                      <a:pt x="167" y="48"/>
                      <a:pt x="171" y="53"/>
                      <a:pt x="172" y="60"/>
                    </a:cubicBezTo>
                    <a:cubicBezTo>
                      <a:pt x="172" y="60"/>
                      <a:pt x="172" y="60"/>
                      <a:pt x="172" y="60"/>
                    </a:cubicBezTo>
                    <a:cubicBezTo>
                      <a:pt x="156" y="72"/>
                      <a:pt x="156" y="72"/>
                      <a:pt x="156" y="72"/>
                    </a:cubicBezTo>
                    <a:cubicBezTo>
                      <a:pt x="152" y="70"/>
                      <a:pt x="152" y="70"/>
                      <a:pt x="152" y="70"/>
                    </a:cubicBezTo>
                    <a:cubicBezTo>
                      <a:pt x="153" y="69"/>
                      <a:pt x="153" y="69"/>
                      <a:pt x="153" y="69"/>
                    </a:cubicBezTo>
                    <a:cubicBezTo>
                      <a:pt x="157" y="65"/>
                      <a:pt x="159" y="60"/>
                      <a:pt x="159" y="57"/>
                    </a:cubicBezTo>
                    <a:cubicBezTo>
                      <a:pt x="159" y="54"/>
                      <a:pt x="158" y="51"/>
                      <a:pt x="154" y="49"/>
                    </a:cubicBezTo>
                    <a:cubicBezTo>
                      <a:pt x="134" y="68"/>
                      <a:pt x="134" y="68"/>
                      <a:pt x="134" y="68"/>
                    </a:cubicBezTo>
                    <a:cubicBezTo>
                      <a:pt x="138" y="77"/>
                      <a:pt x="140" y="85"/>
                      <a:pt x="140" y="90"/>
                    </a:cubicBezTo>
                    <a:cubicBezTo>
                      <a:pt x="140" y="95"/>
                      <a:pt x="138" y="99"/>
                      <a:pt x="134" y="103"/>
                    </a:cubicBezTo>
                    <a:cubicBezTo>
                      <a:pt x="128" y="108"/>
                      <a:pt x="122" y="111"/>
                      <a:pt x="114" y="11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42" name="Freeform 38">
                <a:extLst>
                  <a:ext uri="{FF2B5EF4-FFF2-40B4-BE49-F238E27FC236}">
                    <a16:creationId xmlns:a16="http://schemas.microsoft.com/office/drawing/2014/main" id="{15D66AD7-FBC3-5740-8F7A-311EB6651779}"/>
                  </a:ext>
                </a:extLst>
              </p:cNvPr>
              <p:cNvSpPr>
                <a:spLocks/>
              </p:cNvSpPr>
              <p:nvPr/>
            </p:nvSpPr>
            <p:spPr bwMode="auto">
              <a:xfrm>
                <a:off x="5135563" y="3148013"/>
                <a:ext cx="103187" cy="55563"/>
              </a:xfrm>
              <a:custGeom>
                <a:avLst/>
                <a:gdLst>
                  <a:gd name="T0" fmla="*/ 8 w 44"/>
                  <a:gd name="T1" fmla="*/ 0 h 24"/>
                  <a:gd name="T2" fmla="*/ 3 w 44"/>
                  <a:gd name="T3" fmla="*/ 2 h 24"/>
                  <a:gd name="T4" fmla="*/ 2 w 44"/>
                  <a:gd name="T5" fmla="*/ 7 h 24"/>
                  <a:gd name="T6" fmla="*/ 36 w 44"/>
                  <a:gd name="T7" fmla="*/ 24 h 24"/>
                  <a:gd name="T8" fmla="*/ 42 w 44"/>
                  <a:gd name="T9" fmla="*/ 22 h 24"/>
                  <a:gd name="T10" fmla="*/ 43 w 44"/>
                  <a:gd name="T11" fmla="*/ 18 h 24"/>
                  <a:gd name="T12" fmla="*/ 8 w 4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8" y="0"/>
                    </a:moveTo>
                    <a:cubicBezTo>
                      <a:pt x="7" y="0"/>
                      <a:pt x="5" y="1"/>
                      <a:pt x="3" y="2"/>
                    </a:cubicBezTo>
                    <a:cubicBezTo>
                      <a:pt x="1" y="4"/>
                      <a:pt x="0" y="6"/>
                      <a:pt x="2" y="7"/>
                    </a:cubicBezTo>
                    <a:cubicBezTo>
                      <a:pt x="36" y="24"/>
                      <a:pt x="36" y="24"/>
                      <a:pt x="36" y="24"/>
                    </a:cubicBezTo>
                    <a:cubicBezTo>
                      <a:pt x="38" y="24"/>
                      <a:pt x="40" y="24"/>
                      <a:pt x="42" y="22"/>
                    </a:cubicBezTo>
                    <a:cubicBezTo>
                      <a:pt x="44" y="20"/>
                      <a:pt x="44" y="18"/>
                      <a:pt x="43" y="18"/>
                    </a:cubicBezTo>
                    <a:lnTo>
                      <a:pt x="8"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43" name="Freeform 39">
                <a:extLst>
                  <a:ext uri="{FF2B5EF4-FFF2-40B4-BE49-F238E27FC236}">
                    <a16:creationId xmlns:a16="http://schemas.microsoft.com/office/drawing/2014/main" id="{15913F63-221B-644D-8BFF-F1968105018F}"/>
                  </a:ext>
                </a:extLst>
              </p:cNvPr>
              <p:cNvSpPr>
                <a:spLocks/>
              </p:cNvSpPr>
              <p:nvPr/>
            </p:nvSpPr>
            <p:spPr bwMode="auto">
              <a:xfrm>
                <a:off x="5141913" y="3024188"/>
                <a:ext cx="244475" cy="158750"/>
              </a:xfrm>
              <a:custGeom>
                <a:avLst/>
                <a:gdLst>
                  <a:gd name="T0" fmla="*/ 16 w 103"/>
                  <a:gd name="T1" fmla="*/ 52 h 67"/>
                  <a:gd name="T2" fmla="*/ 63 w 103"/>
                  <a:gd name="T3" fmla="*/ 60 h 67"/>
                  <a:gd name="T4" fmla="*/ 94 w 103"/>
                  <a:gd name="T5" fmla="*/ 42 h 67"/>
                  <a:gd name="T6" fmla="*/ 59 w 103"/>
                  <a:gd name="T7" fmla="*/ 27 h 67"/>
                  <a:gd name="T8" fmla="*/ 31 w 103"/>
                  <a:gd name="T9" fmla="*/ 5 h 67"/>
                  <a:gd name="T10" fmla="*/ 22 w 103"/>
                  <a:gd name="T11" fmla="*/ 17 h 67"/>
                  <a:gd name="T12" fmla="*/ 16 w 103"/>
                  <a:gd name="T13" fmla="*/ 52 h 67"/>
                </a:gdLst>
                <a:ahLst/>
                <a:cxnLst>
                  <a:cxn ang="0">
                    <a:pos x="T0" y="T1"/>
                  </a:cxn>
                  <a:cxn ang="0">
                    <a:pos x="T2" y="T3"/>
                  </a:cxn>
                  <a:cxn ang="0">
                    <a:pos x="T4" y="T5"/>
                  </a:cxn>
                  <a:cxn ang="0">
                    <a:pos x="T6" y="T7"/>
                  </a:cxn>
                  <a:cxn ang="0">
                    <a:pos x="T8" y="T9"/>
                  </a:cxn>
                  <a:cxn ang="0">
                    <a:pos x="T10" y="T11"/>
                  </a:cxn>
                  <a:cxn ang="0">
                    <a:pos x="T12" y="T13"/>
                  </a:cxn>
                </a:cxnLst>
                <a:rect l="0" t="0" r="r" b="b"/>
                <a:pathLst>
                  <a:path w="103" h="67">
                    <a:moveTo>
                      <a:pt x="16" y="52"/>
                    </a:moveTo>
                    <a:cubicBezTo>
                      <a:pt x="32" y="61"/>
                      <a:pt x="42" y="67"/>
                      <a:pt x="63" y="60"/>
                    </a:cubicBezTo>
                    <a:cubicBezTo>
                      <a:pt x="84" y="52"/>
                      <a:pt x="103" y="45"/>
                      <a:pt x="94" y="42"/>
                    </a:cubicBezTo>
                    <a:cubicBezTo>
                      <a:pt x="85" y="40"/>
                      <a:pt x="69" y="35"/>
                      <a:pt x="59" y="27"/>
                    </a:cubicBezTo>
                    <a:cubicBezTo>
                      <a:pt x="50" y="18"/>
                      <a:pt x="36" y="0"/>
                      <a:pt x="31" y="5"/>
                    </a:cubicBezTo>
                    <a:cubicBezTo>
                      <a:pt x="26" y="10"/>
                      <a:pt x="22" y="17"/>
                      <a:pt x="22" y="17"/>
                    </a:cubicBezTo>
                    <a:cubicBezTo>
                      <a:pt x="22" y="17"/>
                      <a:pt x="0" y="42"/>
                      <a:pt x="16" y="5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11B53A81-C646-4744-A46C-B26CEE9862EC}"/>
                </a:ext>
              </a:extLst>
            </p:cNvPr>
            <p:cNvGrpSpPr/>
            <p:nvPr/>
          </p:nvGrpSpPr>
          <p:grpSpPr>
            <a:xfrm>
              <a:off x="5982209" y="1781174"/>
              <a:ext cx="487096" cy="335040"/>
              <a:chOff x="5586413" y="1144588"/>
              <a:chExt cx="600075" cy="412750"/>
            </a:xfrm>
            <a:solidFill>
              <a:schemeClr val="bg1"/>
            </a:solidFill>
          </p:grpSpPr>
          <p:sp>
            <p:nvSpPr>
              <p:cNvPr id="35" name="Freeform 40">
                <a:extLst>
                  <a:ext uri="{FF2B5EF4-FFF2-40B4-BE49-F238E27FC236}">
                    <a16:creationId xmlns:a16="http://schemas.microsoft.com/office/drawing/2014/main" id="{77A6434C-9571-AB49-A251-72814B823A5B}"/>
                  </a:ext>
                </a:extLst>
              </p:cNvPr>
              <p:cNvSpPr>
                <a:spLocks/>
              </p:cNvSpPr>
              <p:nvPr/>
            </p:nvSpPr>
            <p:spPr bwMode="auto">
              <a:xfrm>
                <a:off x="5619750" y="1144588"/>
                <a:ext cx="381000" cy="288925"/>
              </a:xfrm>
              <a:custGeom>
                <a:avLst/>
                <a:gdLst>
                  <a:gd name="T0" fmla="*/ 240 w 240"/>
                  <a:gd name="T1" fmla="*/ 82 h 182"/>
                  <a:gd name="T2" fmla="*/ 30 w 240"/>
                  <a:gd name="T3" fmla="*/ 0 h 182"/>
                  <a:gd name="T4" fmla="*/ 0 w 240"/>
                  <a:gd name="T5" fmla="*/ 111 h 182"/>
                  <a:gd name="T6" fmla="*/ 131 w 240"/>
                  <a:gd name="T7" fmla="*/ 182 h 182"/>
                  <a:gd name="T8" fmla="*/ 240 w 240"/>
                  <a:gd name="T9" fmla="*/ 82 h 182"/>
                </a:gdLst>
                <a:ahLst/>
                <a:cxnLst>
                  <a:cxn ang="0">
                    <a:pos x="T0" y="T1"/>
                  </a:cxn>
                  <a:cxn ang="0">
                    <a:pos x="T2" y="T3"/>
                  </a:cxn>
                  <a:cxn ang="0">
                    <a:pos x="T4" y="T5"/>
                  </a:cxn>
                  <a:cxn ang="0">
                    <a:pos x="T6" y="T7"/>
                  </a:cxn>
                  <a:cxn ang="0">
                    <a:pos x="T8" y="T9"/>
                  </a:cxn>
                </a:cxnLst>
                <a:rect l="0" t="0" r="r" b="b"/>
                <a:pathLst>
                  <a:path w="240" h="182">
                    <a:moveTo>
                      <a:pt x="240" y="82"/>
                    </a:moveTo>
                    <a:lnTo>
                      <a:pt x="30" y="0"/>
                    </a:lnTo>
                    <a:lnTo>
                      <a:pt x="0" y="111"/>
                    </a:lnTo>
                    <a:lnTo>
                      <a:pt x="131" y="182"/>
                    </a:lnTo>
                    <a:lnTo>
                      <a:pt x="240" y="8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36" name="Freeform 41">
                <a:extLst>
                  <a:ext uri="{FF2B5EF4-FFF2-40B4-BE49-F238E27FC236}">
                    <a16:creationId xmlns:a16="http://schemas.microsoft.com/office/drawing/2014/main" id="{931FAE55-BA5D-6041-A07F-203AC46DAC8A}"/>
                  </a:ext>
                </a:extLst>
              </p:cNvPr>
              <p:cNvSpPr>
                <a:spLocks/>
              </p:cNvSpPr>
              <p:nvPr/>
            </p:nvSpPr>
            <p:spPr bwMode="auto">
              <a:xfrm>
                <a:off x="5605463" y="1246188"/>
                <a:ext cx="581025" cy="246063"/>
              </a:xfrm>
              <a:custGeom>
                <a:avLst/>
                <a:gdLst>
                  <a:gd name="T0" fmla="*/ 241 w 246"/>
                  <a:gd name="T1" fmla="*/ 20 h 104"/>
                  <a:gd name="T2" fmla="*/ 206 w 246"/>
                  <a:gd name="T3" fmla="*/ 0 h 104"/>
                  <a:gd name="T4" fmla="*/ 206 w 246"/>
                  <a:gd name="T5" fmla="*/ 0 h 104"/>
                  <a:gd name="T6" fmla="*/ 204 w 246"/>
                  <a:gd name="T7" fmla="*/ 0 h 104"/>
                  <a:gd name="T8" fmla="*/ 203 w 246"/>
                  <a:gd name="T9" fmla="*/ 0 h 104"/>
                  <a:gd name="T10" fmla="*/ 202 w 246"/>
                  <a:gd name="T11" fmla="*/ 0 h 104"/>
                  <a:gd name="T12" fmla="*/ 201 w 246"/>
                  <a:gd name="T13" fmla="*/ 0 h 104"/>
                  <a:gd name="T14" fmla="*/ 200 w 246"/>
                  <a:gd name="T15" fmla="*/ 0 h 104"/>
                  <a:gd name="T16" fmla="*/ 199 w 246"/>
                  <a:gd name="T17" fmla="*/ 1 h 104"/>
                  <a:gd name="T18" fmla="*/ 199 w 246"/>
                  <a:gd name="T19" fmla="*/ 1 h 104"/>
                  <a:gd name="T20" fmla="*/ 97 w 246"/>
                  <a:gd name="T21" fmla="*/ 91 h 104"/>
                  <a:gd name="T22" fmla="*/ 9 w 246"/>
                  <a:gd name="T23" fmla="*/ 43 h 104"/>
                  <a:gd name="T24" fmla="*/ 1 w 246"/>
                  <a:gd name="T25" fmla="*/ 45 h 104"/>
                  <a:gd name="T26" fmla="*/ 4 w 246"/>
                  <a:gd name="T27" fmla="*/ 54 h 104"/>
                  <a:gd name="T28" fmla="*/ 95 w 246"/>
                  <a:gd name="T29" fmla="*/ 103 h 104"/>
                  <a:gd name="T30" fmla="*/ 97 w 246"/>
                  <a:gd name="T31" fmla="*/ 104 h 104"/>
                  <a:gd name="T32" fmla="*/ 98 w 246"/>
                  <a:gd name="T33" fmla="*/ 104 h 104"/>
                  <a:gd name="T34" fmla="*/ 99 w 246"/>
                  <a:gd name="T35" fmla="*/ 104 h 104"/>
                  <a:gd name="T36" fmla="*/ 100 w 246"/>
                  <a:gd name="T37" fmla="*/ 104 h 104"/>
                  <a:gd name="T38" fmla="*/ 101 w 246"/>
                  <a:gd name="T39" fmla="*/ 103 h 104"/>
                  <a:gd name="T40" fmla="*/ 102 w 246"/>
                  <a:gd name="T41" fmla="*/ 103 h 104"/>
                  <a:gd name="T42" fmla="*/ 102 w 246"/>
                  <a:gd name="T43" fmla="*/ 103 h 104"/>
                  <a:gd name="T44" fmla="*/ 204 w 246"/>
                  <a:gd name="T45" fmla="*/ 13 h 104"/>
                  <a:gd name="T46" fmla="*/ 236 w 246"/>
                  <a:gd name="T47" fmla="*/ 30 h 104"/>
                  <a:gd name="T48" fmla="*/ 244 w 246"/>
                  <a:gd name="T49" fmla="*/ 28 h 104"/>
                  <a:gd name="T50" fmla="*/ 241 w 246"/>
                  <a:gd name="T51"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104">
                    <a:moveTo>
                      <a:pt x="241" y="20"/>
                    </a:moveTo>
                    <a:cubicBezTo>
                      <a:pt x="206" y="0"/>
                      <a:pt x="206" y="0"/>
                      <a:pt x="206" y="0"/>
                    </a:cubicBezTo>
                    <a:cubicBezTo>
                      <a:pt x="206" y="0"/>
                      <a:pt x="206" y="0"/>
                      <a:pt x="206" y="0"/>
                    </a:cubicBezTo>
                    <a:cubicBezTo>
                      <a:pt x="205" y="0"/>
                      <a:pt x="205" y="0"/>
                      <a:pt x="204" y="0"/>
                    </a:cubicBezTo>
                    <a:cubicBezTo>
                      <a:pt x="203" y="0"/>
                      <a:pt x="203" y="0"/>
                      <a:pt x="203" y="0"/>
                    </a:cubicBezTo>
                    <a:cubicBezTo>
                      <a:pt x="203" y="0"/>
                      <a:pt x="202" y="0"/>
                      <a:pt x="202" y="0"/>
                    </a:cubicBezTo>
                    <a:cubicBezTo>
                      <a:pt x="201" y="0"/>
                      <a:pt x="201" y="0"/>
                      <a:pt x="201" y="0"/>
                    </a:cubicBezTo>
                    <a:cubicBezTo>
                      <a:pt x="200" y="0"/>
                      <a:pt x="200" y="0"/>
                      <a:pt x="200" y="0"/>
                    </a:cubicBezTo>
                    <a:cubicBezTo>
                      <a:pt x="200" y="0"/>
                      <a:pt x="199" y="1"/>
                      <a:pt x="199" y="1"/>
                    </a:cubicBezTo>
                    <a:cubicBezTo>
                      <a:pt x="199" y="1"/>
                      <a:pt x="199" y="1"/>
                      <a:pt x="199" y="1"/>
                    </a:cubicBezTo>
                    <a:cubicBezTo>
                      <a:pt x="97" y="91"/>
                      <a:pt x="97" y="91"/>
                      <a:pt x="97" y="91"/>
                    </a:cubicBezTo>
                    <a:cubicBezTo>
                      <a:pt x="9" y="43"/>
                      <a:pt x="9" y="43"/>
                      <a:pt x="9" y="43"/>
                    </a:cubicBezTo>
                    <a:cubicBezTo>
                      <a:pt x="6" y="41"/>
                      <a:pt x="3" y="42"/>
                      <a:pt x="1" y="45"/>
                    </a:cubicBezTo>
                    <a:cubicBezTo>
                      <a:pt x="0" y="48"/>
                      <a:pt x="1" y="52"/>
                      <a:pt x="4" y="54"/>
                    </a:cubicBezTo>
                    <a:cubicBezTo>
                      <a:pt x="95" y="103"/>
                      <a:pt x="95" y="103"/>
                      <a:pt x="95" y="103"/>
                    </a:cubicBezTo>
                    <a:cubicBezTo>
                      <a:pt x="96" y="104"/>
                      <a:pt x="97" y="104"/>
                      <a:pt x="97" y="104"/>
                    </a:cubicBezTo>
                    <a:cubicBezTo>
                      <a:pt x="98" y="104"/>
                      <a:pt x="98" y="104"/>
                      <a:pt x="98" y="104"/>
                    </a:cubicBezTo>
                    <a:cubicBezTo>
                      <a:pt x="98" y="104"/>
                      <a:pt x="99" y="104"/>
                      <a:pt x="99" y="104"/>
                    </a:cubicBezTo>
                    <a:cubicBezTo>
                      <a:pt x="100" y="104"/>
                      <a:pt x="100" y="104"/>
                      <a:pt x="100" y="104"/>
                    </a:cubicBezTo>
                    <a:cubicBezTo>
                      <a:pt x="101" y="104"/>
                      <a:pt x="101" y="103"/>
                      <a:pt x="101" y="103"/>
                    </a:cubicBezTo>
                    <a:cubicBezTo>
                      <a:pt x="102" y="103"/>
                      <a:pt x="102" y="103"/>
                      <a:pt x="102" y="103"/>
                    </a:cubicBezTo>
                    <a:cubicBezTo>
                      <a:pt x="102" y="103"/>
                      <a:pt x="102" y="103"/>
                      <a:pt x="102" y="103"/>
                    </a:cubicBezTo>
                    <a:cubicBezTo>
                      <a:pt x="204" y="13"/>
                      <a:pt x="204" y="13"/>
                      <a:pt x="204" y="13"/>
                    </a:cubicBezTo>
                    <a:cubicBezTo>
                      <a:pt x="236" y="30"/>
                      <a:pt x="236" y="30"/>
                      <a:pt x="236" y="30"/>
                    </a:cubicBezTo>
                    <a:cubicBezTo>
                      <a:pt x="239" y="32"/>
                      <a:pt x="243" y="31"/>
                      <a:pt x="244" y="28"/>
                    </a:cubicBezTo>
                    <a:cubicBezTo>
                      <a:pt x="246" y="25"/>
                      <a:pt x="244" y="22"/>
                      <a:pt x="241" y="2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37" name="Freeform 42">
                <a:extLst>
                  <a:ext uri="{FF2B5EF4-FFF2-40B4-BE49-F238E27FC236}">
                    <a16:creationId xmlns:a16="http://schemas.microsoft.com/office/drawing/2014/main" id="{13069BE3-F2BE-A54E-AB59-FB2353910A74}"/>
                  </a:ext>
                </a:extLst>
              </p:cNvPr>
              <p:cNvSpPr>
                <a:spLocks/>
              </p:cNvSpPr>
              <p:nvPr/>
            </p:nvSpPr>
            <p:spPr bwMode="auto">
              <a:xfrm>
                <a:off x="5586413" y="1398588"/>
                <a:ext cx="76200" cy="73025"/>
              </a:xfrm>
              <a:custGeom>
                <a:avLst/>
                <a:gdLst>
                  <a:gd name="T0" fmla="*/ 22 w 32"/>
                  <a:gd name="T1" fmla="*/ 4 h 31"/>
                  <a:gd name="T2" fmla="*/ 4 w 32"/>
                  <a:gd name="T3" fmla="*/ 8 h 31"/>
                  <a:gd name="T4" fmla="*/ 10 w 32"/>
                  <a:gd name="T5" fmla="*/ 27 h 31"/>
                  <a:gd name="T6" fmla="*/ 29 w 32"/>
                  <a:gd name="T7" fmla="*/ 22 h 31"/>
                  <a:gd name="T8" fmla="*/ 22 w 32"/>
                  <a:gd name="T9" fmla="*/ 4 h 31"/>
                </a:gdLst>
                <a:ahLst/>
                <a:cxnLst>
                  <a:cxn ang="0">
                    <a:pos x="T0" y="T1"/>
                  </a:cxn>
                  <a:cxn ang="0">
                    <a:pos x="T2" y="T3"/>
                  </a:cxn>
                  <a:cxn ang="0">
                    <a:pos x="T4" y="T5"/>
                  </a:cxn>
                  <a:cxn ang="0">
                    <a:pos x="T6" y="T7"/>
                  </a:cxn>
                  <a:cxn ang="0">
                    <a:pos x="T8" y="T9"/>
                  </a:cxn>
                </a:cxnLst>
                <a:rect l="0" t="0" r="r" b="b"/>
                <a:pathLst>
                  <a:path w="32" h="31">
                    <a:moveTo>
                      <a:pt x="22" y="4"/>
                    </a:moveTo>
                    <a:cubicBezTo>
                      <a:pt x="15" y="0"/>
                      <a:pt x="7" y="2"/>
                      <a:pt x="4" y="8"/>
                    </a:cubicBezTo>
                    <a:cubicBezTo>
                      <a:pt x="0" y="15"/>
                      <a:pt x="3" y="23"/>
                      <a:pt x="10" y="27"/>
                    </a:cubicBezTo>
                    <a:cubicBezTo>
                      <a:pt x="17" y="31"/>
                      <a:pt x="25" y="29"/>
                      <a:pt x="29" y="22"/>
                    </a:cubicBezTo>
                    <a:cubicBezTo>
                      <a:pt x="32" y="16"/>
                      <a:pt x="29" y="7"/>
                      <a:pt x="22"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38" name="Freeform 43">
                <a:extLst>
                  <a:ext uri="{FF2B5EF4-FFF2-40B4-BE49-F238E27FC236}">
                    <a16:creationId xmlns:a16="http://schemas.microsoft.com/office/drawing/2014/main" id="{B42F797A-96E6-CF47-8347-883B223B7A8F}"/>
                  </a:ext>
                </a:extLst>
              </p:cNvPr>
              <p:cNvSpPr>
                <a:spLocks/>
              </p:cNvSpPr>
              <p:nvPr/>
            </p:nvSpPr>
            <p:spPr bwMode="auto">
              <a:xfrm>
                <a:off x="5745163" y="1482725"/>
                <a:ext cx="73025" cy="74613"/>
              </a:xfrm>
              <a:custGeom>
                <a:avLst/>
                <a:gdLst>
                  <a:gd name="T0" fmla="*/ 21 w 31"/>
                  <a:gd name="T1" fmla="*/ 4 h 31"/>
                  <a:gd name="T2" fmla="*/ 3 w 31"/>
                  <a:gd name="T3" fmla="*/ 9 h 31"/>
                  <a:gd name="T4" fmla="*/ 9 w 31"/>
                  <a:gd name="T5" fmla="*/ 27 h 31"/>
                  <a:gd name="T6" fmla="*/ 28 w 31"/>
                  <a:gd name="T7" fmla="*/ 22 h 31"/>
                  <a:gd name="T8" fmla="*/ 21 w 31"/>
                  <a:gd name="T9" fmla="*/ 4 h 31"/>
                </a:gdLst>
                <a:ahLst/>
                <a:cxnLst>
                  <a:cxn ang="0">
                    <a:pos x="T0" y="T1"/>
                  </a:cxn>
                  <a:cxn ang="0">
                    <a:pos x="T2" y="T3"/>
                  </a:cxn>
                  <a:cxn ang="0">
                    <a:pos x="T4" y="T5"/>
                  </a:cxn>
                  <a:cxn ang="0">
                    <a:pos x="T6" y="T7"/>
                  </a:cxn>
                  <a:cxn ang="0">
                    <a:pos x="T8" y="T9"/>
                  </a:cxn>
                </a:cxnLst>
                <a:rect l="0" t="0" r="r" b="b"/>
                <a:pathLst>
                  <a:path w="31" h="31">
                    <a:moveTo>
                      <a:pt x="21" y="4"/>
                    </a:moveTo>
                    <a:cubicBezTo>
                      <a:pt x="14" y="0"/>
                      <a:pt x="6" y="2"/>
                      <a:pt x="3" y="9"/>
                    </a:cubicBezTo>
                    <a:cubicBezTo>
                      <a:pt x="0" y="15"/>
                      <a:pt x="2" y="23"/>
                      <a:pt x="9" y="27"/>
                    </a:cubicBezTo>
                    <a:cubicBezTo>
                      <a:pt x="16" y="31"/>
                      <a:pt x="25" y="29"/>
                      <a:pt x="28" y="22"/>
                    </a:cubicBezTo>
                    <a:cubicBezTo>
                      <a:pt x="31" y="16"/>
                      <a:pt x="28" y="7"/>
                      <a:pt x="21"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grpSp>
        <p:sp>
          <p:nvSpPr>
            <p:cNvPr id="21" name="Freeform 44">
              <a:extLst>
                <a:ext uri="{FF2B5EF4-FFF2-40B4-BE49-F238E27FC236}">
                  <a16:creationId xmlns:a16="http://schemas.microsoft.com/office/drawing/2014/main" id="{60C92EA6-0540-C249-884D-6E55C108E92E}"/>
                </a:ext>
              </a:extLst>
            </p:cNvPr>
            <p:cNvSpPr>
              <a:spLocks/>
            </p:cNvSpPr>
            <p:nvPr/>
          </p:nvSpPr>
          <p:spPr bwMode="auto">
            <a:xfrm>
              <a:off x="7377777" y="4958895"/>
              <a:ext cx="247414" cy="345348"/>
            </a:xfrm>
            <a:custGeom>
              <a:avLst/>
              <a:gdLst>
                <a:gd name="T0" fmla="*/ 99 w 129"/>
                <a:gd name="T1" fmla="*/ 180 h 180"/>
                <a:gd name="T2" fmla="*/ 82 w 129"/>
                <a:gd name="T3" fmla="*/ 176 h 180"/>
                <a:gd name="T4" fmla="*/ 75 w 129"/>
                <a:gd name="T5" fmla="*/ 156 h 180"/>
                <a:gd name="T6" fmla="*/ 41 w 129"/>
                <a:gd name="T7" fmla="*/ 137 h 180"/>
                <a:gd name="T8" fmla="*/ 16 w 129"/>
                <a:gd name="T9" fmla="*/ 107 h 180"/>
                <a:gd name="T10" fmla="*/ 43 w 129"/>
                <a:gd name="T11" fmla="*/ 107 h 180"/>
                <a:gd name="T12" fmla="*/ 78 w 129"/>
                <a:gd name="T13" fmla="*/ 133 h 180"/>
                <a:gd name="T14" fmla="*/ 92 w 129"/>
                <a:gd name="T15" fmla="*/ 133 h 180"/>
                <a:gd name="T16" fmla="*/ 95 w 129"/>
                <a:gd name="T17" fmla="*/ 124 h 180"/>
                <a:gd name="T18" fmla="*/ 86 w 129"/>
                <a:gd name="T19" fmla="*/ 113 h 180"/>
                <a:gd name="T20" fmla="*/ 66 w 129"/>
                <a:gd name="T21" fmla="*/ 103 h 180"/>
                <a:gd name="T22" fmla="*/ 39 w 129"/>
                <a:gd name="T23" fmla="*/ 90 h 180"/>
                <a:gd name="T24" fmla="*/ 18 w 129"/>
                <a:gd name="T25" fmla="*/ 73 h 180"/>
                <a:gd name="T26" fmla="*/ 4 w 129"/>
                <a:gd name="T27" fmla="*/ 50 h 180"/>
                <a:gd name="T28" fmla="*/ 6 w 129"/>
                <a:gd name="T29" fmla="*/ 24 h 180"/>
                <a:gd name="T30" fmla="*/ 30 w 129"/>
                <a:gd name="T31" fmla="*/ 17 h 180"/>
                <a:gd name="T32" fmla="*/ 25 w 129"/>
                <a:gd name="T33" fmla="*/ 0 h 180"/>
                <a:gd name="T34" fmla="*/ 43 w 129"/>
                <a:gd name="T35" fmla="*/ 4 h 180"/>
                <a:gd name="T36" fmla="*/ 48 w 129"/>
                <a:gd name="T37" fmla="*/ 21 h 180"/>
                <a:gd name="T38" fmla="*/ 63 w 129"/>
                <a:gd name="T39" fmla="*/ 27 h 180"/>
                <a:gd name="T40" fmla="*/ 78 w 129"/>
                <a:gd name="T41" fmla="*/ 37 h 180"/>
                <a:gd name="T42" fmla="*/ 102 w 129"/>
                <a:gd name="T43" fmla="*/ 63 h 180"/>
                <a:gd name="T44" fmla="*/ 77 w 129"/>
                <a:gd name="T45" fmla="*/ 65 h 180"/>
                <a:gd name="T46" fmla="*/ 49 w 129"/>
                <a:gd name="T47" fmla="*/ 44 h 180"/>
                <a:gd name="T48" fmla="*/ 34 w 129"/>
                <a:gd name="T49" fmla="*/ 52 h 180"/>
                <a:gd name="T50" fmla="*/ 42 w 129"/>
                <a:gd name="T51" fmla="*/ 62 h 180"/>
                <a:gd name="T52" fmla="*/ 58 w 129"/>
                <a:gd name="T53" fmla="*/ 70 h 180"/>
                <a:gd name="T54" fmla="*/ 96 w 129"/>
                <a:gd name="T55" fmla="*/ 89 h 180"/>
                <a:gd name="T56" fmla="*/ 126 w 129"/>
                <a:gd name="T57" fmla="*/ 127 h 180"/>
                <a:gd name="T58" fmla="*/ 127 w 129"/>
                <a:gd name="T59" fmla="*/ 148 h 180"/>
                <a:gd name="T60" fmla="*/ 114 w 129"/>
                <a:gd name="T61" fmla="*/ 159 h 180"/>
                <a:gd name="T62" fmla="*/ 104 w 129"/>
                <a:gd name="T63" fmla="*/ 161 h 180"/>
                <a:gd name="T64" fmla="*/ 93 w 129"/>
                <a:gd name="T65" fmla="*/ 160 h 180"/>
                <a:gd name="T66" fmla="*/ 99 w 129"/>
                <a:gd name="T6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 h="180">
                  <a:moveTo>
                    <a:pt x="99" y="180"/>
                  </a:moveTo>
                  <a:cubicBezTo>
                    <a:pt x="82" y="176"/>
                    <a:pt x="82" y="176"/>
                    <a:pt x="82" y="176"/>
                  </a:cubicBezTo>
                  <a:cubicBezTo>
                    <a:pt x="75" y="156"/>
                    <a:pt x="75" y="156"/>
                    <a:pt x="75" y="156"/>
                  </a:cubicBezTo>
                  <a:cubicBezTo>
                    <a:pt x="63" y="151"/>
                    <a:pt x="51" y="145"/>
                    <a:pt x="41" y="137"/>
                  </a:cubicBezTo>
                  <a:cubicBezTo>
                    <a:pt x="31" y="129"/>
                    <a:pt x="22" y="119"/>
                    <a:pt x="16" y="107"/>
                  </a:cubicBezTo>
                  <a:cubicBezTo>
                    <a:pt x="43" y="107"/>
                    <a:pt x="43" y="107"/>
                    <a:pt x="43" y="107"/>
                  </a:cubicBezTo>
                  <a:cubicBezTo>
                    <a:pt x="51" y="121"/>
                    <a:pt x="62" y="129"/>
                    <a:pt x="78" y="133"/>
                  </a:cubicBezTo>
                  <a:cubicBezTo>
                    <a:pt x="83" y="134"/>
                    <a:pt x="88" y="135"/>
                    <a:pt x="92" y="133"/>
                  </a:cubicBezTo>
                  <a:cubicBezTo>
                    <a:pt x="96" y="132"/>
                    <a:pt x="96" y="129"/>
                    <a:pt x="95" y="124"/>
                  </a:cubicBezTo>
                  <a:cubicBezTo>
                    <a:pt x="93" y="119"/>
                    <a:pt x="90" y="115"/>
                    <a:pt x="86" y="113"/>
                  </a:cubicBezTo>
                  <a:cubicBezTo>
                    <a:pt x="81" y="110"/>
                    <a:pt x="74" y="107"/>
                    <a:pt x="66" y="103"/>
                  </a:cubicBezTo>
                  <a:cubicBezTo>
                    <a:pt x="56" y="99"/>
                    <a:pt x="46" y="94"/>
                    <a:pt x="39" y="90"/>
                  </a:cubicBezTo>
                  <a:cubicBezTo>
                    <a:pt x="31" y="86"/>
                    <a:pt x="24" y="80"/>
                    <a:pt x="18" y="73"/>
                  </a:cubicBezTo>
                  <a:cubicBezTo>
                    <a:pt x="12" y="67"/>
                    <a:pt x="7" y="59"/>
                    <a:pt x="4" y="50"/>
                  </a:cubicBezTo>
                  <a:cubicBezTo>
                    <a:pt x="0" y="38"/>
                    <a:pt x="1" y="30"/>
                    <a:pt x="6" y="24"/>
                  </a:cubicBezTo>
                  <a:cubicBezTo>
                    <a:pt x="11" y="18"/>
                    <a:pt x="19" y="16"/>
                    <a:pt x="30" y="17"/>
                  </a:cubicBezTo>
                  <a:cubicBezTo>
                    <a:pt x="25" y="0"/>
                    <a:pt x="25" y="0"/>
                    <a:pt x="25" y="0"/>
                  </a:cubicBezTo>
                  <a:cubicBezTo>
                    <a:pt x="43" y="4"/>
                    <a:pt x="43" y="4"/>
                    <a:pt x="43" y="4"/>
                  </a:cubicBezTo>
                  <a:cubicBezTo>
                    <a:pt x="48" y="21"/>
                    <a:pt x="48" y="21"/>
                    <a:pt x="48" y="21"/>
                  </a:cubicBezTo>
                  <a:cubicBezTo>
                    <a:pt x="53" y="22"/>
                    <a:pt x="58" y="24"/>
                    <a:pt x="63" y="27"/>
                  </a:cubicBezTo>
                  <a:cubicBezTo>
                    <a:pt x="68" y="30"/>
                    <a:pt x="73" y="33"/>
                    <a:pt x="78" y="37"/>
                  </a:cubicBezTo>
                  <a:cubicBezTo>
                    <a:pt x="87" y="44"/>
                    <a:pt x="95" y="52"/>
                    <a:pt x="102" y="63"/>
                  </a:cubicBezTo>
                  <a:cubicBezTo>
                    <a:pt x="77" y="65"/>
                    <a:pt x="77" y="65"/>
                    <a:pt x="77" y="65"/>
                  </a:cubicBezTo>
                  <a:cubicBezTo>
                    <a:pt x="70" y="54"/>
                    <a:pt x="61" y="47"/>
                    <a:pt x="49" y="44"/>
                  </a:cubicBezTo>
                  <a:cubicBezTo>
                    <a:pt x="36" y="41"/>
                    <a:pt x="31" y="43"/>
                    <a:pt x="34" y="52"/>
                  </a:cubicBezTo>
                  <a:cubicBezTo>
                    <a:pt x="35" y="56"/>
                    <a:pt x="38" y="59"/>
                    <a:pt x="42" y="62"/>
                  </a:cubicBezTo>
                  <a:cubicBezTo>
                    <a:pt x="45" y="64"/>
                    <a:pt x="51" y="67"/>
                    <a:pt x="58" y="70"/>
                  </a:cubicBezTo>
                  <a:cubicBezTo>
                    <a:pt x="76" y="78"/>
                    <a:pt x="88" y="84"/>
                    <a:pt x="96" y="89"/>
                  </a:cubicBezTo>
                  <a:cubicBezTo>
                    <a:pt x="112" y="100"/>
                    <a:pt x="122" y="113"/>
                    <a:pt x="126" y="127"/>
                  </a:cubicBezTo>
                  <a:cubicBezTo>
                    <a:pt x="129" y="135"/>
                    <a:pt x="129" y="142"/>
                    <a:pt x="127" y="148"/>
                  </a:cubicBezTo>
                  <a:cubicBezTo>
                    <a:pt x="125" y="153"/>
                    <a:pt x="120" y="157"/>
                    <a:pt x="114" y="159"/>
                  </a:cubicBezTo>
                  <a:cubicBezTo>
                    <a:pt x="111" y="160"/>
                    <a:pt x="108" y="161"/>
                    <a:pt x="104" y="161"/>
                  </a:cubicBezTo>
                  <a:cubicBezTo>
                    <a:pt x="101" y="161"/>
                    <a:pt x="97" y="161"/>
                    <a:pt x="93" y="160"/>
                  </a:cubicBezTo>
                  <a:lnTo>
                    <a:pt x="99" y="180"/>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7165D6D0-2F6A-9A43-9BAE-D0B409590C90}"/>
                </a:ext>
              </a:extLst>
            </p:cNvPr>
            <p:cNvGrpSpPr/>
            <p:nvPr/>
          </p:nvGrpSpPr>
          <p:grpSpPr>
            <a:xfrm>
              <a:off x="6724450" y="5119971"/>
              <a:ext cx="349214" cy="409779"/>
              <a:chOff x="6500813" y="5257800"/>
              <a:chExt cx="430212" cy="504825"/>
            </a:xfrm>
            <a:solidFill>
              <a:schemeClr val="bg1"/>
            </a:solidFill>
          </p:grpSpPr>
          <p:sp>
            <p:nvSpPr>
              <p:cNvPr id="27" name="Freeform 45">
                <a:extLst>
                  <a:ext uri="{FF2B5EF4-FFF2-40B4-BE49-F238E27FC236}">
                    <a16:creationId xmlns:a16="http://schemas.microsoft.com/office/drawing/2014/main" id="{CF543930-F78B-C44B-AC1D-94875915AA02}"/>
                  </a:ext>
                </a:extLst>
              </p:cNvPr>
              <p:cNvSpPr>
                <a:spLocks/>
              </p:cNvSpPr>
              <p:nvPr/>
            </p:nvSpPr>
            <p:spPr bwMode="auto">
              <a:xfrm>
                <a:off x="6500813" y="5692775"/>
                <a:ext cx="55562" cy="69850"/>
              </a:xfrm>
              <a:custGeom>
                <a:avLst/>
                <a:gdLst>
                  <a:gd name="T0" fmla="*/ 21 w 23"/>
                  <a:gd name="T1" fmla="*/ 27 h 29"/>
                  <a:gd name="T2" fmla="*/ 15 w 23"/>
                  <a:gd name="T3" fmla="*/ 27 h 29"/>
                  <a:gd name="T4" fmla="*/ 2 w 23"/>
                  <a:gd name="T5" fmla="*/ 9 h 29"/>
                  <a:gd name="T6" fmla="*/ 2 w 23"/>
                  <a:gd name="T7" fmla="*/ 2 h 29"/>
                  <a:gd name="T8" fmla="*/ 8 w 23"/>
                  <a:gd name="T9" fmla="*/ 2 h 29"/>
                  <a:gd name="T10" fmla="*/ 22 w 23"/>
                  <a:gd name="T11" fmla="*/ 20 h 29"/>
                  <a:gd name="T12" fmla="*/ 21 w 23"/>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21" y="27"/>
                    </a:moveTo>
                    <a:cubicBezTo>
                      <a:pt x="19" y="29"/>
                      <a:pt x="16" y="29"/>
                      <a:pt x="15" y="27"/>
                    </a:cubicBezTo>
                    <a:cubicBezTo>
                      <a:pt x="2" y="9"/>
                      <a:pt x="2" y="9"/>
                      <a:pt x="2" y="9"/>
                    </a:cubicBezTo>
                    <a:cubicBezTo>
                      <a:pt x="0" y="7"/>
                      <a:pt x="1" y="4"/>
                      <a:pt x="2" y="2"/>
                    </a:cubicBezTo>
                    <a:cubicBezTo>
                      <a:pt x="4" y="0"/>
                      <a:pt x="7" y="0"/>
                      <a:pt x="8" y="2"/>
                    </a:cubicBezTo>
                    <a:cubicBezTo>
                      <a:pt x="22" y="20"/>
                      <a:pt x="22" y="20"/>
                      <a:pt x="22" y="20"/>
                    </a:cubicBezTo>
                    <a:cubicBezTo>
                      <a:pt x="23" y="22"/>
                      <a:pt x="23" y="25"/>
                      <a:pt x="21" y="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28" name="Freeform 46">
                <a:extLst>
                  <a:ext uri="{FF2B5EF4-FFF2-40B4-BE49-F238E27FC236}">
                    <a16:creationId xmlns:a16="http://schemas.microsoft.com/office/drawing/2014/main" id="{531C2677-BAC4-894A-9D9F-403587921D5A}"/>
                  </a:ext>
                </a:extLst>
              </p:cNvPr>
              <p:cNvSpPr>
                <a:spLocks/>
              </p:cNvSpPr>
              <p:nvPr/>
            </p:nvSpPr>
            <p:spPr bwMode="auto">
              <a:xfrm>
                <a:off x="6505575" y="5667375"/>
                <a:ext cx="69850" cy="92075"/>
              </a:xfrm>
              <a:custGeom>
                <a:avLst/>
                <a:gdLst>
                  <a:gd name="T0" fmla="*/ 0 w 29"/>
                  <a:gd name="T1" fmla="*/ 12 h 39"/>
                  <a:gd name="T2" fmla="*/ 20 w 29"/>
                  <a:gd name="T3" fmla="*/ 39 h 39"/>
                  <a:gd name="T4" fmla="*/ 24 w 29"/>
                  <a:gd name="T5" fmla="*/ 38 h 39"/>
                  <a:gd name="T6" fmla="*/ 29 w 29"/>
                  <a:gd name="T7" fmla="*/ 37 h 39"/>
                  <a:gd name="T8" fmla="*/ 2 w 29"/>
                  <a:gd name="T9" fmla="*/ 0 h 39"/>
                  <a:gd name="T10" fmla="*/ 2 w 29"/>
                  <a:gd name="T11" fmla="*/ 1 h 39"/>
                  <a:gd name="T12" fmla="*/ 0 w 29"/>
                  <a:gd name="T13" fmla="*/ 12 h 39"/>
                </a:gdLst>
                <a:ahLst/>
                <a:cxnLst>
                  <a:cxn ang="0">
                    <a:pos x="T0" y="T1"/>
                  </a:cxn>
                  <a:cxn ang="0">
                    <a:pos x="T2" y="T3"/>
                  </a:cxn>
                  <a:cxn ang="0">
                    <a:pos x="T4" y="T5"/>
                  </a:cxn>
                  <a:cxn ang="0">
                    <a:pos x="T6" y="T7"/>
                  </a:cxn>
                  <a:cxn ang="0">
                    <a:pos x="T8" y="T9"/>
                  </a:cxn>
                  <a:cxn ang="0">
                    <a:pos x="T10" y="T11"/>
                  </a:cxn>
                  <a:cxn ang="0">
                    <a:pos x="T12" y="T13"/>
                  </a:cxn>
                </a:cxnLst>
                <a:rect l="0" t="0" r="r" b="b"/>
                <a:pathLst>
                  <a:path w="29" h="39">
                    <a:moveTo>
                      <a:pt x="0" y="12"/>
                    </a:moveTo>
                    <a:cubicBezTo>
                      <a:pt x="20" y="39"/>
                      <a:pt x="20" y="39"/>
                      <a:pt x="20" y="39"/>
                    </a:cubicBezTo>
                    <a:cubicBezTo>
                      <a:pt x="20" y="39"/>
                      <a:pt x="22" y="39"/>
                      <a:pt x="24" y="38"/>
                    </a:cubicBezTo>
                    <a:cubicBezTo>
                      <a:pt x="26" y="38"/>
                      <a:pt x="28" y="38"/>
                      <a:pt x="29" y="37"/>
                    </a:cubicBezTo>
                    <a:cubicBezTo>
                      <a:pt x="2" y="0"/>
                      <a:pt x="2" y="0"/>
                      <a:pt x="2" y="0"/>
                    </a:cubicBezTo>
                    <a:cubicBezTo>
                      <a:pt x="2" y="1"/>
                      <a:pt x="2" y="1"/>
                      <a:pt x="2" y="1"/>
                    </a:cubicBezTo>
                    <a:cubicBezTo>
                      <a:pt x="2" y="2"/>
                      <a:pt x="0" y="10"/>
                      <a:pt x="0" y="1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29" name="Freeform 47">
                <a:extLst>
                  <a:ext uri="{FF2B5EF4-FFF2-40B4-BE49-F238E27FC236}">
                    <a16:creationId xmlns:a16="http://schemas.microsoft.com/office/drawing/2014/main" id="{83AF6103-28BF-6D4C-96D7-D0B821B038C0}"/>
                  </a:ext>
                </a:extLst>
              </p:cNvPr>
              <p:cNvSpPr>
                <a:spLocks/>
              </p:cNvSpPr>
              <p:nvPr/>
            </p:nvSpPr>
            <p:spPr bwMode="auto">
              <a:xfrm>
                <a:off x="6546850" y="5614988"/>
                <a:ext cx="73025" cy="101600"/>
              </a:xfrm>
              <a:custGeom>
                <a:avLst/>
                <a:gdLst>
                  <a:gd name="T0" fmla="*/ 30 w 31"/>
                  <a:gd name="T1" fmla="*/ 42 h 43"/>
                  <a:gd name="T2" fmla="*/ 27 w 31"/>
                  <a:gd name="T3" fmla="*/ 42 h 43"/>
                  <a:gd name="T4" fmla="*/ 0 w 31"/>
                  <a:gd name="T5" fmla="*/ 6 h 43"/>
                  <a:gd name="T6" fmla="*/ 1 w 31"/>
                  <a:gd name="T7" fmla="*/ 2 h 43"/>
                  <a:gd name="T8" fmla="*/ 4 w 31"/>
                  <a:gd name="T9" fmla="*/ 1 h 43"/>
                  <a:gd name="T10" fmla="*/ 31 w 31"/>
                  <a:gd name="T11" fmla="*/ 38 h 43"/>
                  <a:gd name="T12" fmla="*/ 30 w 31"/>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31" h="43">
                    <a:moveTo>
                      <a:pt x="30" y="42"/>
                    </a:moveTo>
                    <a:cubicBezTo>
                      <a:pt x="29" y="43"/>
                      <a:pt x="28" y="43"/>
                      <a:pt x="27" y="42"/>
                    </a:cubicBezTo>
                    <a:cubicBezTo>
                      <a:pt x="0" y="6"/>
                      <a:pt x="0" y="6"/>
                      <a:pt x="0" y="6"/>
                    </a:cubicBezTo>
                    <a:cubicBezTo>
                      <a:pt x="0" y="5"/>
                      <a:pt x="0" y="3"/>
                      <a:pt x="1" y="2"/>
                    </a:cubicBezTo>
                    <a:cubicBezTo>
                      <a:pt x="2" y="0"/>
                      <a:pt x="4" y="0"/>
                      <a:pt x="4" y="1"/>
                    </a:cubicBezTo>
                    <a:cubicBezTo>
                      <a:pt x="31" y="38"/>
                      <a:pt x="31" y="38"/>
                      <a:pt x="31" y="38"/>
                    </a:cubicBezTo>
                    <a:cubicBezTo>
                      <a:pt x="31" y="39"/>
                      <a:pt x="31" y="40"/>
                      <a:pt x="30" y="4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30" name="Freeform 48">
                <a:extLst>
                  <a:ext uri="{FF2B5EF4-FFF2-40B4-BE49-F238E27FC236}">
                    <a16:creationId xmlns:a16="http://schemas.microsoft.com/office/drawing/2014/main" id="{CD88EA28-530F-AA4E-AF2C-707B19FE7B7F}"/>
                  </a:ext>
                </a:extLst>
              </p:cNvPr>
              <p:cNvSpPr>
                <a:spLocks/>
              </p:cNvSpPr>
              <p:nvPr/>
            </p:nvSpPr>
            <p:spPr bwMode="auto">
              <a:xfrm>
                <a:off x="6532563" y="5632450"/>
                <a:ext cx="74612" cy="101600"/>
              </a:xfrm>
              <a:custGeom>
                <a:avLst/>
                <a:gdLst>
                  <a:gd name="T0" fmla="*/ 30 w 32"/>
                  <a:gd name="T1" fmla="*/ 41 h 43"/>
                  <a:gd name="T2" fmla="*/ 27 w 32"/>
                  <a:gd name="T3" fmla="*/ 42 h 43"/>
                  <a:gd name="T4" fmla="*/ 1 w 32"/>
                  <a:gd name="T5" fmla="*/ 5 h 43"/>
                  <a:gd name="T6" fmla="*/ 1 w 32"/>
                  <a:gd name="T7" fmla="*/ 1 h 43"/>
                  <a:gd name="T8" fmla="*/ 4 w 32"/>
                  <a:gd name="T9" fmla="*/ 1 h 43"/>
                  <a:gd name="T10" fmla="*/ 31 w 32"/>
                  <a:gd name="T11" fmla="*/ 37 h 43"/>
                  <a:gd name="T12" fmla="*/ 30 w 32"/>
                  <a:gd name="T13" fmla="*/ 41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1"/>
                    </a:moveTo>
                    <a:cubicBezTo>
                      <a:pt x="29" y="42"/>
                      <a:pt x="28" y="43"/>
                      <a:pt x="27" y="42"/>
                    </a:cubicBezTo>
                    <a:cubicBezTo>
                      <a:pt x="1" y="5"/>
                      <a:pt x="1" y="5"/>
                      <a:pt x="1" y="5"/>
                    </a:cubicBezTo>
                    <a:cubicBezTo>
                      <a:pt x="0" y="4"/>
                      <a:pt x="0" y="2"/>
                      <a:pt x="1" y="1"/>
                    </a:cubicBezTo>
                    <a:cubicBezTo>
                      <a:pt x="2" y="0"/>
                      <a:pt x="4" y="0"/>
                      <a:pt x="4" y="1"/>
                    </a:cubicBezTo>
                    <a:cubicBezTo>
                      <a:pt x="31" y="37"/>
                      <a:pt x="31" y="37"/>
                      <a:pt x="31" y="37"/>
                    </a:cubicBezTo>
                    <a:cubicBezTo>
                      <a:pt x="32" y="38"/>
                      <a:pt x="31" y="40"/>
                      <a:pt x="30" y="4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31" name="Freeform 49">
                <a:extLst>
                  <a:ext uri="{FF2B5EF4-FFF2-40B4-BE49-F238E27FC236}">
                    <a16:creationId xmlns:a16="http://schemas.microsoft.com/office/drawing/2014/main" id="{F83EBA28-B09C-B341-B55D-AF366277E834}"/>
                  </a:ext>
                </a:extLst>
              </p:cNvPr>
              <p:cNvSpPr>
                <a:spLocks/>
              </p:cNvSpPr>
              <p:nvPr/>
            </p:nvSpPr>
            <p:spPr bwMode="auto">
              <a:xfrm>
                <a:off x="6518275" y="5646738"/>
                <a:ext cx="74612" cy="101600"/>
              </a:xfrm>
              <a:custGeom>
                <a:avLst/>
                <a:gdLst>
                  <a:gd name="T0" fmla="*/ 30 w 32"/>
                  <a:gd name="T1" fmla="*/ 42 h 43"/>
                  <a:gd name="T2" fmla="*/ 27 w 32"/>
                  <a:gd name="T3" fmla="*/ 42 h 43"/>
                  <a:gd name="T4" fmla="*/ 1 w 32"/>
                  <a:gd name="T5" fmla="*/ 6 h 43"/>
                  <a:gd name="T6" fmla="*/ 1 w 32"/>
                  <a:gd name="T7" fmla="*/ 2 h 43"/>
                  <a:gd name="T8" fmla="*/ 5 w 32"/>
                  <a:gd name="T9" fmla="*/ 1 h 43"/>
                  <a:gd name="T10" fmla="*/ 31 w 32"/>
                  <a:gd name="T11" fmla="*/ 38 h 43"/>
                  <a:gd name="T12" fmla="*/ 30 w 32"/>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2"/>
                    </a:moveTo>
                    <a:cubicBezTo>
                      <a:pt x="29" y="43"/>
                      <a:pt x="28" y="43"/>
                      <a:pt x="27" y="42"/>
                    </a:cubicBezTo>
                    <a:cubicBezTo>
                      <a:pt x="1" y="6"/>
                      <a:pt x="1" y="6"/>
                      <a:pt x="1" y="6"/>
                    </a:cubicBezTo>
                    <a:cubicBezTo>
                      <a:pt x="0" y="5"/>
                      <a:pt x="0" y="3"/>
                      <a:pt x="1" y="2"/>
                    </a:cubicBezTo>
                    <a:cubicBezTo>
                      <a:pt x="3" y="1"/>
                      <a:pt x="4" y="0"/>
                      <a:pt x="5" y="1"/>
                    </a:cubicBezTo>
                    <a:cubicBezTo>
                      <a:pt x="31" y="38"/>
                      <a:pt x="31" y="38"/>
                      <a:pt x="31" y="38"/>
                    </a:cubicBezTo>
                    <a:cubicBezTo>
                      <a:pt x="32" y="39"/>
                      <a:pt x="32" y="41"/>
                      <a:pt x="30" y="4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32" name="Freeform 50">
                <a:extLst>
                  <a:ext uri="{FF2B5EF4-FFF2-40B4-BE49-F238E27FC236}">
                    <a16:creationId xmlns:a16="http://schemas.microsoft.com/office/drawing/2014/main" id="{B22A8293-50A1-6348-AE13-97EC60D3931F}"/>
                  </a:ext>
                </a:extLst>
              </p:cNvPr>
              <p:cNvSpPr>
                <a:spLocks/>
              </p:cNvSpPr>
              <p:nvPr/>
            </p:nvSpPr>
            <p:spPr bwMode="auto">
              <a:xfrm>
                <a:off x="6508750" y="5661025"/>
                <a:ext cx="73025" cy="96838"/>
              </a:xfrm>
              <a:custGeom>
                <a:avLst/>
                <a:gdLst>
                  <a:gd name="T0" fmla="*/ 30 w 31"/>
                  <a:gd name="T1" fmla="*/ 41 h 41"/>
                  <a:gd name="T2" fmla="*/ 27 w 31"/>
                  <a:gd name="T3" fmla="*/ 40 h 41"/>
                  <a:gd name="T4" fmla="*/ 1 w 31"/>
                  <a:gd name="T5" fmla="*/ 4 h 41"/>
                  <a:gd name="T6" fmla="*/ 1 w 31"/>
                  <a:gd name="T7" fmla="*/ 1 h 41"/>
                  <a:gd name="T8" fmla="*/ 4 w 31"/>
                  <a:gd name="T9" fmla="*/ 1 h 41"/>
                  <a:gd name="T10" fmla="*/ 30 w 31"/>
                  <a:gd name="T11" fmla="*/ 37 h 41"/>
                  <a:gd name="T12" fmla="*/ 30 w 31"/>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1" h="41">
                    <a:moveTo>
                      <a:pt x="30" y="41"/>
                    </a:moveTo>
                    <a:cubicBezTo>
                      <a:pt x="29" y="41"/>
                      <a:pt x="28" y="41"/>
                      <a:pt x="27" y="40"/>
                    </a:cubicBezTo>
                    <a:cubicBezTo>
                      <a:pt x="1" y="4"/>
                      <a:pt x="1" y="4"/>
                      <a:pt x="1" y="4"/>
                    </a:cubicBezTo>
                    <a:cubicBezTo>
                      <a:pt x="0" y="3"/>
                      <a:pt x="0" y="2"/>
                      <a:pt x="1" y="1"/>
                    </a:cubicBezTo>
                    <a:cubicBezTo>
                      <a:pt x="2" y="0"/>
                      <a:pt x="3" y="0"/>
                      <a:pt x="4" y="1"/>
                    </a:cubicBezTo>
                    <a:cubicBezTo>
                      <a:pt x="30" y="37"/>
                      <a:pt x="30" y="37"/>
                      <a:pt x="30" y="37"/>
                    </a:cubicBezTo>
                    <a:cubicBezTo>
                      <a:pt x="31" y="38"/>
                      <a:pt x="31" y="40"/>
                      <a:pt x="30" y="4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33" name="Freeform 51">
                <a:extLst>
                  <a:ext uri="{FF2B5EF4-FFF2-40B4-BE49-F238E27FC236}">
                    <a16:creationId xmlns:a16="http://schemas.microsoft.com/office/drawing/2014/main" id="{CBD2D971-3307-D946-A476-6DA5A82C5538}"/>
                  </a:ext>
                </a:extLst>
              </p:cNvPr>
              <p:cNvSpPr>
                <a:spLocks/>
              </p:cNvSpPr>
              <p:nvPr/>
            </p:nvSpPr>
            <p:spPr bwMode="auto">
              <a:xfrm>
                <a:off x="6557963" y="5599113"/>
                <a:ext cx="76200" cy="103188"/>
              </a:xfrm>
              <a:custGeom>
                <a:avLst/>
                <a:gdLst>
                  <a:gd name="T0" fmla="*/ 31 w 32"/>
                  <a:gd name="T1" fmla="*/ 42 h 44"/>
                  <a:gd name="T2" fmla="*/ 28 w 32"/>
                  <a:gd name="T3" fmla="*/ 43 h 44"/>
                  <a:gd name="T4" fmla="*/ 1 w 32"/>
                  <a:gd name="T5" fmla="*/ 6 h 44"/>
                  <a:gd name="T6" fmla="*/ 2 w 32"/>
                  <a:gd name="T7" fmla="*/ 2 h 44"/>
                  <a:gd name="T8" fmla="*/ 5 w 32"/>
                  <a:gd name="T9" fmla="*/ 1 h 44"/>
                  <a:gd name="T10" fmla="*/ 32 w 32"/>
                  <a:gd name="T11" fmla="*/ 38 h 44"/>
                  <a:gd name="T12" fmla="*/ 31 w 32"/>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32" h="44">
                    <a:moveTo>
                      <a:pt x="31" y="42"/>
                    </a:moveTo>
                    <a:cubicBezTo>
                      <a:pt x="30" y="44"/>
                      <a:pt x="29" y="44"/>
                      <a:pt x="28" y="43"/>
                    </a:cubicBezTo>
                    <a:cubicBezTo>
                      <a:pt x="1" y="6"/>
                      <a:pt x="1" y="6"/>
                      <a:pt x="1" y="6"/>
                    </a:cubicBezTo>
                    <a:cubicBezTo>
                      <a:pt x="0" y="5"/>
                      <a:pt x="1" y="3"/>
                      <a:pt x="2" y="2"/>
                    </a:cubicBezTo>
                    <a:cubicBezTo>
                      <a:pt x="3" y="1"/>
                      <a:pt x="4" y="0"/>
                      <a:pt x="5" y="1"/>
                    </a:cubicBezTo>
                    <a:cubicBezTo>
                      <a:pt x="32" y="38"/>
                      <a:pt x="32" y="38"/>
                      <a:pt x="32" y="38"/>
                    </a:cubicBezTo>
                    <a:cubicBezTo>
                      <a:pt x="32" y="39"/>
                      <a:pt x="32" y="41"/>
                      <a:pt x="31" y="4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34" name="Freeform 52">
                <a:extLst>
                  <a:ext uri="{FF2B5EF4-FFF2-40B4-BE49-F238E27FC236}">
                    <a16:creationId xmlns:a16="http://schemas.microsoft.com/office/drawing/2014/main" id="{E058C9E0-A526-D44A-858F-431CA957F613}"/>
                  </a:ext>
                </a:extLst>
              </p:cNvPr>
              <p:cNvSpPr>
                <a:spLocks noEditPoints="1"/>
              </p:cNvSpPr>
              <p:nvPr/>
            </p:nvSpPr>
            <p:spPr bwMode="auto">
              <a:xfrm>
                <a:off x="6577013" y="5257800"/>
                <a:ext cx="354012" cy="423863"/>
              </a:xfrm>
              <a:custGeom>
                <a:avLst/>
                <a:gdLst>
                  <a:gd name="T0" fmla="*/ 1 w 150"/>
                  <a:gd name="T1" fmla="*/ 142 h 179"/>
                  <a:gd name="T2" fmla="*/ 0 w 150"/>
                  <a:gd name="T3" fmla="*/ 140 h 179"/>
                  <a:gd name="T4" fmla="*/ 0 w 150"/>
                  <a:gd name="T5" fmla="*/ 138 h 179"/>
                  <a:gd name="T6" fmla="*/ 6 w 150"/>
                  <a:gd name="T7" fmla="*/ 120 h 179"/>
                  <a:gd name="T8" fmla="*/ 9 w 150"/>
                  <a:gd name="T9" fmla="*/ 115 h 179"/>
                  <a:gd name="T10" fmla="*/ 15 w 150"/>
                  <a:gd name="T11" fmla="*/ 107 h 179"/>
                  <a:gd name="T12" fmla="*/ 23 w 150"/>
                  <a:gd name="T13" fmla="*/ 88 h 179"/>
                  <a:gd name="T14" fmla="*/ 24 w 150"/>
                  <a:gd name="T15" fmla="*/ 83 h 179"/>
                  <a:gd name="T16" fmla="*/ 26 w 150"/>
                  <a:gd name="T17" fmla="*/ 80 h 179"/>
                  <a:gd name="T18" fmla="*/ 34 w 150"/>
                  <a:gd name="T19" fmla="*/ 57 h 179"/>
                  <a:gd name="T20" fmla="*/ 52 w 150"/>
                  <a:gd name="T21" fmla="*/ 28 h 179"/>
                  <a:gd name="T22" fmla="*/ 55 w 150"/>
                  <a:gd name="T23" fmla="*/ 25 h 179"/>
                  <a:gd name="T24" fmla="*/ 78 w 150"/>
                  <a:gd name="T25" fmla="*/ 7 h 179"/>
                  <a:gd name="T26" fmla="*/ 98 w 150"/>
                  <a:gd name="T27" fmla="*/ 2 h 179"/>
                  <a:gd name="T28" fmla="*/ 135 w 150"/>
                  <a:gd name="T29" fmla="*/ 17 h 179"/>
                  <a:gd name="T30" fmla="*/ 137 w 150"/>
                  <a:gd name="T31" fmla="*/ 20 h 179"/>
                  <a:gd name="T32" fmla="*/ 147 w 150"/>
                  <a:gd name="T33" fmla="*/ 70 h 179"/>
                  <a:gd name="T34" fmla="*/ 123 w 150"/>
                  <a:gd name="T35" fmla="*/ 122 h 179"/>
                  <a:gd name="T36" fmla="*/ 122 w 150"/>
                  <a:gd name="T37" fmla="*/ 124 h 179"/>
                  <a:gd name="T38" fmla="*/ 81 w 150"/>
                  <a:gd name="T39" fmla="*/ 151 h 179"/>
                  <a:gd name="T40" fmla="*/ 76 w 150"/>
                  <a:gd name="T41" fmla="*/ 153 h 179"/>
                  <a:gd name="T42" fmla="*/ 72 w 150"/>
                  <a:gd name="T43" fmla="*/ 155 h 179"/>
                  <a:gd name="T44" fmla="*/ 55 w 150"/>
                  <a:gd name="T45" fmla="*/ 163 h 179"/>
                  <a:gd name="T46" fmla="*/ 49 w 150"/>
                  <a:gd name="T47" fmla="*/ 168 h 179"/>
                  <a:gd name="T48" fmla="*/ 30 w 150"/>
                  <a:gd name="T49" fmla="*/ 179 h 179"/>
                  <a:gd name="T50" fmla="*/ 28 w 150"/>
                  <a:gd name="T51" fmla="*/ 179 h 179"/>
                  <a:gd name="T52" fmla="*/ 26 w 150"/>
                  <a:gd name="T53" fmla="*/ 176 h 179"/>
                  <a:gd name="T54" fmla="*/ 19 w 150"/>
                  <a:gd name="T55" fmla="*/ 166 h 179"/>
                  <a:gd name="T56" fmla="*/ 12 w 150"/>
                  <a:gd name="T57" fmla="*/ 156 h 179"/>
                  <a:gd name="T58" fmla="*/ 1 w 150"/>
                  <a:gd name="T59" fmla="*/ 142 h 179"/>
                  <a:gd name="T60" fmla="*/ 128 w 150"/>
                  <a:gd name="T61" fmla="*/ 30 h 179"/>
                  <a:gd name="T62" fmla="*/ 126 w 150"/>
                  <a:gd name="T63" fmla="*/ 27 h 179"/>
                  <a:gd name="T64" fmla="*/ 96 w 150"/>
                  <a:gd name="T65" fmla="*/ 15 h 179"/>
                  <a:gd name="T66" fmla="*/ 79 w 150"/>
                  <a:gd name="T67" fmla="*/ 19 h 179"/>
                  <a:gd name="T68" fmla="*/ 61 w 150"/>
                  <a:gd name="T69" fmla="*/ 33 h 179"/>
                  <a:gd name="T70" fmla="*/ 59 w 150"/>
                  <a:gd name="T71" fmla="*/ 36 h 179"/>
                  <a:gd name="T72" fmla="*/ 43 w 150"/>
                  <a:gd name="T73" fmla="*/ 60 h 179"/>
                  <a:gd name="T74" fmla="*/ 35 w 150"/>
                  <a:gd name="T75" fmla="*/ 82 h 179"/>
                  <a:gd name="T76" fmla="*/ 34 w 150"/>
                  <a:gd name="T77" fmla="*/ 85 h 179"/>
                  <a:gd name="T78" fmla="*/ 32 w 150"/>
                  <a:gd name="T79" fmla="*/ 90 h 179"/>
                  <a:gd name="T80" fmla="*/ 23 w 150"/>
                  <a:gd name="T81" fmla="*/ 113 h 179"/>
                  <a:gd name="T82" fmla="*/ 16 w 150"/>
                  <a:gd name="T83" fmla="*/ 122 h 179"/>
                  <a:gd name="T84" fmla="*/ 13 w 150"/>
                  <a:gd name="T85" fmla="*/ 126 h 179"/>
                  <a:gd name="T86" fmla="*/ 11 w 150"/>
                  <a:gd name="T87" fmla="*/ 134 h 179"/>
                  <a:gd name="T88" fmla="*/ 20 w 150"/>
                  <a:gd name="T89" fmla="*/ 146 h 179"/>
                  <a:gd name="T90" fmla="*/ 27 w 150"/>
                  <a:gd name="T91" fmla="*/ 156 h 179"/>
                  <a:gd name="T92" fmla="*/ 34 w 150"/>
                  <a:gd name="T93" fmla="*/ 166 h 179"/>
                  <a:gd name="T94" fmla="*/ 44 w 150"/>
                  <a:gd name="T95" fmla="*/ 159 h 179"/>
                  <a:gd name="T96" fmla="*/ 52 w 150"/>
                  <a:gd name="T97" fmla="*/ 152 h 179"/>
                  <a:gd name="T98" fmla="*/ 70 w 150"/>
                  <a:gd name="T99" fmla="*/ 143 h 179"/>
                  <a:gd name="T100" fmla="*/ 74 w 150"/>
                  <a:gd name="T101" fmla="*/ 141 h 179"/>
                  <a:gd name="T102" fmla="*/ 80 w 150"/>
                  <a:gd name="T103" fmla="*/ 138 h 179"/>
                  <a:gd name="T104" fmla="*/ 116 w 150"/>
                  <a:gd name="T105" fmla="*/ 115 h 179"/>
                  <a:gd name="T106" fmla="*/ 117 w 150"/>
                  <a:gd name="T107" fmla="*/ 114 h 179"/>
                  <a:gd name="T108" fmla="*/ 137 w 150"/>
                  <a:gd name="T109" fmla="*/ 71 h 179"/>
                  <a:gd name="T110" fmla="*/ 128 w 150"/>
                  <a:gd name="T111" fmla="*/ 3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 h="179">
                    <a:moveTo>
                      <a:pt x="1" y="142"/>
                    </a:moveTo>
                    <a:cubicBezTo>
                      <a:pt x="0" y="140"/>
                      <a:pt x="0" y="140"/>
                      <a:pt x="0" y="140"/>
                    </a:cubicBezTo>
                    <a:cubicBezTo>
                      <a:pt x="0" y="138"/>
                      <a:pt x="0" y="138"/>
                      <a:pt x="0" y="138"/>
                    </a:cubicBezTo>
                    <a:cubicBezTo>
                      <a:pt x="1" y="132"/>
                      <a:pt x="2" y="126"/>
                      <a:pt x="6" y="120"/>
                    </a:cubicBezTo>
                    <a:cubicBezTo>
                      <a:pt x="7" y="118"/>
                      <a:pt x="8" y="116"/>
                      <a:pt x="9" y="115"/>
                    </a:cubicBezTo>
                    <a:cubicBezTo>
                      <a:pt x="11" y="112"/>
                      <a:pt x="13" y="109"/>
                      <a:pt x="15" y="107"/>
                    </a:cubicBezTo>
                    <a:cubicBezTo>
                      <a:pt x="18" y="101"/>
                      <a:pt x="20" y="94"/>
                      <a:pt x="23" y="88"/>
                    </a:cubicBezTo>
                    <a:cubicBezTo>
                      <a:pt x="23" y="86"/>
                      <a:pt x="24" y="85"/>
                      <a:pt x="24" y="83"/>
                    </a:cubicBezTo>
                    <a:cubicBezTo>
                      <a:pt x="26" y="80"/>
                      <a:pt x="26" y="80"/>
                      <a:pt x="26" y="80"/>
                    </a:cubicBezTo>
                    <a:cubicBezTo>
                      <a:pt x="28" y="72"/>
                      <a:pt x="31" y="65"/>
                      <a:pt x="34" y="57"/>
                    </a:cubicBezTo>
                    <a:cubicBezTo>
                      <a:pt x="38" y="48"/>
                      <a:pt x="44" y="39"/>
                      <a:pt x="52" y="28"/>
                    </a:cubicBezTo>
                    <a:cubicBezTo>
                      <a:pt x="55" y="25"/>
                      <a:pt x="55" y="25"/>
                      <a:pt x="55" y="25"/>
                    </a:cubicBezTo>
                    <a:cubicBezTo>
                      <a:pt x="62" y="17"/>
                      <a:pt x="70" y="11"/>
                      <a:pt x="78" y="7"/>
                    </a:cubicBezTo>
                    <a:cubicBezTo>
                      <a:pt x="85" y="3"/>
                      <a:pt x="92" y="2"/>
                      <a:pt x="98" y="2"/>
                    </a:cubicBezTo>
                    <a:cubicBezTo>
                      <a:pt x="113" y="0"/>
                      <a:pt x="125" y="5"/>
                      <a:pt x="135" y="17"/>
                    </a:cubicBezTo>
                    <a:cubicBezTo>
                      <a:pt x="137" y="20"/>
                      <a:pt x="137" y="20"/>
                      <a:pt x="137" y="20"/>
                    </a:cubicBezTo>
                    <a:cubicBezTo>
                      <a:pt x="146" y="35"/>
                      <a:pt x="150" y="52"/>
                      <a:pt x="147" y="70"/>
                    </a:cubicBezTo>
                    <a:cubicBezTo>
                      <a:pt x="144" y="89"/>
                      <a:pt x="137" y="106"/>
                      <a:pt x="123" y="122"/>
                    </a:cubicBezTo>
                    <a:cubicBezTo>
                      <a:pt x="122" y="124"/>
                      <a:pt x="122" y="124"/>
                      <a:pt x="122" y="124"/>
                    </a:cubicBezTo>
                    <a:cubicBezTo>
                      <a:pt x="107" y="139"/>
                      <a:pt x="94" y="145"/>
                      <a:pt x="81" y="151"/>
                    </a:cubicBezTo>
                    <a:cubicBezTo>
                      <a:pt x="79" y="151"/>
                      <a:pt x="78" y="152"/>
                      <a:pt x="76" y="153"/>
                    </a:cubicBezTo>
                    <a:cubicBezTo>
                      <a:pt x="74" y="154"/>
                      <a:pt x="73" y="154"/>
                      <a:pt x="72" y="155"/>
                    </a:cubicBezTo>
                    <a:cubicBezTo>
                      <a:pt x="66" y="157"/>
                      <a:pt x="60" y="160"/>
                      <a:pt x="55" y="163"/>
                    </a:cubicBezTo>
                    <a:cubicBezTo>
                      <a:pt x="53" y="164"/>
                      <a:pt x="51" y="166"/>
                      <a:pt x="49" y="168"/>
                    </a:cubicBezTo>
                    <a:cubicBezTo>
                      <a:pt x="43" y="174"/>
                      <a:pt x="36" y="179"/>
                      <a:pt x="30" y="179"/>
                    </a:cubicBezTo>
                    <a:cubicBezTo>
                      <a:pt x="28" y="179"/>
                      <a:pt x="28" y="179"/>
                      <a:pt x="28" y="179"/>
                    </a:cubicBezTo>
                    <a:cubicBezTo>
                      <a:pt x="26" y="176"/>
                      <a:pt x="26" y="176"/>
                      <a:pt x="26" y="176"/>
                    </a:cubicBezTo>
                    <a:cubicBezTo>
                      <a:pt x="23" y="172"/>
                      <a:pt x="21" y="169"/>
                      <a:pt x="19" y="166"/>
                    </a:cubicBezTo>
                    <a:cubicBezTo>
                      <a:pt x="16" y="162"/>
                      <a:pt x="14" y="159"/>
                      <a:pt x="12" y="156"/>
                    </a:cubicBezTo>
                    <a:cubicBezTo>
                      <a:pt x="8" y="150"/>
                      <a:pt x="4" y="146"/>
                      <a:pt x="1" y="142"/>
                    </a:cubicBezTo>
                    <a:close/>
                    <a:moveTo>
                      <a:pt x="128" y="30"/>
                    </a:moveTo>
                    <a:cubicBezTo>
                      <a:pt x="126" y="27"/>
                      <a:pt x="126" y="27"/>
                      <a:pt x="126" y="27"/>
                    </a:cubicBezTo>
                    <a:cubicBezTo>
                      <a:pt x="119" y="17"/>
                      <a:pt x="109" y="13"/>
                      <a:pt x="96" y="15"/>
                    </a:cubicBezTo>
                    <a:cubicBezTo>
                      <a:pt x="91" y="15"/>
                      <a:pt x="85" y="16"/>
                      <a:pt x="79" y="19"/>
                    </a:cubicBezTo>
                    <a:cubicBezTo>
                      <a:pt x="73" y="22"/>
                      <a:pt x="67" y="27"/>
                      <a:pt x="61" y="33"/>
                    </a:cubicBezTo>
                    <a:cubicBezTo>
                      <a:pt x="59" y="36"/>
                      <a:pt x="59" y="36"/>
                      <a:pt x="59" y="36"/>
                    </a:cubicBezTo>
                    <a:cubicBezTo>
                      <a:pt x="51" y="45"/>
                      <a:pt x="47" y="53"/>
                      <a:pt x="43" y="60"/>
                    </a:cubicBezTo>
                    <a:cubicBezTo>
                      <a:pt x="40" y="68"/>
                      <a:pt x="38" y="75"/>
                      <a:pt x="35" y="82"/>
                    </a:cubicBezTo>
                    <a:cubicBezTo>
                      <a:pt x="34" y="85"/>
                      <a:pt x="34" y="85"/>
                      <a:pt x="34" y="85"/>
                    </a:cubicBezTo>
                    <a:cubicBezTo>
                      <a:pt x="33" y="87"/>
                      <a:pt x="33" y="89"/>
                      <a:pt x="32" y="90"/>
                    </a:cubicBezTo>
                    <a:cubicBezTo>
                      <a:pt x="30" y="97"/>
                      <a:pt x="27" y="105"/>
                      <a:pt x="23" y="113"/>
                    </a:cubicBezTo>
                    <a:cubicBezTo>
                      <a:pt x="21" y="116"/>
                      <a:pt x="19" y="119"/>
                      <a:pt x="16" y="122"/>
                    </a:cubicBezTo>
                    <a:cubicBezTo>
                      <a:pt x="15" y="123"/>
                      <a:pt x="14" y="125"/>
                      <a:pt x="13" y="126"/>
                    </a:cubicBezTo>
                    <a:cubicBezTo>
                      <a:pt x="12" y="128"/>
                      <a:pt x="11" y="131"/>
                      <a:pt x="11" y="134"/>
                    </a:cubicBezTo>
                    <a:cubicBezTo>
                      <a:pt x="14" y="137"/>
                      <a:pt x="17" y="141"/>
                      <a:pt x="20" y="146"/>
                    </a:cubicBezTo>
                    <a:cubicBezTo>
                      <a:pt x="23" y="149"/>
                      <a:pt x="25" y="153"/>
                      <a:pt x="27" y="156"/>
                    </a:cubicBezTo>
                    <a:cubicBezTo>
                      <a:pt x="30" y="159"/>
                      <a:pt x="32" y="162"/>
                      <a:pt x="34" y="166"/>
                    </a:cubicBezTo>
                    <a:cubicBezTo>
                      <a:pt x="37" y="165"/>
                      <a:pt x="40" y="162"/>
                      <a:pt x="44" y="159"/>
                    </a:cubicBezTo>
                    <a:cubicBezTo>
                      <a:pt x="47" y="156"/>
                      <a:pt x="49" y="154"/>
                      <a:pt x="52" y="152"/>
                    </a:cubicBezTo>
                    <a:cubicBezTo>
                      <a:pt x="58" y="148"/>
                      <a:pt x="65" y="145"/>
                      <a:pt x="70" y="143"/>
                    </a:cubicBezTo>
                    <a:cubicBezTo>
                      <a:pt x="72" y="142"/>
                      <a:pt x="73" y="142"/>
                      <a:pt x="74" y="141"/>
                    </a:cubicBezTo>
                    <a:cubicBezTo>
                      <a:pt x="76" y="140"/>
                      <a:pt x="78" y="139"/>
                      <a:pt x="80" y="138"/>
                    </a:cubicBezTo>
                    <a:cubicBezTo>
                      <a:pt x="92" y="133"/>
                      <a:pt x="104" y="128"/>
                      <a:pt x="116" y="115"/>
                    </a:cubicBezTo>
                    <a:cubicBezTo>
                      <a:pt x="117" y="114"/>
                      <a:pt x="117" y="114"/>
                      <a:pt x="117" y="114"/>
                    </a:cubicBezTo>
                    <a:cubicBezTo>
                      <a:pt x="128" y="101"/>
                      <a:pt x="135" y="87"/>
                      <a:pt x="137" y="71"/>
                    </a:cubicBezTo>
                    <a:cubicBezTo>
                      <a:pt x="139" y="56"/>
                      <a:pt x="136" y="42"/>
                      <a:pt x="128" y="3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F73CE358-7D04-9640-932D-F66ECB2DA6D9}"/>
                </a:ext>
              </a:extLst>
            </p:cNvPr>
            <p:cNvGrpSpPr/>
            <p:nvPr/>
          </p:nvGrpSpPr>
          <p:grpSpPr>
            <a:xfrm>
              <a:off x="6074989" y="2679337"/>
              <a:ext cx="402047" cy="305402"/>
              <a:chOff x="5700713" y="2251075"/>
              <a:chExt cx="495299" cy="376238"/>
            </a:xfrm>
            <a:solidFill>
              <a:schemeClr val="tx1">
                <a:lumMod val="50000"/>
                <a:lumOff val="50000"/>
              </a:schemeClr>
            </a:solidFill>
          </p:grpSpPr>
          <p:sp>
            <p:nvSpPr>
              <p:cNvPr id="25" name="Freeform 53">
                <a:extLst>
                  <a:ext uri="{FF2B5EF4-FFF2-40B4-BE49-F238E27FC236}">
                    <a16:creationId xmlns:a16="http://schemas.microsoft.com/office/drawing/2014/main" id="{D80DBEF5-0011-A24C-9242-092C56664EE5}"/>
                  </a:ext>
                </a:extLst>
              </p:cNvPr>
              <p:cNvSpPr>
                <a:spLocks noEditPoints="1"/>
              </p:cNvSpPr>
              <p:nvPr/>
            </p:nvSpPr>
            <p:spPr bwMode="auto">
              <a:xfrm>
                <a:off x="5700713" y="2303463"/>
                <a:ext cx="328612" cy="323850"/>
              </a:xfrm>
              <a:custGeom>
                <a:avLst/>
                <a:gdLst>
                  <a:gd name="T0" fmla="*/ 139 w 139"/>
                  <a:gd name="T1" fmla="*/ 78 h 137"/>
                  <a:gd name="T2" fmla="*/ 139 w 139"/>
                  <a:gd name="T3" fmla="*/ 59 h 137"/>
                  <a:gd name="T4" fmla="*/ 125 w 139"/>
                  <a:gd name="T5" fmla="*/ 56 h 137"/>
                  <a:gd name="T6" fmla="*/ 121 w 139"/>
                  <a:gd name="T7" fmla="*/ 46 h 137"/>
                  <a:gd name="T8" fmla="*/ 131 w 139"/>
                  <a:gd name="T9" fmla="*/ 35 h 137"/>
                  <a:gd name="T10" fmla="*/ 120 w 139"/>
                  <a:gd name="T11" fmla="*/ 20 h 137"/>
                  <a:gd name="T12" fmla="*/ 107 w 139"/>
                  <a:gd name="T13" fmla="*/ 26 h 137"/>
                  <a:gd name="T14" fmla="*/ 98 w 139"/>
                  <a:gd name="T15" fmla="*/ 20 h 137"/>
                  <a:gd name="T16" fmla="*/ 99 w 139"/>
                  <a:gd name="T17" fmla="*/ 5 h 137"/>
                  <a:gd name="T18" fmla="*/ 82 w 139"/>
                  <a:gd name="T19" fmla="*/ 0 h 137"/>
                  <a:gd name="T20" fmla="*/ 75 w 139"/>
                  <a:gd name="T21" fmla="*/ 12 h 137"/>
                  <a:gd name="T22" fmla="*/ 69 w 139"/>
                  <a:gd name="T23" fmla="*/ 12 h 137"/>
                  <a:gd name="T24" fmla="*/ 64 w 139"/>
                  <a:gd name="T25" fmla="*/ 12 h 137"/>
                  <a:gd name="T26" fmla="*/ 57 w 139"/>
                  <a:gd name="T27" fmla="*/ 0 h 137"/>
                  <a:gd name="T28" fmla="*/ 39 w 139"/>
                  <a:gd name="T29" fmla="*/ 5 h 137"/>
                  <a:gd name="T30" fmla="*/ 41 w 139"/>
                  <a:gd name="T31" fmla="*/ 20 h 137"/>
                  <a:gd name="T32" fmla="*/ 32 w 139"/>
                  <a:gd name="T33" fmla="*/ 26 h 137"/>
                  <a:gd name="T34" fmla="*/ 19 w 139"/>
                  <a:gd name="T35" fmla="*/ 20 h 137"/>
                  <a:gd name="T36" fmla="*/ 8 w 139"/>
                  <a:gd name="T37" fmla="*/ 35 h 137"/>
                  <a:gd name="T38" fmla="*/ 17 w 139"/>
                  <a:gd name="T39" fmla="*/ 46 h 137"/>
                  <a:gd name="T40" fmla="*/ 14 w 139"/>
                  <a:gd name="T41" fmla="*/ 57 h 137"/>
                  <a:gd name="T42" fmla="*/ 0 w 139"/>
                  <a:gd name="T43" fmla="*/ 60 h 137"/>
                  <a:gd name="T44" fmla="*/ 0 w 139"/>
                  <a:gd name="T45" fmla="*/ 78 h 137"/>
                  <a:gd name="T46" fmla="*/ 14 w 139"/>
                  <a:gd name="T47" fmla="*/ 81 h 137"/>
                  <a:gd name="T48" fmla="*/ 17 w 139"/>
                  <a:gd name="T49" fmla="*/ 91 h 137"/>
                  <a:gd name="T50" fmla="*/ 8 w 139"/>
                  <a:gd name="T51" fmla="*/ 102 h 137"/>
                  <a:gd name="T52" fmla="*/ 19 w 139"/>
                  <a:gd name="T53" fmla="*/ 117 h 137"/>
                  <a:gd name="T54" fmla="*/ 32 w 139"/>
                  <a:gd name="T55" fmla="*/ 111 h 137"/>
                  <a:gd name="T56" fmla="*/ 41 w 139"/>
                  <a:gd name="T57" fmla="*/ 118 h 137"/>
                  <a:gd name="T58" fmla="*/ 39 w 139"/>
                  <a:gd name="T59" fmla="*/ 132 h 137"/>
                  <a:gd name="T60" fmla="*/ 57 w 139"/>
                  <a:gd name="T61" fmla="*/ 137 h 137"/>
                  <a:gd name="T62" fmla="*/ 64 w 139"/>
                  <a:gd name="T63" fmla="*/ 125 h 137"/>
                  <a:gd name="T64" fmla="*/ 69 w 139"/>
                  <a:gd name="T65" fmla="*/ 125 h 137"/>
                  <a:gd name="T66" fmla="*/ 75 w 139"/>
                  <a:gd name="T67" fmla="*/ 125 h 137"/>
                  <a:gd name="T68" fmla="*/ 82 w 139"/>
                  <a:gd name="T69" fmla="*/ 137 h 137"/>
                  <a:gd name="T70" fmla="*/ 100 w 139"/>
                  <a:gd name="T71" fmla="*/ 132 h 137"/>
                  <a:gd name="T72" fmla="*/ 98 w 139"/>
                  <a:gd name="T73" fmla="*/ 118 h 137"/>
                  <a:gd name="T74" fmla="*/ 107 w 139"/>
                  <a:gd name="T75" fmla="*/ 111 h 137"/>
                  <a:gd name="T76" fmla="*/ 120 w 139"/>
                  <a:gd name="T77" fmla="*/ 117 h 137"/>
                  <a:gd name="T78" fmla="*/ 131 w 139"/>
                  <a:gd name="T79" fmla="*/ 102 h 137"/>
                  <a:gd name="T80" fmla="*/ 121 w 139"/>
                  <a:gd name="T81" fmla="*/ 91 h 137"/>
                  <a:gd name="T82" fmla="*/ 125 w 139"/>
                  <a:gd name="T83" fmla="*/ 81 h 137"/>
                  <a:gd name="T84" fmla="*/ 139 w 139"/>
                  <a:gd name="T85" fmla="*/ 78 h 137"/>
                  <a:gd name="T86" fmla="*/ 69 w 139"/>
                  <a:gd name="T87" fmla="*/ 109 h 137"/>
                  <a:gd name="T88" fmla="*/ 29 w 139"/>
                  <a:gd name="T89" fmla="*/ 69 h 137"/>
                  <a:gd name="T90" fmla="*/ 69 w 139"/>
                  <a:gd name="T91" fmla="*/ 28 h 137"/>
                  <a:gd name="T92" fmla="*/ 110 w 139"/>
                  <a:gd name="T93" fmla="*/ 69 h 137"/>
                  <a:gd name="T94" fmla="*/ 69 w 139"/>
                  <a:gd name="T9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 h="137">
                    <a:moveTo>
                      <a:pt x="139" y="78"/>
                    </a:moveTo>
                    <a:cubicBezTo>
                      <a:pt x="139" y="59"/>
                      <a:pt x="139" y="59"/>
                      <a:pt x="139" y="59"/>
                    </a:cubicBezTo>
                    <a:cubicBezTo>
                      <a:pt x="125" y="56"/>
                      <a:pt x="125" y="56"/>
                      <a:pt x="125" y="56"/>
                    </a:cubicBezTo>
                    <a:cubicBezTo>
                      <a:pt x="124" y="53"/>
                      <a:pt x="123" y="49"/>
                      <a:pt x="121" y="46"/>
                    </a:cubicBezTo>
                    <a:cubicBezTo>
                      <a:pt x="131" y="35"/>
                      <a:pt x="131" y="35"/>
                      <a:pt x="131" y="35"/>
                    </a:cubicBezTo>
                    <a:cubicBezTo>
                      <a:pt x="120" y="20"/>
                      <a:pt x="120" y="20"/>
                      <a:pt x="120" y="20"/>
                    </a:cubicBezTo>
                    <a:cubicBezTo>
                      <a:pt x="107" y="26"/>
                      <a:pt x="107" y="26"/>
                      <a:pt x="107" y="26"/>
                    </a:cubicBezTo>
                    <a:cubicBezTo>
                      <a:pt x="104" y="24"/>
                      <a:pt x="101" y="21"/>
                      <a:pt x="98" y="20"/>
                    </a:cubicBezTo>
                    <a:cubicBezTo>
                      <a:pt x="99" y="5"/>
                      <a:pt x="99" y="5"/>
                      <a:pt x="99" y="5"/>
                    </a:cubicBezTo>
                    <a:cubicBezTo>
                      <a:pt x="82" y="0"/>
                      <a:pt x="82" y="0"/>
                      <a:pt x="82" y="0"/>
                    </a:cubicBezTo>
                    <a:cubicBezTo>
                      <a:pt x="75" y="12"/>
                      <a:pt x="75" y="12"/>
                      <a:pt x="75" y="12"/>
                    </a:cubicBezTo>
                    <a:cubicBezTo>
                      <a:pt x="73" y="12"/>
                      <a:pt x="71" y="12"/>
                      <a:pt x="69" y="12"/>
                    </a:cubicBezTo>
                    <a:cubicBezTo>
                      <a:pt x="67" y="12"/>
                      <a:pt x="66" y="12"/>
                      <a:pt x="64" y="12"/>
                    </a:cubicBezTo>
                    <a:cubicBezTo>
                      <a:pt x="57" y="0"/>
                      <a:pt x="57" y="0"/>
                      <a:pt x="57" y="0"/>
                    </a:cubicBezTo>
                    <a:cubicBezTo>
                      <a:pt x="39" y="5"/>
                      <a:pt x="39" y="5"/>
                      <a:pt x="39" y="5"/>
                    </a:cubicBezTo>
                    <a:cubicBezTo>
                      <a:pt x="41" y="20"/>
                      <a:pt x="41" y="20"/>
                      <a:pt x="41" y="20"/>
                    </a:cubicBezTo>
                    <a:cubicBezTo>
                      <a:pt x="37" y="21"/>
                      <a:pt x="34" y="24"/>
                      <a:pt x="32" y="26"/>
                    </a:cubicBezTo>
                    <a:cubicBezTo>
                      <a:pt x="19" y="20"/>
                      <a:pt x="19" y="20"/>
                      <a:pt x="19" y="20"/>
                    </a:cubicBezTo>
                    <a:cubicBezTo>
                      <a:pt x="8" y="35"/>
                      <a:pt x="8" y="35"/>
                      <a:pt x="8" y="35"/>
                    </a:cubicBezTo>
                    <a:cubicBezTo>
                      <a:pt x="17" y="46"/>
                      <a:pt x="17" y="46"/>
                      <a:pt x="17" y="46"/>
                    </a:cubicBezTo>
                    <a:cubicBezTo>
                      <a:pt x="16" y="49"/>
                      <a:pt x="15" y="53"/>
                      <a:pt x="14" y="57"/>
                    </a:cubicBezTo>
                    <a:cubicBezTo>
                      <a:pt x="0" y="60"/>
                      <a:pt x="0" y="60"/>
                      <a:pt x="0" y="60"/>
                    </a:cubicBezTo>
                    <a:cubicBezTo>
                      <a:pt x="0" y="78"/>
                      <a:pt x="0" y="78"/>
                      <a:pt x="0" y="78"/>
                    </a:cubicBezTo>
                    <a:cubicBezTo>
                      <a:pt x="14" y="81"/>
                      <a:pt x="14" y="81"/>
                      <a:pt x="14" y="81"/>
                    </a:cubicBezTo>
                    <a:cubicBezTo>
                      <a:pt x="15" y="84"/>
                      <a:pt x="16" y="88"/>
                      <a:pt x="17" y="91"/>
                    </a:cubicBezTo>
                    <a:cubicBezTo>
                      <a:pt x="8" y="102"/>
                      <a:pt x="8" y="102"/>
                      <a:pt x="8" y="102"/>
                    </a:cubicBezTo>
                    <a:cubicBezTo>
                      <a:pt x="19" y="117"/>
                      <a:pt x="19" y="117"/>
                      <a:pt x="19" y="117"/>
                    </a:cubicBezTo>
                    <a:cubicBezTo>
                      <a:pt x="32" y="111"/>
                      <a:pt x="32" y="111"/>
                      <a:pt x="32" y="111"/>
                    </a:cubicBezTo>
                    <a:cubicBezTo>
                      <a:pt x="34" y="113"/>
                      <a:pt x="38" y="116"/>
                      <a:pt x="41" y="118"/>
                    </a:cubicBezTo>
                    <a:cubicBezTo>
                      <a:pt x="39" y="132"/>
                      <a:pt x="39" y="132"/>
                      <a:pt x="39" y="132"/>
                    </a:cubicBezTo>
                    <a:cubicBezTo>
                      <a:pt x="57" y="137"/>
                      <a:pt x="57" y="137"/>
                      <a:pt x="57" y="137"/>
                    </a:cubicBezTo>
                    <a:cubicBezTo>
                      <a:pt x="64" y="125"/>
                      <a:pt x="64" y="125"/>
                      <a:pt x="64" y="125"/>
                    </a:cubicBezTo>
                    <a:cubicBezTo>
                      <a:pt x="66" y="125"/>
                      <a:pt x="68" y="125"/>
                      <a:pt x="69" y="125"/>
                    </a:cubicBezTo>
                    <a:cubicBezTo>
                      <a:pt x="71" y="125"/>
                      <a:pt x="73" y="125"/>
                      <a:pt x="75" y="125"/>
                    </a:cubicBezTo>
                    <a:cubicBezTo>
                      <a:pt x="82" y="137"/>
                      <a:pt x="82" y="137"/>
                      <a:pt x="82" y="137"/>
                    </a:cubicBezTo>
                    <a:cubicBezTo>
                      <a:pt x="100" y="132"/>
                      <a:pt x="100" y="132"/>
                      <a:pt x="100" y="132"/>
                    </a:cubicBezTo>
                    <a:cubicBezTo>
                      <a:pt x="98" y="118"/>
                      <a:pt x="98" y="118"/>
                      <a:pt x="98" y="118"/>
                    </a:cubicBezTo>
                    <a:cubicBezTo>
                      <a:pt x="101" y="116"/>
                      <a:pt x="104" y="113"/>
                      <a:pt x="107" y="111"/>
                    </a:cubicBezTo>
                    <a:cubicBezTo>
                      <a:pt x="120" y="117"/>
                      <a:pt x="120" y="117"/>
                      <a:pt x="120" y="117"/>
                    </a:cubicBezTo>
                    <a:cubicBezTo>
                      <a:pt x="131" y="102"/>
                      <a:pt x="131" y="102"/>
                      <a:pt x="131" y="102"/>
                    </a:cubicBezTo>
                    <a:cubicBezTo>
                      <a:pt x="121" y="91"/>
                      <a:pt x="121" y="91"/>
                      <a:pt x="121" y="91"/>
                    </a:cubicBezTo>
                    <a:cubicBezTo>
                      <a:pt x="123" y="88"/>
                      <a:pt x="124" y="84"/>
                      <a:pt x="125" y="81"/>
                    </a:cubicBezTo>
                    <a:lnTo>
                      <a:pt x="139" y="78"/>
                    </a:lnTo>
                    <a:close/>
                    <a:moveTo>
                      <a:pt x="69" y="109"/>
                    </a:moveTo>
                    <a:cubicBezTo>
                      <a:pt x="47" y="109"/>
                      <a:pt x="29" y="91"/>
                      <a:pt x="29" y="69"/>
                    </a:cubicBezTo>
                    <a:cubicBezTo>
                      <a:pt x="29" y="46"/>
                      <a:pt x="47" y="28"/>
                      <a:pt x="69" y="28"/>
                    </a:cubicBezTo>
                    <a:cubicBezTo>
                      <a:pt x="92" y="28"/>
                      <a:pt x="110" y="46"/>
                      <a:pt x="110" y="69"/>
                    </a:cubicBezTo>
                    <a:cubicBezTo>
                      <a:pt x="110" y="91"/>
                      <a:pt x="92" y="109"/>
                      <a:pt x="69" y="10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sp>
            <p:nvSpPr>
              <p:cNvPr id="26" name="Freeform 54">
                <a:extLst>
                  <a:ext uri="{FF2B5EF4-FFF2-40B4-BE49-F238E27FC236}">
                    <a16:creationId xmlns:a16="http://schemas.microsoft.com/office/drawing/2014/main" id="{66643136-53C3-F341-8F3B-9DFD7F9CBB79}"/>
                  </a:ext>
                </a:extLst>
              </p:cNvPr>
              <p:cNvSpPr>
                <a:spLocks noEditPoints="1"/>
              </p:cNvSpPr>
              <p:nvPr/>
            </p:nvSpPr>
            <p:spPr bwMode="auto">
              <a:xfrm>
                <a:off x="6000750" y="2251075"/>
                <a:ext cx="195262" cy="193675"/>
              </a:xfrm>
              <a:custGeom>
                <a:avLst/>
                <a:gdLst>
                  <a:gd name="T0" fmla="*/ 83 w 83"/>
                  <a:gd name="T1" fmla="*/ 47 h 82"/>
                  <a:gd name="T2" fmla="*/ 83 w 83"/>
                  <a:gd name="T3" fmla="*/ 36 h 82"/>
                  <a:gd name="T4" fmla="*/ 74 w 83"/>
                  <a:gd name="T5" fmla="*/ 34 h 82"/>
                  <a:gd name="T6" fmla="*/ 72 w 83"/>
                  <a:gd name="T7" fmla="*/ 28 h 82"/>
                  <a:gd name="T8" fmla="*/ 78 w 83"/>
                  <a:gd name="T9" fmla="*/ 21 h 82"/>
                  <a:gd name="T10" fmla="*/ 72 w 83"/>
                  <a:gd name="T11" fmla="*/ 13 h 82"/>
                  <a:gd name="T12" fmla="*/ 64 w 83"/>
                  <a:gd name="T13" fmla="*/ 16 h 82"/>
                  <a:gd name="T14" fmla="*/ 58 w 83"/>
                  <a:gd name="T15" fmla="*/ 12 h 82"/>
                  <a:gd name="T16" fmla="*/ 59 w 83"/>
                  <a:gd name="T17" fmla="*/ 4 h 82"/>
                  <a:gd name="T18" fmla="*/ 49 w 83"/>
                  <a:gd name="T19" fmla="*/ 0 h 82"/>
                  <a:gd name="T20" fmla="*/ 45 w 83"/>
                  <a:gd name="T21" fmla="*/ 8 h 82"/>
                  <a:gd name="T22" fmla="*/ 41 w 83"/>
                  <a:gd name="T23" fmla="*/ 8 h 82"/>
                  <a:gd name="T24" fmla="*/ 38 w 83"/>
                  <a:gd name="T25" fmla="*/ 8 h 82"/>
                  <a:gd name="T26" fmla="*/ 34 w 83"/>
                  <a:gd name="T27" fmla="*/ 0 h 82"/>
                  <a:gd name="T28" fmla="*/ 24 w 83"/>
                  <a:gd name="T29" fmla="*/ 4 h 82"/>
                  <a:gd name="T30" fmla="*/ 24 w 83"/>
                  <a:gd name="T31" fmla="*/ 12 h 82"/>
                  <a:gd name="T32" fmla="*/ 19 w 83"/>
                  <a:gd name="T33" fmla="*/ 16 h 82"/>
                  <a:gd name="T34" fmla="*/ 11 w 83"/>
                  <a:gd name="T35" fmla="*/ 13 h 82"/>
                  <a:gd name="T36" fmla="*/ 5 w 83"/>
                  <a:gd name="T37" fmla="*/ 21 h 82"/>
                  <a:gd name="T38" fmla="*/ 11 w 83"/>
                  <a:gd name="T39" fmla="*/ 28 h 82"/>
                  <a:gd name="T40" fmla="*/ 9 w 83"/>
                  <a:gd name="T41" fmla="*/ 34 h 82"/>
                  <a:gd name="T42" fmla="*/ 0 w 83"/>
                  <a:gd name="T43" fmla="*/ 36 h 82"/>
                  <a:gd name="T44" fmla="*/ 0 w 83"/>
                  <a:gd name="T45" fmla="*/ 47 h 82"/>
                  <a:gd name="T46" fmla="*/ 9 w 83"/>
                  <a:gd name="T47" fmla="*/ 49 h 82"/>
                  <a:gd name="T48" fmla="*/ 11 w 83"/>
                  <a:gd name="T49" fmla="*/ 55 h 82"/>
                  <a:gd name="T50" fmla="*/ 5 w 83"/>
                  <a:gd name="T51" fmla="*/ 61 h 82"/>
                  <a:gd name="T52" fmla="*/ 11 w 83"/>
                  <a:gd name="T53" fmla="*/ 70 h 82"/>
                  <a:gd name="T54" fmla="*/ 19 w 83"/>
                  <a:gd name="T55" fmla="*/ 66 h 82"/>
                  <a:gd name="T56" fmla="*/ 24 w 83"/>
                  <a:gd name="T57" fmla="*/ 70 h 82"/>
                  <a:gd name="T58" fmla="*/ 24 w 83"/>
                  <a:gd name="T59" fmla="*/ 79 h 82"/>
                  <a:gd name="T60" fmla="*/ 34 w 83"/>
                  <a:gd name="T61" fmla="*/ 82 h 82"/>
                  <a:gd name="T62" fmla="*/ 38 w 83"/>
                  <a:gd name="T63" fmla="*/ 75 h 82"/>
                  <a:gd name="T64" fmla="*/ 41 w 83"/>
                  <a:gd name="T65" fmla="*/ 75 h 82"/>
                  <a:gd name="T66" fmla="*/ 45 w 83"/>
                  <a:gd name="T67" fmla="*/ 75 h 82"/>
                  <a:gd name="T68" fmla="*/ 49 w 83"/>
                  <a:gd name="T69" fmla="*/ 82 h 82"/>
                  <a:gd name="T70" fmla="*/ 59 w 83"/>
                  <a:gd name="T71" fmla="*/ 79 h 82"/>
                  <a:gd name="T72" fmla="*/ 59 w 83"/>
                  <a:gd name="T73" fmla="*/ 70 h 82"/>
                  <a:gd name="T74" fmla="*/ 64 w 83"/>
                  <a:gd name="T75" fmla="*/ 66 h 82"/>
                  <a:gd name="T76" fmla="*/ 72 w 83"/>
                  <a:gd name="T77" fmla="*/ 70 h 82"/>
                  <a:gd name="T78" fmla="*/ 78 w 83"/>
                  <a:gd name="T79" fmla="*/ 61 h 82"/>
                  <a:gd name="T80" fmla="*/ 72 w 83"/>
                  <a:gd name="T81" fmla="*/ 55 h 82"/>
                  <a:gd name="T82" fmla="*/ 74 w 83"/>
                  <a:gd name="T83" fmla="*/ 48 h 82"/>
                  <a:gd name="T84" fmla="*/ 83 w 83"/>
                  <a:gd name="T85" fmla="*/ 47 h 82"/>
                  <a:gd name="T86" fmla="*/ 41 w 83"/>
                  <a:gd name="T87" fmla="*/ 65 h 82"/>
                  <a:gd name="T88" fmla="*/ 17 w 83"/>
                  <a:gd name="T89" fmla="*/ 41 h 82"/>
                  <a:gd name="T90" fmla="*/ 41 w 83"/>
                  <a:gd name="T91" fmla="*/ 17 h 82"/>
                  <a:gd name="T92" fmla="*/ 66 w 83"/>
                  <a:gd name="T93" fmla="*/ 41 h 82"/>
                  <a:gd name="T94" fmla="*/ 41 w 83"/>
                  <a:gd name="T95" fmla="*/ 6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82">
                    <a:moveTo>
                      <a:pt x="83" y="47"/>
                    </a:moveTo>
                    <a:cubicBezTo>
                      <a:pt x="83" y="36"/>
                      <a:pt x="83" y="36"/>
                      <a:pt x="83" y="36"/>
                    </a:cubicBezTo>
                    <a:cubicBezTo>
                      <a:pt x="74" y="34"/>
                      <a:pt x="74" y="34"/>
                      <a:pt x="74" y="34"/>
                    </a:cubicBezTo>
                    <a:cubicBezTo>
                      <a:pt x="74" y="32"/>
                      <a:pt x="73" y="30"/>
                      <a:pt x="72" y="28"/>
                    </a:cubicBezTo>
                    <a:cubicBezTo>
                      <a:pt x="78" y="21"/>
                      <a:pt x="78" y="21"/>
                      <a:pt x="78" y="21"/>
                    </a:cubicBezTo>
                    <a:cubicBezTo>
                      <a:pt x="72" y="13"/>
                      <a:pt x="72" y="13"/>
                      <a:pt x="72" y="13"/>
                    </a:cubicBezTo>
                    <a:cubicBezTo>
                      <a:pt x="64" y="16"/>
                      <a:pt x="64" y="16"/>
                      <a:pt x="64" y="16"/>
                    </a:cubicBezTo>
                    <a:cubicBezTo>
                      <a:pt x="62" y="15"/>
                      <a:pt x="60" y="13"/>
                      <a:pt x="58" y="12"/>
                    </a:cubicBezTo>
                    <a:cubicBezTo>
                      <a:pt x="59" y="4"/>
                      <a:pt x="59" y="4"/>
                      <a:pt x="59" y="4"/>
                    </a:cubicBezTo>
                    <a:cubicBezTo>
                      <a:pt x="49" y="0"/>
                      <a:pt x="49" y="0"/>
                      <a:pt x="49" y="0"/>
                    </a:cubicBezTo>
                    <a:cubicBezTo>
                      <a:pt x="45" y="8"/>
                      <a:pt x="45" y="8"/>
                      <a:pt x="45" y="8"/>
                    </a:cubicBezTo>
                    <a:cubicBezTo>
                      <a:pt x="44" y="8"/>
                      <a:pt x="43" y="8"/>
                      <a:pt x="41" y="8"/>
                    </a:cubicBezTo>
                    <a:cubicBezTo>
                      <a:pt x="40" y="8"/>
                      <a:pt x="39" y="8"/>
                      <a:pt x="38" y="8"/>
                    </a:cubicBezTo>
                    <a:cubicBezTo>
                      <a:pt x="34" y="0"/>
                      <a:pt x="34" y="0"/>
                      <a:pt x="34" y="0"/>
                    </a:cubicBezTo>
                    <a:cubicBezTo>
                      <a:pt x="24" y="4"/>
                      <a:pt x="24" y="4"/>
                      <a:pt x="24" y="4"/>
                    </a:cubicBezTo>
                    <a:cubicBezTo>
                      <a:pt x="24" y="12"/>
                      <a:pt x="24" y="12"/>
                      <a:pt x="24" y="12"/>
                    </a:cubicBezTo>
                    <a:cubicBezTo>
                      <a:pt x="23" y="13"/>
                      <a:pt x="21" y="15"/>
                      <a:pt x="19" y="16"/>
                    </a:cubicBezTo>
                    <a:cubicBezTo>
                      <a:pt x="11" y="13"/>
                      <a:pt x="11" y="13"/>
                      <a:pt x="11" y="13"/>
                    </a:cubicBezTo>
                    <a:cubicBezTo>
                      <a:pt x="5" y="21"/>
                      <a:pt x="5" y="21"/>
                      <a:pt x="5" y="21"/>
                    </a:cubicBezTo>
                    <a:cubicBezTo>
                      <a:pt x="11" y="28"/>
                      <a:pt x="11" y="28"/>
                      <a:pt x="11" y="28"/>
                    </a:cubicBezTo>
                    <a:cubicBezTo>
                      <a:pt x="10" y="30"/>
                      <a:pt x="9" y="32"/>
                      <a:pt x="9" y="34"/>
                    </a:cubicBezTo>
                    <a:cubicBezTo>
                      <a:pt x="0" y="36"/>
                      <a:pt x="0" y="36"/>
                      <a:pt x="0" y="36"/>
                    </a:cubicBezTo>
                    <a:cubicBezTo>
                      <a:pt x="0" y="47"/>
                      <a:pt x="0" y="47"/>
                      <a:pt x="0" y="47"/>
                    </a:cubicBezTo>
                    <a:cubicBezTo>
                      <a:pt x="9" y="49"/>
                      <a:pt x="9" y="49"/>
                      <a:pt x="9" y="49"/>
                    </a:cubicBezTo>
                    <a:cubicBezTo>
                      <a:pt x="9" y="51"/>
                      <a:pt x="10" y="53"/>
                      <a:pt x="11" y="55"/>
                    </a:cubicBezTo>
                    <a:cubicBezTo>
                      <a:pt x="5" y="61"/>
                      <a:pt x="5" y="61"/>
                      <a:pt x="5" y="61"/>
                    </a:cubicBezTo>
                    <a:cubicBezTo>
                      <a:pt x="11" y="70"/>
                      <a:pt x="11" y="70"/>
                      <a:pt x="11" y="70"/>
                    </a:cubicBezTo>
                    <a:cubicBezTo>
                      <a:pt x="19" y="66"/>
                      <a:pt x="19" y="66"/>
                      <a:pt x="19" y="66"/>
                    </a:cubicBezTo>
                    <a:cubicBezTo>
                      <a:pt x="21" y="68"/>
                      <a:pt x="23" y="69"/>
                      <a:pt x="24" y="70"/>
                    </a:cubicBezTo>
                    <a:cubicBezTo>
                      <a:pt x="24" y="79"/>
                      <a:pt x="24" y="79"/>
                      <a:pt x="24" y="79"/>
                    </a:cubicBezTo>
                    <a:cubicBezTo>
                      <a:pt x="34" y="82"/>
                      <a:pt x="34" y="82"/>
                      <a:pt x="34" y="82"/>
                    </a:cubicBezTo>
                    <a:cubicBezTo>
                      <a:pt x="38" y="75"/>
                      <a:pt x="38" y="75"/>
                      <a:pt x="38" y="75"/>
                    </a:cubicBezTo>
                    <a:cubicBezTo>
                      <a:pt x="39" y="75"/>
                      <a:pt x="40" y="75"/>
                      <a:pt x="41" y="75"/>
                    </a:cubicBezTo>
                    <a:cubicBezTo>
                      <a:pt x="43" y="75"/>
                      <a:pt x="44" y="75"/>
                      <a:pt x="45" y="75"/>
                    </a:cubicBezTo>
                    <a:cubicBezTo>
                      <a:pt x="49" y="82"/>
                      <a:pt x="49" y="82"/>
                      <a:pt x="49" y="82"/>
                    </a:cubicBezTo>
                    <a:cubicBezTo>
                      <a:pt x="59" y="79"/>
                      <a:pt x="59" y="79"/>
                      <a:pt x="59" y="79"/>
                    </a:cubicBezTo>
                    <a:cubicBezTo>
                      <a:pt x="59" y="70"/>
                      <a:pt x="59" y="70"/>
                      <a:pt x="59" y="70"/>
                    </a:cubicBezTo>
                    <a:cubicBezTo>
                      <a:pt x="60" y="69"/>
                      <a:pt x="62" y="68"/>
                      <a:pt x="64" y="66"/>
                    </a:cubicBezTo>
                    <a:cubicBezTo>
                      <a:pt x="72" y="70"/>
                      <a:pt x="72" y="70"/>
                      <a:pt x="72" y="70"/>
                    </a:cubicBezTo>
                    <a:cubicBezTo>
                      <a:pt x="78" y="61"/>
                      <a:pt x="78" y="61"/>
                      <a:pt x="78" y="61"/>
                    </a:cubicBezTo>
                    <a:cubicBezTo>
                      <a:pt x="72" y="55"/>
                      <a:pt x="72" y="55"/>
                      <a:pt x="72" y="55"/>
                    </a:cubicBezTo>
                    <a:cubicBezTo>
                      <a:pt x="73" y="53"/>
                      <a:pt x="74" y="51"/>
                      <a:pt x="74" y="48"/>
                    </a:cubicBezTo>
                    <a:lnTo>
                      <a:pt x="83" y="47"/>
                    </a:lnTo>
                    <a:close/>
                    <a:moveTo>
                      <a:pt x="41" y="65"/>
                    </a:moveTo>
                    <a:cubicBezTo>
                      <a:pt x="28" y="65"/>
                      <a:pt x="17" y="55"/>
                      <a:pt x="17" y="41"/>
                    </a:cubicBezTo>
                    <a:cubicBezTo>
                      <a:pt x="17" y="28"/>
                      <a:pt x="28" y="17"/>
                      <a:pt x="41" y="17"/>
                    </a:cubicBezTo>
                    <a:cubicBezTo>
                      <a:pt x="55" y="17"/>
                      <a:pt x="66" y="28"/>
                      <a:pt x="66" y="41"/>
                    </a:cubicBezTo>
                    <a:cubicBezTo>
                      <a:pt x="66" y="55"/>
                      <a:pt x="55" y="65"/>
                      <a:pt x="41" y="6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grpSp>
        <p:sp>
          <p:nvSpPr>
            <p:cNvPr id="24" name="Freeform 55">
              <a:extLst>
                <a:ext uri="{FF2B5EF4-FFF2-40B4-BE49-F238E27FC236}">
                  <a16:creationId xmlns:a16="http://schemas.microsoft.com/office/drawing/2014/main" id="{C07BD339-C33D-9C49-8921-5BBE5D5E82D1}"/>
                </a:ext>
              </a:extLst>
            </p:cNvPr>
            <p:cNvSpPr>
              <a:spLocks/>
            </p:cNvSpPr>
            <p:nvPr/>
          </p:nvSpPr>
          <p:spPr bwMode="auto">
            <a:xfrm>
              <a:off x="6263127" y="3393229"/>
              <a:ext cx="421376" cy="744819"/>
            </a:xfrm>
            <a:custGeom>
              <a:avLst/>
              <a:gdLst>
                <a:gd name="T0" fmla="*/ 0 w 220"/>
                <a:gd name="T1" fmla="*/ 252 h 388"/>
                <a:gd name="T2" fmla="*/ 22 w 220"/>
                <a:gd name="T3" fmla="*/ 179 h 388"/>
                <a:gd name="T4" fmla="*/ 63 w 220"/>
                <a:gd name="T5" fmla="*/ 162 h 388"/>
                <a:gd name="T6" fmla="*/ 104 w 220"/>
                <a:gd name="T7" fmla="*/ 164 h 388"/>
                <a:gd name="T8" fmla="*/ 117 w 220"/>
                <a:gd name="T9" fmla="*/ 160 h 388"/>
                <a:gd name="T10" fmla="*/ 119 w 220"/>
                <a:gd name="T11" fmla="*/ 101 h 388"/>
                <a:gd name="T12" fmla="*/ 116 w 220"/>
                <a:gd name="T13" fmla="*/ 91 h 388"/>
                <a:gd name="T14" fmla="*/ 124 w 220"/>
                <a:gd name="T15" fmla="*/ 60 h 388"/>
                <a:gd name="T16" fmla="*/ 127 w 220"/>
                <a:gd name="T17" fmla="*/ 55 h 388"/>
                <a:gd name="T18" fmla="*/ 150 w 220"/>
                <a:gd name="T19" fmla="*/ 16 h 388"/>
                <a:gd name="T20" fmla="*/ 147 w 220"/>
                <a:gd name="T21" fmla="*/ 0 h 388"/>
                <a:gd name="T22" fmla="*/ 159 w 220"/>
                <a:gd name="T23" fmla="*/ 10 h 388"/>
                <a:gd name="T24" fmla="*/ 163 w 220"/>
                <a:gd name="T25" fmla="*/ 1 h 388"/>
                <a:gd name="T26" fmla="*/ 166 w 220"/>
                <a:gd name="T27" fmla="*/ 11 h 388"/>
                <a:gd name="T28" fmla="*/ 192 w 220"/>
                <a:gd name="T29" fmla="*/ 25 h 388"/>
                <a:gd name="T30" fmla="*/ 207 w 220"/>
                <a:gd name="T31" fmla="*/ 46 h 388"/>
                <a:gd name="T32" fmla="*/ 213 w 220"/>
                <a:gd name="T33" fmla="*/ 79 h 388"/>
                <a:gd name="T34" fmla="*/ 205 w 220"/>
                <a:gd name="T35" fmla="*/ 116 h 388"/>
                <a:gd name="T36" fmla="*/ 204 w 220"/>
                <a:gd name="T37" fmla="*/ 130 h 388"/>
                <a:gd name="T38" fmla="*/ 192 w 220"/>
                <a:gd name="T39" fmla="*/ 149 h 388"/>
                <a:gd name="T40" fmla="*/ 188 w 220"/>
                <a:gd name="T41" fmla="*/ 151 h 388"/>
                <a:gd name="T42" fmla="*/ 174 w 220"/>
                <a:gd name="T43" fmla="*/ 179 h 388"/>
                <a:gd name="T44" fmla="*/ 174 w 220"/>
                <a:gd name="T45" fmla="*/ 201 h 388"/>
                <a:gd name="T46" fmla="*/ 182 w 220"/>
                <a:gd name="T47" fmla="*/ 228 h 388"/>
                <a:gd name="T48" fmla="*/ 209 w 220"/>
                <a:gd name="T49" fmla="*/ 266 h 388"/>
                <a:gd name="T50" fmla="*/ 219 w 220"/>
                <a:gd name="T51" fmla="*/ 309 h 388"/>
                <a:gd name="T52" fmla="*/ 210 w 220"/>
                <a:gd name="T53" fmla="*/ 388 h 388"/>
                <a:gd name="T54" fmla="*/ 0 w 220"/>
                <a:gd name="T55" fmla="*/ 25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0" h="388">
                  <a:moveTo>
                    <a:pt x="0" y="252"/>
                  </a:moveTo>
                  <a:cubicBezTo>
                    <a:pt x="0" y="252"/>
                    <a:pt x="8" y="202"/>
                    <a:pt x="22" y="179"/>
                  </a:cubicBezTo>
                  <a:cubicBezTo>
                    <a:pt x="35" y="156"/>
                    <a:pt x="41" y="153"/>
                    <a:pt x="63" y="162"/>
                  </a:cubicBezTo>
                  <a:cubicBezTo>
                    <a:pt x="86" y="171"/>
                    <a:pt x="100" y="166"/>
                    <a:pt x="104" y="164"/>
                  </a:cubicBezTo>
                  <a:cubicBezTo>
                    <a:pt x="108" y="161"/>
                    <a:pt x="114" y="160"/>
                    <a:pt x="117" y="160"/>
                  </a:cubicBezTo>
                  <a:cubicBezTo>
                    <a:pt x="117" y="160"/>
                    <a:pt x="125" y="127"/>
                    <a:pt x="119" y="101"/>
                  </a:cubicBezTo>
                  <a:cubicBezTo>
                    <a:pt x="119" y="101"/>
                    <a:pt x="116" y="96"/>
                    <a:pt x="116" y="91"/>
                  </a:cubicBezTo>
                  <a:cubicBezTo>
                    <a:pt x="116" y="87"/>
                    <a:pt x="119" y="66"/>
                    <a:pt x="124" y="60"/>
                  </a:cubicBezTo>
                  <a:cubicBezTo>
                    <a:pt x="124" y="60"/>
                    <a:pt x="127" y="58"/>
                    <a:pt x="127" y="55"/>
                  </a:cubicBezTo>
                  <a:cubicBezTo>
                    <a:pt x="128" y="52"/>
                    <a:pt x="132" y="27"/>
                    <a:pt x="150" y="16"/>
                  </a:cubicBezTo>
                  <a:cubicBezTo>
                    <a:pt x="150" y="16"/>
                    <a:pt x="157" y="9"/>
                    <a:pt x="147" y="0"/>
                  </a:cubicBezTo>
                  <a:cubicBezTo>
                    <a:pt x="147" y="0"/>
                    <a:pt x="153" y="0"/>
                    <a:pt x="159" y="10"/>
                  </a:cubicBezTo>
                  <a:cubicBezTo>
                    <a:pt x="159" y="10"/>
                    <a:pt x="157" y="1"/>
                    <a:pt x="163" y="1"/>
                  </a:cubicBezTo>
                  <a:cubicBezTo>
                    <a:pt x="163" y="1"/>
                    <a:pt x="158" y="10"/>
                    <a:pt x="166" y="11"/>
                  </a:cubicBezTo>
                  <a:cubicBezTo>
                    <a:pt x="175" y="13"/>
                    <a:pt x="186" y="16"/>
                    <a:pt x="192" y="25"/>
                  </a:cubicBezTo>
                  <a:cubicBezTo>
                    <a:pt x="198" y="33"/>
                    <a:pt x="198" y="40"/>
                    <a:pt x="207" y="46"/>
                  </a:cubicBezTo>
                  <a:cubicBezTo>
                    <a:pt x="215" y="53"/>
                    <a:pt x="214" y="72"/>
                    <a:pt x="213" y="79"/>
                  </a:cubicBezTo>
                  <a:cubicBezTo>
                    <a:pt x="211" y="85"/>
                    <a:pt x="204" y="112"/>
                    <a:pt x="205" y="116"/>
                  </a:cubicBezTo>
                  <a:cubicBezTo>
                    <a:pt x="206" y="121"/>
                    <a:pt x="206" y="124"/>
                    <a:pt x="204" y="130"/>
                  </a:cubicBezTo>
                  <a:cubicBezTo>
                    <a:pt x="201" y="136"/>
                    <a:pt x="194" y="150"/>
                    <a:pt x="192" y="149"/>
                  </a:cubicBezTo>
                  <a:cubicBezTo>
                    <a:pt x="190" y="148"/>
                    <a:pt x="188" y="150"/>
                    <a:pt x="188" y="151"/>
                  </a:cubicBezTo>
                  <a:cubicBezTo>
                    <a:pt x="187" y="152"/>
                    <a:pt x="176" y="171"/>
                    <a:pt x="174" y="179"/>
                  </a:cubicBezTo>
                  <a:cubicBezTo>
                    <a:pt x="172" y="187"/>
                    <a:pt x="170" y="197"/>
                    <a:pt x="174" y="201"/>
                  </a:cubicBezTo>
                  <a:cubicBezTo>
                    <a:pt x="178" y="206"/>
                    <a:pt x="180" y="221"/>
                    <a:pt x="182" y="228"/>
                  </a:cubicBezTo>
                  <a:cubicBezTo>
                    <a:pt x="184" y="235"/>
                    <a:pt x="202" y="254"/>
                    <a:pt x="209" y="266"/>
                  </a:cubicBezTo>
                  <a:cubicBezTo>
                    <a:pt x="216" y="278"/>
                    <a:pt x="220" y="280"/>
                    <a:pt x="219" y="309"/>
                  </a:cubicBezTo>
                  <a:cubicBezTo>
                    <a:pt x="217" y="339"/>
                    <a:pt x="214" y="369"/>
                    <a:pt x="210" y="388"/>
                  </a:cubicBezTo>
                  <a:lnTo>
                    <a:pt x="0" y="252"/>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Arial" panose="020B0604020202020204" pitchFamily="34" charset="0"/>
                <a:cs typeface="Arial" panose="020B0604020202020204" pitchFamily="34" charset="0"/>
              </a:endParaRPr>
            </a:p>
          </p:txBody>
        </p:sp>
      </p:grpSp>
      <p:sp>
        <p:nvSpPr>
          <p:cNvPr id="141" name="TextBox 140">
            <a:extLst>
              <a:ext uri="{FF2B5EF4-FFF2-40B4-BE49-F238E27FC236}">
                <a16:creationId xmlns:a16="http://schemas.microsoft.com/office/drawing/2014/main" id="{7D0FB643-1B44-F840-ACD4-383ACF8B26B6}"/>
              </a:ext>
            </a:extLst>
          </p:cNvPr>
          <p:cNvSpPr txBox="1"/>
          <p:nvPr/>
        </p:nvSpPr>
        <p:spPr>
          <a:xfrm>
            <a:off x="6518609" y="1626218"/>
            <a:ext cx="957506" cy="369332"/>
          </a:xfrm>
          <a:prstGeom prst="rect">
            <a:avLst/>
          </a:prstGeom>
          <a:noFill/>
        </p:spPr>
        <p:txBody>
          <a:bodyPr wrap="none" rtlCol="0">
            <a:spAutoFit/>
          </a:bodyPr>
          <a:lstStyle/>
          <a:p>
            <a:pPr algn="ctr"/>
            <a:r>
              <a:rPr lang="en-US" dirty="0"/>
              <a:t>Comfort</a:t>
            </a:r>
          </a:p>
        </p:txBody>
      </p:sp>
      <p:sp>
        <p:nvSpPr>
          <p:cNvPr id="142" name="TextBox 141">
            <a:extLst>
              <a:ext uri="{FF2B5EF4-FFF2-40B4-BE49-F238E27FC236}">
                <a16:creationId xmlns:a16="http://schemas.microsoft.com/office/drawing/2014/main" id="{E8CB70D9-3F6F-484B-99FE-0EC7814FED24}"/>
              </a:ext>
            </a:extLst>
          </p:cNvPr>
          <p:cNvSpPr txBox="1"/>
          <p:nvPr/>
        </p:nvSpPr>
        <p:spPr>
          <a:xfrm>
            <a:off x="7145504" y="2249810"/>
            <a:ext cx="1198341" cy="369332"/>
          </a:xfrm>
          <a:prstGeom prst="rect">
            <a:avLst/>
          </a:prstGeom>
          <a:noFill/>
        </p:spPr>
        <p:txBody>
          <a:bodyPr wrap="none" rtlCol="0">
            <a:spAutoFit/>
          </a:bodyPr>
          <a:lstStyle/>
          <a:p>
            <a:pPr algn="ctr"/>
            <a:r>
              <a:rPr lang="en-US" dirty="0"/>
              <a:t>Perception</a:t>
            </a:r>
          </a:p>
        </p:txBody>
      </p:sp>
      <p:sp>
        <p:nvSpPr>
          <p:cNvPr id="143" name="TextBox 142">
            <a:extLst>
              <a:ext uri="{FF2B5EF4-FFF2-40B4-BE49-F238E27FC236}">
                <a16:creationId xmlns:a16="http://schemas.microsoft.com/office/drawing/2014/main" id="{B5D95884-DE65-9742-B6D9-2B92696D5037}"/>
              </a:ext>
            </a:extLst>
          </p:cNvPr>
          <p:cNvSpPr txBox="1"/>
          <p:nvPr/>
        </p:nvSpPr>
        <p:spPr>
          <a:xfrm>
            <a:off x="6321441" y="2899598"/>
            <a:ext cx="1351845" cy="369332"/>
          </a:xfrm>
          <a:prstGeom prst="rect">
            <a:avLst/>
          </a:prstGeom>
          <a:noFill/>
        </p:spPr>
        <p:txBody>
          <a:bodyPr wrap="none" rtlCol="0">
            <a:spAutoFit/>
          </a:bodyPr>
          <a:lstStyle/>
          <a:p>
            <a:pPr algn="ctr"/>
            <a:r>
              <a:rPr lang="en-US" dirty="0"/>
              <a:t>Self-efficacy</a:t>
            </a:r>
          </a:p>
        </p:txBody>
      </p:sp>
      <p:sp>
        <p:nvSpPr>
          <p:cNvPr id="144" name="TextBox 143">
            <a:extLst>
              <a:ext uri="{FF2B5EF4-FFF2-40B4-BE49-F238E27FC236}">
                <a16:creationId xmlns:a16="http://schemas.microsoft.com/office/drawing/2014/main" id="{A7D83AF1-6EE5-864B-9317-CCA24CF4805E}"/>
              </a:ext>
            </a:extLst>
          </p:cNvPr>
          <p:cNvSpPr txBox="1"/>
          <p:nvPr/>
        </p:nvSpPr>
        <p:spPr>
          <a:xfrm>
            <a:off x="7100362" y="3571148"/>
            <a:ext cx="1288623" cy="369332"/>
          </a:xfrm>
          <a:prstGeom prst="rect">
            <a:avLst/>
          </a:prstGeom>
          <a:noFill/>
        </p:spPr>
        <p:txBody>
          <a:bodyPr wrap="none" rtlCol="0">
            <a:spAutoFit/>
          </a:bodyPr>
          <a:lstStyle/>
          <a:p>
            <a:pPr algn="ctr"/>
            <a:r>
              <a:rPr lang="en-US" dirty="0"/>
              <a:t>Assessment</a:t>
            </a:r>
          </a:p>
        </p:txBody>
      </p:sp>
      <p:sp>
        <p:nvSpPr>
          <p:cNvPr id="145" name="TextBox 144">
            <a:extLst>
              <a:ext uri="{FF2B5EF4-FFF2-40B4-BE49-F238E27FC236}">
                <a16:creationId xmlns:a16="http://schemas.microsoft.com/office/drawing/2014/main" id="{FB5DF719-B117-5847-998B-77C30DA2FFF8}"/>
              </a:ext>
            </a:extLst>
          </p:cNvPr>
          <p:cNvSpPr txBox="1"/>
          <p:nvPr/>
        </p:nvSpPr>
        <p:spPr>
          <a:xfrm>
            <a:off x="6268284" y="4194392"/>
            <a:ext cx="1458156" cy="369332"/>
          </a:xfrm>
          <a:prstGeom prst="rect">
            <a:avLst/>
          </a:prstGeom>
          <a:noFill/>
        </p:spPr>
        <p:txBody>
          <a:bodyPr wrap="none" rtlCol="0">
            <a:spAutoFit/>
          </a:bodyPr>
          <a:lstStyle/>
          <a:p>
            <a:pPr algn="ctr"/>
            <a:r>
              <a:rPr lang="en-US" dirty="0"/>
              <a:t>Best practices</a:t>
            </a:r>
          </a:p>
        </p:txBody>
      </p:sp>
    </p:spTree>
    <p:extLst>
      <p:ext uri="{BB962C8B-B14F-4D97-AF65-F5344CB8AC3E}">
        <p14:creationId xmlns:p14="http://schemas.microsoft.com/office/powerpoint/2010/main" val="2229872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Guideline and Policy</a:t>
            </a:r>
          </a:p>
        </p:txBody>
      </p:sp>
      <p:sp>
        <p:nvSpPr>
          <p:cNvPr id="4" name="Content Placeholder 3"/>
          <p:cNvSpPr>
            <a:spLocks noGrp="1"/>
          </p:cNvSpPr>
          <p:nvPr>
            <p:ph idx="10"/>
          </p:nvPr>
        </p:nvSpPr>
        <p:spPr>
          <a:xfrm>
            <a:off x="2560320" y="1554480"/>
            <a:ext cx="5760720" cy="2743200"/>
          </a:xfrm>
        </p:spPr>
        <p:txBody>
          <a:bodyPr>
            <a:noAutofit/>
          </a:bodyPr>
          <a:lstStyle/>
          <a:p>
            <a:pPr>
              <a:lnSpc>
                <a:spcPct val="100000"/>
              </a:lnSpc>
              <a:spcBef>
                <a:spcPts val="0"/>
              </a:spcBef>
              <a:spcAft>
                <a:spcPts val="600"/>
              </a:spcAft>
            </a:pPr>
            <a:r>
              <a:rPr lang="en-US" dirty="0"/>
              <a:t>Guidelines: evidence-based practice, but not the strength of policy </a:t>
            </a:r>
          </a:p>
          <a:p>
            <a:pPr>
              <a:lnSpc>
                <a:spcPct val="100000"/>
              </a:lnSpc>
              <a:spcBef>
                <a:spcPts val="0"/>
              </a:spcBef>
              <a:spcAft>
                <a:spcPts val="600"/>
              </a:spcAft>
            </a:pPr>
            <a:r>
              <a:rPr lang="en-US" dirty="0"/>
              <a:t>Policy: may not be based on most recent evidence, plus language or provisions can weaken enforcement</a:t>
            </a:r>
          </a:p>
          <a:p>
            <a:pPr lvl="1">
              <a:lnSpc>
                <a:spcPct val="100000"/>
              </a:lnSpc>
              <a:spcBef>
                <a:spcPts val="0"/>
              </a:spcBef>
              <a:spcAft>
                <a:spcPts val="600"/>
              </a:spcAft>
            </a:pPr>
            <a:r>
              <a:rPr lang="en-US" dirty="0"/>
              <a:t>School entry requirements</a:t>
            </a:r>
          </a:p>
          <a:p>
            <a:pPr lvl="1">
              <a:lnSpc>
                <a:spcPct val="100000"/>
              </a:lnSpc>
              <a:spcBef>
                <a:spcPts val="0"/>
              </a:spcBef>
              <a:spcAft>
                <a:spcPts val="600"/>
              </a:spcAft>
            </a:pPr>
            <a:r>
              <a:rPr lang="en-US" dirty="0"/>
              <a:t>Exemption policies</a:t>
            </a:r>
          </a:p>
          <a:p>
            <a:pPr lvl="1">
              <a:lnSpc>
                <a:spcPct val="100000"/>
              </a:lnSpc>
              <a:spcBef>
                <a:spcPts val="0"/>
              </a:spcBef>
              <a:spcAft>
                <a:spcPts val="600"/>
              </a:spcAft>
            </a:pPr>
            <a:r>
              <a:rPr lang="en-US" dirty="0"/>
              <a:t>Pharmacist provision of vaccines</a:t>
            </a:r>
          </a:p>
        </p:txBody>
      </p:sp>
      <p:sp>
        <p:nvSpPr>
          <p:cNvPr id="2" name="Picture Placeholder 1"/>
          <p:cNvSpPr>
            <a:spLocks noGrp="1"/>
          </p:cNvSpPr>
          <p:nvPr>
            <p:ph type="pic" idx="1"/>
          </p:nvPr>
        </p:nvSpPr>
        <p:spPr/>
      </p:sp>
      <p:pic>
        <p:nvPicPr>
          <p:cNvPr id="6" name="Picture Placeholder 6" descr="Image of front of Collaborative Life Sciences Building, two students descending staircase. " title="Collaborative Life Sciences Building im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835383" cy="5146296"/>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21F5510-5216-3845-838C-BEB0EAFF0C82}" type="slidenum">
              <a:rPr lang="en-US" sz="1200" smtClean="0">
                <a:solidFill>
                  <a:schemeClr val="bg1"/>
                </a:solidFill>
              </a:rPr>
              <a:t>33</a:t>
            </a:fld>
            <a:endParaRPr lang="en-US" sz="1200" dirty="0">
              <a:solidFill>
                <a:schemeClr val="bg1"/>
              </a:solidFill>
            </a:endParaRPr>
          </a:p>
        </p:txBody>
      </p:sp>
    </p:spTree>
    <p:extLst>
      <p:ext uri="{BB962C8B-B14F-4D97-AF65-F5344CB8AC3E}">
        <p14:creationId xmlns:p14="http://schemas.microsoft.com/office/powerpoint/2010/main" val="1485360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icture Placeholder 62">
            <a:extLst>
              <a:ext uri="{FF2B5EF4-FFF2-40B4-BE49-F238E27FC236}">
                <a16:creationId xmlns:a16="http://schemas.microsoft.com/office/drawing/2014/main" id="{98ADC801-CFC9-C94B-BEDB-5B0BDFC1B530}"/>
              </a:ext>
            </a:extLst>
          </p:cNvPr>
          <p:cNvSpPr>
            <a:spLocks noGrp="1"/>
          </p:cNvSpPr>
          <p:nvPr>
            <p:ph type="pic" idx="1"/>
          </p:nvPr>
        </p:nvSpPr>
        <p:spPr/>
      </p:sp>
      <p:sp>
        <p:nvSpPr>
          <p:cNvPr id="3" name="Title 2"/>
          <p:cNvSpPr>
            <a:spLocks noGrp="1"/>
          </p:cNvSpPr>
          <p:nvPr>
            <p:ph type="title"/>
          </p:nvPr>
        </p:nvSpPr>
        <p:spPr/>
        <p:txBody>
          <a:bodyPr/>
          <a:lstStyle/>
          <a:p>
            <a:r>
              <a:rPr lang="en-US" dirty="0"/>
              <a:t>Best Practices</a:t>
            </a:r>
          </a:p>
        </p:txBody>
      </p:sp>
      <p:pic>
        <p:nvPicPr>
          <p:cNvPr id="6" name="Picture Placeholder 6" descr="Image of front of Collaborative Life Sciences Building, two students descending staircase. " title="Collaborative Life Sciences Building im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835383" cy="5146296"/>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21F5510-5216-3845-838C-BEB0EAFF0C82}" type="slidenum">
              <a:rPr lang="en-US" sz="1200" smtClean="0">
                <a:solidFill>
                  <a:schemeClr val="bg1"/>
                </a:solidFill>
              </a:rPr>
              <a:t>34</a:t>
            </a:fld>
            <a:endParaRPr lang="en-US" sz="1200" dirty="0">
              <a:solidFill>
                <a:schemeClr val="bg1"/>
              </a:solidFill>
            </a:endParaRPr>
          </a:p>
        </p:txBody>
      </p:sp>
      <p:grpSp>
        <p:nvGrpSpPr>
          <p:cNvPr id="99" name="Group 98">
            <a:extLst>
              <a:ext uri="{FF2B5EF4-FFF2-40B4-BE49-F238E27FC236}">
                <a16:creationId xmlns:a16="http://schemas.microsoft.com/office/drawing/2014/main" id="{2A4BAE3E-5A85-234A-94EA-2C01487CB7A2}"/>
              </a:ext>
            </a:extLst>
          </p:cNvPr>
          <p:cNvGrpSpPr/>
          <p:nvPr/>
        </p:nvGrpSpPr>
        <p:grpSpPr>
          <a:xfrm>
            <a:off x="2087836" y="1835218"/>
            <a:ext cx="3805652" cy="2747647"/>
            <a:chOff x="2344615" y="1835218"/>
            <a:chExt cx="3805652" cy="2747647"/>
          </a:xfrm>
        </p:grpSpPr>
        <p:grpSp>
          <p:nvGrpSpPr>
            <p:cNvPr id="59" name="Group 58">
              <a:extLst>
                <a:ext uri="{FF2B5EF4-FFF2-40B4-BE49-F238E27FC236}">
                  <a16:creationId xmlns:a16="http://schemas.microsoft.com/office/drawing/2014/main" id="{335E66CA-C4F9-7148-94C3-E077F44EDED4}"/>
                </a:ext>
              </a:extLst>
            </p:cNvPr>
            <p:cNvGrpSpPr/>
            <p:nvPr/>
          </p:nvGrpSpPr>
          <p:grpSpPr>
            <a:xfrm>
              <a:off x="2344615" y="1835218"/>
              <a:ext cx="3805652" cy="2747647"/>
              <a:chOff x="2771418" y="1606144"/>
              <a:chExt cx="4712494" cy="3355893"/>
            </a:xfrm>
          </p:grpSpPr>
          <p:sp>
            <p:nvSpPr>
              <p:cNvPr id="8" name="Rectangle: Rounded Corners 19">
                <a:extLst>
                  <a:ext uri="{FF2B5EF4-FFF2-40B4-BE49-F238E27FC236}">
                    <a16:creationId xmlns:a16="http://schemas.microsoft.com/office/drawing/2014/main" id="{9153AC46-8F18-7842-9780-6254B215797B}"/>
                  </a:ext>
                </a:extLst>
              </p:cNvPr>
              <p:cNvSpPr/>
              <p:nvPr/>
            </p:nvSpPr>
            <p:spPr>
              <a:xfrm>
                <a:off x="5046493" y="2878659"/>
                <a:ext cx="156990" cy="1426369"/>
              </a:xfrm>
              <a:prstGeom prst="roundRect">
                <a:avLst>
                  <a:gd name="adj" fmla="val 50000"/>
                </a:avLst>
              </a:prstGeom>
              <a:solidFill>
                <a:schemeClr val="bg1">
                  <a:lumMod val="95000"/>
                </a:schemeClr>
              </a:solidFill>
              <a:ln>
                <a:noFill/>
              </a:ln>
              <a:effectLst>
                <a:innerShdw blurRad="63500" dist="12700" dir="12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Freeform: Shape 35">
                <a:extLst>
                  <a:ext uri="{FF2B5EF4-FFF2-40B4-BE49-F238E27FC236}">
                    <a16:creationId xmlns:a16="http://schemas.microsoft.com/office/drawing/2014/main" id="{350E151D-18D2-FE44-BC4C-2F6E4242BDF9}"/>
                  </a:ext>
                </a:extLst>
              </p:cNvPr>
              <p:cNvSpPr/>
              <p:nvPr/>
            </p:nvSpPr>
            <p:spPr>
              <a:xfrm>
                <a:off x="5051842" y="4326342"/>
                <a:ext cx="632339" cy="635695"/>
              </a:xfrm>
              <a:custGeom>
                <a:avLst/>
                <a:gdLst>
                  <a:gd name="connsiteX0" fmla="*/ 108054 w 843118"/>
                  <a:gd name="connsiteY0" fmla="*/ 932 h 847593"/>
                  <a:gd name="connsiteX1" fmla="*/ 198249 w 843118"/>
                  <a:gd name="connsiteY1" fmla="*/ 58495 h 847593"/>
                  <a:gd name="connsiteX2" fmla="*/ 715064 w 843118"/>
                  <a:gd name="connsiteY2" fmla="*/ 652885 h 847593"/>
                  <a:gd name="connsiteX3" fmla="*/ 761252 w 843118"/>
                  <a:gd name="connsiteY3" fmla="*/ 669598 h 847593"/>
                  <a:gd name="connsiteX4" fmla="*/ 781375 w 843118"/>
                  <a:gd name="connsiteY4" fmla="*/ 673244 h 847593"/>
                  <a:gd name="connsiteX5" fmla="*/ 843118 w 843118"/>
                  <a:gd name="connsiteY5" fmla="*/ 756853 h 847593"/>
                  <a:gd name="connsiteX6" fmla="*/ 742024 w 843118"/>
                  <a:gd name="connsiteY6" fmla="*/ 847593 h 847593"/>
                  <a:gd name="connsiteX7" fmla="*/ 727485 w 843118"/>
                  <a:gd name="connsiteY7" fmla="*/ 844958 h 847593"/>
                  <a:gd name="connsiteX8" fmla="*/ 705666 w 843118"/>
                  <a:gd name="connsiteY8" fmla="*/ 847559 h 847593"/>
                  <a:gd name="connsiteX9" fmla="*/ 26463 w 843118"/>
                  <a:gd name="connsiteY9" fmla="*/ 234692 h 847593"/>
                  <a:gd name="connsiteX10" fmla="*/ 12255 w 843118"/>
                  <a:gd name="connsiteY10" fmla="*/ 153075 h 847593"/>
                  <a:gd name="connsiteX11" fmla="*/ 10325 w 843118"/>
                  <a:gd name="connsiteY11" fmla="*/ 150150 h 847593"/>
                  <a:gd name="connsiteX12" fmla="*/ 2381 w 843118"/>
                  <a:gd name="connsiteY12" fmla="*/ 109955 h 847593"/>
                  <a:gd name="connsiteX13" fmla="*/ 3640 w 843118"/>
                  <a:gd name="connsiteY13" fmla="*/ 103584 h 847593"/>
                  <a:gd name="connsiteX14" fmla="*/ 0 w 843118"/>
                  <a:gd name="connsiteY14" fmla="*/ 82674 h 847593"/>
                  <a:gd name="connsiteX15" fmla="*/ 108054 w 843118"/>
                  <a:gd name="connsiteY15" fmla="*/ 932 h 847593"/>
                  <a:gd name="connsiteX0" fmla="*/ 108054 w 843118"/>
                  <a:gd name="connsiteY0" fmla="*/ 932 h 847593"/>
                  <a:gd name="connsiteX1" fmla="*/ 198249 w 843118"/>
                  <a:gd name="connsiteY1" fmla="*/ 58495 h 847593"/>
                  <a:gd name="connsiteX2" fmla="*/ 715064 w 843118"/>
                  <a:gd name="connsiteY2" fmla="*/ 652885 h 847593"/>
                  <a:gd name="connsiteX3" fmla="*/ 761252 w 843118"/>
                  <a:gd name="connsiteY3" fmla="*/ 669598 h 847593"/>
                  <a:gd name="connsiteX4" fmla="*/ 781375 w 843118"/>
                  <a:gd name="connsiteY4" fmla="*/ 673244 h 847593"/>
                  <a:gd name="connsiteX5" fmla="*/ 843118 w 843118"/>
                  <a:gd name="connsiteY5" fmla="*/ 756853 h 847593"/>
                  <a:gd name="connsiteX6" fmla="*/ 742024 w 843118"/>
                  <a:gd name="connsiteY6" fmla="*/ 847593 h 847593"/>
                  <a:gd name="connsiteX7" fmla="*/ 727485 w 843118"/>
                  <a:gd name="connsiteY7" fmla="*/ 844958 h 847593"/>
                  <a:gd name="connsiteX8" fmla="*/ 705666 w 843118"/>
                  <a:gd name="connsiteY8" fmla="*/ 847559 h 847593"/>
                  <a:gd name="connsiteX9" fmla="*/ 26463 w 843118"/>
                  <a:gd name="connsiteY9" fmla="*/ 234692 h 847593"/>
                  <a:gd name="connsiteX10" fmla="*/ 12255 w 843118"/>
                  <a:gd name="connsiteY10" fmla="*/ 153075 h 847593"/>
                  <a:gd name="connsiteX11" fmla="*/ 10325 w 843118"/>
                  <a:gd name="connsiteY11" fmla="*/ 150150 h 847593"/>
                  <a:gd name="connsiteX12" fmla="*/ 3640 w 843118"/>
                  <a:gd name="connsiteY12" fmla="*/ 103584 h 847593"/>
                  <a:gd name="connsiteX13" fmla="*/ 0 w 843118"/>
                  <a:gd name="connsiteY13" fmla="*/ 82674 h 847593"/>
                  <a:gd name="connsiteX14" fmla="*/ 108054 w 843118"/>
                  <a:gd name="connsiteY14" fmla="*/ 932 h 847593"/>
                  <a:gd name="connsiteX0" fmla="*/ 108054 w 843118"/>
                  <a:gd name="connsiteY0" fmla="*/ 932 h 847593"/>
                  <a:gd name="connsiteX1" fmla="*/ 198249 w 843118"/>
                  <a:gd name="connsiteY1" fmla="*/ 58495 h 847593"/>
                  <a:gd name="connsiteX2" fmla="*/ 715064 w 843118"/>
                  <a:gd name="connsiteY2" fmla="*/ 652885 h 847593"/>
                  <a:gd name="connsiteX3" fmla="*/ 761252 w 843118"/>
                  <a:gd name="connsiteY3" fmla="*/ 669598 h 847593"/>
                  <a:gd name="connsiteX4" fmla="*/ 781375 w 843118"/>
                  <a:gd name="connsiteY4" fmla="*/ 673244 h 847593"/>
                  <a:gd name="connsiteX5" fmla="*/ 843118 w 843118"/>
                  <a:gd name="connsiteY5" fmla="*/ 756853 h 847593"/>
                  <a:gd name="connsiteX6" fmla="*/ 742024 w 843118"/>
                  <a:gd name="connsiteY6" fmla="*/ 847593 h 847593"/>
                  <a:gd name="connsiteX7" fmla="*/ 727485 w 843118"/>
                  <a:gd name="connsiteY7" fmla="*/ 844958 h 847593"/>
                  <a:gd name="connsiteX8" fmla="*/ 705666 w 843118"/>
                  <a:gd name="connsiteY8" fmla="*/ 847559 h 847593"/>
                  <a:gd name="connsiteX9" fmla="*/ 26463 w 843118"/>
                  <a:gd name="connsiteY9" fmla="*/ 234692 h 847593"/>
                  <a:gd name="connsiteX10" fmla="*/ 12255 w 843118"/>
                  <a:gd name="connsiteY10" fmla="*/ 153075 h 847593"/>
                  <a:gd name="connsiteX11" fmla="*/ 3640 w 843118"/>
                  <a:gd name="connsiteY11" fmla="*/ 103584 h 847593"/>
                  <a:gd name="connsiteX12" fmla="*/ 0 w 843118"/>
                  <a:gd name="connsiteY12" fmla="*/ 82674 h 847593"/>
                  <a:gd name="connsiteX13" fmla="*/ 108054 w 843118"/>
                  <a:gd name="connsiteY13" fmla="*/ 932 h 847593"/>
                  <a:gd name="connsiteX0" fmla="*/ 108054 w 843118"/>
                  <a:gd name="connsiteY0" fmla="*/ 932 h 847593"/>
                  <a:gd name="connsiteX1" fmla="*/ 198249 w 843118"/>
                  <a:gd name="connsiteY1" fmla="*/ 58495 h 847593"/>
                  <a:gd name="connsiteX2" fmla="*/ 715064 w 843118"/>
                  <a:gd name="connsiteY2" fmla="*/ 652885 h 847593"/>
                  <a:gd name="connsiteX3" fmla="*/ 781375 w 843118"/>
                  <a:gd name="connsiteY3" fmla="*/ 673244 h 847593"/>
                  <a:gd name="connsiteX4" fmla="*/ 843118 w 843118"/>
                  <a:gd name="connsiteY4" fmla="*/ 756853 h 847593"/>
                  <a:gd name="connsiteX5" fmla="*/ 742024 w 843118"/>
                  <a:gd name="connsiteY5" fmla="*/ 847593 h 847593"/>
                  <a:gd name="connsiteX6" fmla="*/ 727485 w 843118"/>
                  <a:gd name="connsiteY6" fmla="*/ 844958 h 847593"/>
                  <a:gd name="connsiteX7" fmla="*/ 705666 w 843118"/>
                  <a:gd name="connsiteY7" fmla="*/ 847559 h 847593"/>
                  <a:gd name="connsiteX8" fmla="*/ 26463 w 843118"/>
                  <a:gd name="connsiteY8" fmla="*/ 234692 h 847593"/>
                  <a:gd name="connsiteX9" fmla="*/ 12255 w 843118"/>
                  <a:gd name="connsiteY9" fmla="*/ 153075 h 847593"/>
                  <a:gd name="connsiteX10" fmla="*/ 3640 w 843118"/>
                  <a:gd name="connsiteY10" fmla="*/ 103584 h 847593"/>
                  <a:gd name="connsiteX11" fmla="*/ 0 w 843118"/>
                  <a:gd name="connsiteY11" fmla="*/ 82674 h 847593"/>
                  <a:gd name="connsiteX12" fmla="*/ 108054 w 843118"/>
                  <a:gd name="connsiteY12" fmla="*/ 932 h 84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3118" h="847593">
                    <a:moveTo>
                      <a:pt x="108054" y="932"/>
                    </a:moveTo>
                    <a:cubicBezTo>
                      <a:pt x="148240" y="6428"/>
                      <a:pt x="185448" y="35140"/>
                      <a:pt x="198249" y="58495"/>
                    </a:cubicBezTo>
                    <a:cubicBezTo>
                      <a:pt x="225749" y="379999"/>
                      <a:pt x="444848" y="634729"/>
                      <a:pt x="715064" y="652885"/>
                    </a:cubicBezTo>
                    <a:lnTo>
                      <a:pt x="781375" y="673244"/>
                    </a:lnTo>
                    <a:cubicBezTo>
                      <a:pt x="817659" y="687019"/>
                      <a:pt x="843118" y="719268"/>
                      <a:pt x="843118" y="756853"/>
                    </a:cubicBezTo>
                    <a:cubicBezTo>
                      <a:pt x="843118" y="806967"/>
                      <a:pt x="797857" y="847593"/>
                      <a:pt x="742024" y="847593"/>
                    </a:cubicBezTo>
                    <a:lnTo>
                      <a:pt x="727485" y="844958"/>
                    </a:lnTo>
                    <a:lnTo>
                      <a:pt x="705666" y="847559"/>
                    </a:lnTo>
                    <a:cubicBezTo>
                      <a:pt x="383985" y="827775"/>
                      <a:pt x="114892" y="577210"/>
                      <a:pt x="26463" y="234692"/>
                    </a:cubicBezTo>
                    <a:lnTo>
                      <a:pt x="12255" y="153075"/>
                    </a:lnTo>
                    <a:lnTo>
                      <a:pt x="3640" y="103584"/>
                    </a:lnTo>
                    <a:lnTo>
                      <a:pt x="0" y="82674"/>
                    </a:lnTo>
                    <a:cubicBezTo>
                      <a:pt x="24707" y="13159"/>
                      <a:pt x="67869" y="-4563"/>
                      <a:pt x="108054" y="932"/>
                    </a:cubicBezTo>
                    <a:close/>
                  </a:path>
                </a:pathLst>
              </a:custGeom>
              <a:solidFill>
                <a:schemeClr val="bg1">
                  <a:lumMod val="95000"/>
                </a:schemeClr>
              </a:solidFill>
              <a:ln>
                <a:noFill/>
              </a:ln>
              <a:effectLst>
                <a:innerShdw blurRad="635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10" name="Freeform: Shape 36">
                <a:extLst>
                  <a:ext uri="{FF2B5EF4-FFF2-40B4-BE49-F238E27FC236}">
                    <a16:creationId xmlns:a16="http://schemas.microsoft.com/office/drawing/2014/main" id="{19ED2061-C30D-3845-81CB-A3068F9FBA64}"/>
                  </a:ext>
                </a:extLst>
              </p:cNvPr>
              <p:cNvSpPr/>
              <p:nvPr/>
            </p:nvSpPr>
            <p:spPr>
              <a:xfrm flipH="1">
                <a:off x="5744611" y="4326342"/>
                <a:ext cx="632339" cy="635695"/>
              </a:xfrm>
              <a:custGeom>
                <a:avLst/>
                <a:gdLst>
                  <a:gd name="connsiteX0" fmla="*/ 108054 w 843118"/>
                  <a:gd name="connsiteY0" fmla="*/ 932 h 847593"/>
                  <a:gd name="connsiteX1" fmla="*/ 198249 w 843118"/>
                  <a:gd name="connsiteY1" fmla="*/ 58495 h 847593"/>
                  <a:gd name="connsiteX2" fmla="*/ 715064 w 843118"/>
                  <a:gd name="connsiteY2" fmla="*/ 652885 h 847593"/>
                  <a:gd name="connsiteX3" fmla="*/ 761252 w 843118"/>
                  <a:gd name="connsiteY3" fmla="*/ 669598 h 847593"/>
                  <a:gd name="connsiteX4" fmla="*/ 781375 w 843118"/>
                  <a:gd name="connsiteY4" fmla="*/ 673244 h 847593"/>
                  <a:gd name="connsiteX5" fmla="*/ 843118 w 843118"/>
                  <a:gd name="connsiteY5" fmla="*/ 756853 h 847593"/>
                  <a:gd name="connsiteX6" fmla="*/ 742024 w 843118"/>
                  <a:gd name="connsiteY6" fmla="*/ 847593 h 847593"/>
                  <a:gd name="connsiteX7" fmla="*/ 727485 w 843118"/>
                  <a:gd name="connsiteY7" fmla="*/ 844958 h 847593"/>
                  <a:gd name="connsiteX8" fmla="*/ 705666 w 843118"/>
                  <a:gd name="connsiteY8" fmla="*/ 847559 h 847593"/>
                  <a:gd name="connsiteX9" fmla="*/ 26463 w 843118"/>
                  <a:gd name="connsiteY9" fmla="*/ 234692 h 847593"/>
                  <a:gd name="connsiteX10" fmla="*/ 12255 w 843118"/>
                  <a:gd name="connsiteY10" fmla="*/ 153075 h 847593"/>
                  <a:gd name="connsiteX11" fmla="*/ 10325 w 843118"/>
                  <a:gd name="connsiteY11" fmla="*/ 150150 h 847593"/>
                  <a:gd name="connsiteX12" fmla="*/ 2381 w 843118"/>
                  <a:gd name="connsiteY12" fmla="*/ 109955 h 847593"/>
                  <a:gd name="connsiteX13" fmla="*/ 3640 w 843118"/>
                  <a:gd name="connsiteY13" fmla="*/ 103584 h 847593"/>
                  <a:gd name="connsiteX14" fmla="*/ 0 w 843118"/>
                  <a:gd name="connsiteY14" fmla="*/ 82674 h 847593"/>
                  <a:gd name="connsiteX15" fmla="*/ 108054 w 843118"/>
                  <a:gd name="connsiteY15" fmla="*/ 932 h 847593"/>
                  <a:gd name="connsiteX0" fmla="*/ 108054 w 843118"/>
                  <a:gd name="connsiteY0" fmla="*/ 932 h 847593"/>
                  <a:gd name="connsiteX1" fmla="*/ 198249 w 843118"/>
                  <a:gd name="connsiteY1" fmla="*/ 58495 h 847593"/>
                  <a:gd name="connsiteX2" fmla="*/ 715064 w 843118"/>
                  <a:gd name="connsiteY2" fmla="*/ 652885 h 847593"/>
                  <a:gd name="connsiteX3" fmla="*/ 761252 w 843118"/>
                  <a:gd name="connsiteY3" fmla="*/ 669598 h 847593"/>
                  <a:gd name="connsiteX4" fmla="*/ 781375 w 843118"/>
                  <a:gd name="connsiteY4" fmla="*/ 673244 h 847593"/>
                  <a:gd name="connsiteX5" fmla="*/ 843118 w 843118"/>
                  <a:gd name="connsiteY5" fmla="*/ 756853 h 847593"/>
                  <a:gd name="connsiteX6" fmla="*/ 742024 w 843118"/>
                  <a:gd name="connsiteY6" fmla="*/ 847593 h 847593"/>
                  <a:gd name="connsiteX7" fmla="*/ 727485 w 843118"/>
                  <a:gd name="connsiteY7" fmla="*/ 844958 h 847593"/>
                  <a:gd name="connsiteX8" fmla="*/ 705666 w 843118"/>
                  <a:gd name="connsiteY8" fmla="*/ 847559 h 847593"/>
                  <a:gd name="connsiteX9" fmla="*/ 26463 w 843118"/>
                  <a:gd name="connsiteY9" fmla="*/ 234692 h 847593"/>
                  <a:gd name="connsiteX10" fmla="*/ 12255 w 843118"/>
                  <a:gd name="connsiteY10" fmla="*/ 153075 h 847593"/>
                  <a:gd name="connsiteX11" fmla="*/ 10325 w 843118"/>
                  <a:gd name="connsiteY11" fmla="*/ 150150 h 847593"/>
                  <a:gd name="connsiteX12" fmla="*/ 3640 w 843118"/>
                  <a:gd name="connsiteY12" fmla="*/ 103584 h 847593"/>
                  <a:gd name="connsiteX13" fmla="*/ 0 w 843118"/>
                  <a:gd name="connsiteY13" fmla="*/ 82674 h 847593"/>
                  <a:gd name="connsiteX14" fmla="*/ 108054 w 843118"/>
                  <a:gd name="connsiteY14" fmla="*/ 932 h 847593"/>
                  <a:gd name="connsiteX0" fmla="*/ 108054 w 843118"/>
                  <a:gd name="connsiteY0" fmla="*/ 932 h 847593"/>
                  <a:gd name="connsiteX1" fmla="*/ 198249 w 843118"/>
                  <a:gd name="connsiteY1" fmla="*/ 58495 h 847593"/>
                  <a:gd name="connsiteX2" fmla="*/ 715064 w 843118"/>
                  <a:gd name="connsiteY2" fmla="*/ 652885 h 847593"/>
                  <a:gd name="connsiteX3" fmla="*/ 761252 w 843118"/>
                  <a:gd name="connsiteY3" fmla="*/ 669598 h 847593"/>
                  <a:gd name="connsiteX4" fmla="*/ 781375 w 843118"/>
                  <a:gd name="connsiteY4" fmla="*/ 673244 h 847593"/>
                  <a:gd name="connsiteX5" fmla="*/ 843118 w 843118"/>
                  <a:gd name="connsiteY5" fmla="*/ 756853 h 847593"/>
                  <a:gd name="connsiteX6" fmla="*/ 742024 w 843118"/>
                  <a:gd name="connsiteY6" fmla="*/ 847593 h 847593"/>
                  <a:gd name="connsiteX7" fmla="*/ 727485 w 843118"/>
                  <a:gd name="connsiteY7" fmla="*/ 844958 h 847593"/>
                  <a:gd name="connsiteX8" fmla="*/ 705666 w 843118"/>
                  <a:gd name="connsiteY8" fmla="*/ 847559 h 847593"/>
                  <a:gd name="connsiteX9" fmla="*/ 26463 w 843118"/>
                  <a:gd name="connsiteY9" fmla="*/ 234692 h 847593"/>
                  <a:gd name="connsiteX10" fmla="*/ 12255 w 843118"/>
                  <a:gd name="connsiteY10" fmla="*/ 153075 h 847593"/>
                  <a:gd name="connsiteX11" fmla="*/ 3640 w 843118"/>
                  <a:gd name="connsiteY11" fmla="*/ 103584 h 847593"/>
                  <a:gd name="connsiteX12" fmla="*/ 0 w 843118"/>
                  <a:gd name="connsiteY12" fmla="*/ 82674 h 847593"/>
                  <a:gd name="connsiteX13" fmla="*/ 108054 w 843118"/>
                  <a:gd name="connsiteY13" fmla="*/ 932 h 847593"/>
                  <a:gd name="connsiteX0" fmla="*/ 108054 w 843118"/>
                  <a:gd name="connsiteY0" fmla="*/ 932 h 847593"/>
                  <a:gd name="connsiteX1" fmla="*/ 198249 w 843118"/>
                  <a:gd name="connsiteY1" fmla="*/ 58495 h 847593"/>
                  <a:gd name="connsiteX2" fmla="*/ 715064 w 843118"/>
                  <a:gd name="connsiteY2" fmla="*/ 652885 h 847593"/>
                  <a:gd name="connsiteX3" fmla="*/ 781375 w 843118"/>
                  <a:gd name="connsiteY3" fmla="*/ 673244 h 847593"/>
                  <a:gd name="connsiteX4" fmla="*/ 843118 w 843118"/>
                  <a:gd name="connsiteY4" fmla="*/ 756853 h 847593"/>
                  <a:gd name="connsiteX5" fmla="*/ 742024 w 843118"/>
                  <a:gd name="connsiteY5" fmla="*/ 847593 h 847593"/>
                  <a:gd name="connsiteX6" fmla="*/ 727485 w 843118"/>
                  <a:gd name="connsiteY6" fmla="*/ 844958 h 847593"/>
                  <a:gd name="connsiteX7" fmla="*/ 705666 w 843118"/>
                  <a:gd name="connsiteY7" fmla="*/ 847559 h 847593"/>
                  <a:gd name="connsiteX8" fmla="*/ 26463 w 843118"/>
                  <a:gd name="connsiteY8" fmla="*/ 234692 h 847593"/>
                  <a:gd name="connsiteX9" fmla="*/ 12255 w 843118"/>
                  <a:gd name="connsiteY9" fmla="*/ 153075 h 847593"/>
                  <a:gd name="connsiteX10" fmla="*/ 3640 w 843118"/>
                  <a:gd name="connsiteY10" fmla="*/ 103584 h 847593"/>
                  <a:gd name="connsiteX11" fmla="*/ 0 w 843118"/>
                  <a:gd name="connsiteY11" fmla="*/ 82674 h 847593"/>
                  <a:gd name="connsiteX12" fmla="*/ 108054 w 843118"/>
                  <a:gd name="connsiteY12" fmla="*/ 932 h 84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3118" h="847593">
                    <a:moveTo>
                      <a:pt x="108054" y="932"/>
                    </a:moveTo>
                    <a:cubicBezTo>
                      <a:pt x="148240" y="6428"/>
                      <a:pt x="185448" y="35140"/>
                      <a:pt x="198249" y="58495"/>
                    </a:cubicBezTo>
                    <a:cubicBezTo>
                      <a:pt x="225749" y="379999"/>
                      <a:pt x="444848" y="634729"/>
                      <a:pt x="715064" y="652885"/>
                    </a:cubicBezTo>
                    <a:lnTo>
                      <a:pt x="781375" y="673244"/>
                    </a:lnTo>
                    <a:cubicBezTo>
                      <a:pt x="817659" y="687019"/>
                      <a:pt x="843118" y="719268"/>
                      <a:pt x="843118" y="756853"/>
                    </a:cubicBezTo>
                    <a:cubicBezTo>
                      <a:pt x="843118" y="806967"/>
                      <a:pt x="797857" y="847593"/>
                      <a:pt x="742024" y="847593"/>
                    </a:cubicBezTo>
                    <a:lnTo>
                      <a:pt x="727485" y="844958"/>
                    </a:lnTo>
                    <a:lnTo>
                      <a:pt x="705666" y="847559"/>
                    </a:lnTo>
                    <a:cubicBezTo>
                      <a:pt x="383985" y="827775"/>
                      <a:pt x="114892" y="577210"/>
                      <a:pt x="26463" y="234692"/>
                    </a:cubicBezTo>
                    <a:lnTo>
                      <a:pt x="12255" y="153075"/>
                    </a:lnTo>
                    <a:lnTo>
                      <a:pt x="3640" y="103584"/>
                    </a:lnTo>
                    <a:lnTo>
                      <a:pt x="0" y="82674"/>
                    </a:lnTo>
                    <a:cubicBezTo>
                      <a:pt x="24707" y="13159"/>
                      <a:pt x="67869" y="-4563"/>
                      <a:pt x="108054" y="932"/>
                    </a:cubicBezTo>
                    <a:close/>
                  </a:path>
                </a:pathLst>
              </a:custGeom>
              <a:solidFill>
                <a:schemeClr val="bg1">
                  <a:lumMod val="95000"/>
                </a:schemeClr>
              </a:solidFill>
              <a:ln>
                <a:noFill/>
              </a:ln>
              <a:effectLst>
                <a:innerShdw blurRad="635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13" name="Shape">
                <a:extLst>
                  <a:ext uri="{FF2B5EF4-FFF2-40B4-BE49-F238E27FC236}">
                    <a16:creationId xmlns:a16="http://schemas.microsoft.com/office/drawing/2014/main" id="{180F3066-B4B3-3E43-B850-E3E3D1E2558D}"/>
                  </a:ext>
                </a:extLst>
              </p:cNvPr>
              <p:cNvSpPr/>
              <p:nvPr/>
            </p:nvSpPr>
            <p:spPr>
              <a:xfrm flipH="1">
                <a:off x="5034044" y="1606144"/>
                <a:ext cx="2449868" cy="1533032"/>
              </a:xfrm>
              <a:custGeom>
                <a:avLst/>
                <a:gdLst>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5913 w 21600"/>
                  <a:gd name="connsiteY2" fmla="*/ 21542 h 21600"/>
                  <a:gd name="connsiteX3" fmla="*/ 21600 w 21600"/>
                  <a:gd name="connsiteY3" fmla="*/ 0 h 21600"/>
                  <a:gd name="connsiteX4" fmla="*/ 0 w 21600"/>
                  <a:gd name="connsiteY4" fmla="*/ 21600 h 21600"/>
                  <a:gd name="connsiteX0" fmla="*/ 0 w 21600"/>
                  <a:gd name="connsiteY0" fmla="*/ 21600 h 21630"/>
                  <a:gd name="connsiteX1" fmla="*/ 4495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4495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4495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3358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3318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3318 w 21600"/>
                  <a:gd name="connsiteY1" fmla="*/ 19363 h 21630"/>
                  <a:gd name="connsiteX2" fmla="*/ 6114 w 21600"/>
                  <a:gd name="connsiteY2" fmla="*/ 21630 h 21630"/>
                  <a:gd name="connsiteX3" fmla="*/ 21600 w 21600"/>
                  <a:gd name="connsiteY3" fmla="*/ 0 h 21630"/>
                  <a:gd name="connsiteX4" fmla="*/ 0 w 21600"/>
                  <a:gd name="connsiteY4" fmla="*/ 21600 h 21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30" extrusionOk="0">
                    <a:moveTo>
                      <a:pt x="0" y="21600"/>
                    </a:moveTo>
                    <a:cubicBezTo>
                      <a:pt x="729" y="20286"/>
                      <a:pt x="2299" y="19358"/>
                      <a:pt x="3318" y="19363"/>
                    </a:cubicBezTo>
                    <a:cubicBezTo>
                      <a:pt x="4337" y="19368"/>
                      <a:pt x="5385" y="20316"/>
                      <a:pt x="6114" y="21630"/>
                    </a:cubicBezTo>
                    <a:cubicBezTo>
                      <a:pt x="8326" y="9503"/>
                      <a:pt x="13430" y="3111"/>
                      <a:pt x="21600" y="0"/>
                    </a:cubicBezTo>
                    <a:cubicBezTo>
                      <a:pt x="11848" y="93"/>
                      <a:pt x="3506" y="8988"/>
                      <a:pt x="0" y="21600"/>
                    </a:cubicBezTo>
                    <a:close/>
                  </a:path>
                </a:pathLst>
              </a:custGeom>
              <a:solidFill>
                <a:srgbClr val="EDEDED"/>
              </a:solidFill>
              <a:ln w="12700">
                <a:solidFill>
                  <a:schemeClr val="bg1"/>
                </a:solidFill>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14" name="Shape">
                <a:extLst>
                  <a:ext uri="{FF2B5EF4-FFF2-40B4-BE49-F238E27FC236}">
                    <a16:creationId xmlns:a16="http://schemas.microsoft.com/office/drawing/2014/main" id="{44758DC1-5DC1-6445-9B6F-F24518162E50}"/>
                  </a:ext>
                </a:extLst>
              </p:cNvPr>
              <p:cNvSpPr/>
              <p:nvPr/>
            </p:nvSpPr>
            <p:spPr>
              <a:xfrm>
                <a:off x="2771418" y="1606144"/>
                <a:ext cx="2449868" cy="1533032"/>
              </a:xfrm>
              <a:custGeom>
                <a:avLst/>
                <a:gdLst>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5913 w 21600"/>
                  <a:gd name="connsiteY2" fmla="*/ 21542 h 21600"/>
                  <a:gd name="connsiteX3" fmla="*/ 21600 w 21600"/>
                  <a:gd name="connsiteY3" fmla="*/ 0 h 21600"/>
                  <a:gd name="connsiteX4" fmla="*/ 0 w 21600"/>
                  <a:gd name="connsiteY4" fmla="*/ 21600 h 21600"/>
                  <a:gd name="connsiteX0" fmla="*/ 0 w 21600"/>
                  <a:gd name="connsiteY0" fmla="*/ 21600 h 21630"/>
                  <a:gd name="connsiteX1" fmla="*/ 4495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4495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4495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3358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3318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3318 w 21600"/>
                  <a:gd name="connsiteY1" fmla="*/ 19363 h 21630"/>
                  <a:gd name="connsiteX2" fmla="*/ 6114 w 21600"/>
                  <a:gd name="connsiteY2" fmla="*/ 21630 h 21630"/>
                  <a:gd name="connsiteX3" fmla="*/ 21600 w 21600"/>
                  <a:gd name="connsiteY3" fmla="*/ 0 h 21630"/>
                  <a:gd name="connsiteX4" fmla="*/ 0 w 21600"/>
                  <a:gd name="connsiteY4" fmla="*/ 21600 h 21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30" extrusionOk="0">
                    <a:moveTo>
                      <a:pt x="0" y="21600"/>
                    </a:moveTo>
                    <a:cubicBezTo>
                      <a:pt x="729" y="20286"/>
                      <a:pt x="2299" y="19358"/>
                      <a:pt x="3318" y="19363"/>
                    </a:cubicBezTo>
                    <a:cubicBezTo>
                      <a:pt x="4337" y="19368"/>
                      <a:pt x="5385" y="20316"/>
                      <a:pt x="6114" y="21630"/>
                    </a:cubicBezTo>
                    <a:cubicBezTo>
                      <a:pt x="8326" y="9503"/>
                      <a:pt x="13430" y="3111"/>
                      <a:pt x="21600" y="0"/>
                    </a:cubicBezTo>
                    <a:cubicBezTo>
                      <a:pt x="11848" y="93"/>
                      <a:pt x="3506" y="8988"/>
                      <a:pt x="0" y="21600"/>
                    </a:cubicBezTo>
                    <a:close/>
                  </a:path>
                </a:pathLst>
              </a:custGeom>
              <a:solidFill>
                <a:srgbClr val="EDEDED"/>
              </a:solidFill>
              <a:ln w="12700">
                <a:solidFill>
                  <a:schemeClr val="bg1"/>
                </a:solidFill>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15" name="Shape">
                <a:extLst>
                  <a:ext uri="{FF2B5EF4-FFF2-40B4-BE49-F238E27FC236}">
                    <a16:creationId xmlns:a16="http://schemas.microsoft.com/office/drawing/2014/main" id="{63B928E3-D05C-854B-A619-9D03E99DBFA6}"/>
                  </a:ext>
                </a:extLst>
              </p:cNvPr>
              <p:cNvSpPr/>
              <p:nvPr/>
            </p:nvSpPr>
            <p:spPr>
              <a:xfrm>
                <a:off x="3464741" y="1606144"/>
                <a:ext cx="1653687" cy="15309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9" y="20286"/>
                      <a:pt x="2465" y="19363"/>
                      <a:pt x="4495" y="19363"/>
                    </a:cubicBezTo>
                    <a:cubicBezTo>
                      <a:pt x="6522" y="19363"/>
                      <a:pt x="8260" y="20286"/>
                      <a:pt x="8989" y="21600"/>
                    </a:cubicBezTo>
                    <a:cubicBezTo>
                      <a:pt x="11014" y="9031"/>
                      <a:pt x="15891" y="141"/>
                      <a:pt x="21600" y="0"/>
                    </a:cubicBezTo>
                    <a:cubicBezTo>
                      <a:pt x="11848" y="93"/>
                      <a:pt x="3506" y="8988"/>
                      <a:pt x="0" y="21600"/>
                    </a:cubicBezTo>
                    <a:close/>
                  </a:path>
                </a:pathLst>
              </a:custGeom>
              <a:solidFill>
                <a:srgbClr val="EDEDED"/>
              </a:solidFill>
              <a:ln w="12700">
                <a:solidFill>
                  <a:schemeClr val="bg1"/>
                </a:solidFill>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16" name="Shape">
                <a:extLst>
                  <a:ext uri="{FF2B5EF4-FFF2-40B4-BE49-F238E27FC236}">
                    <a16:creationId xmlns:a16="http://schemas.microsoft.com/office/drawing/2014/main" id="{9EF0ADBB-7169-394A-A952-478C37BCB9E1}"/>
                  </a:ext>
                </a:extLst>
              </p:cNvPr>
              <p:cNvSpPr/>
              <p:nvPr/>
            </p:nvSpPr>
            <p:spPr>
              <a:xfrm>
                <a:off x="4152697" y="1606145"/>
                <a:ext cx="975468" cy="1531158"/>
              </a:xfrm>
              <a:custGeom>
                <a:avLst/>
                <a:gdLst/>
                <a:ahLst/>
                <a:cxnLst>
                  <a:cxn ang="0">
                    <a:pos x="wd2" y="hd2"/>
                  </a:cxn>
                  <a:cxn ang="5400000">
                    <a:pos x="wd2" y="hd2"/>
                  </a:cxn>
                  <a:cxn ang="10800000">
                    <a:pos x="wd2" y="hd2"/>
                  </a:cxn>
                  <a:cxn ang="16200000">
                    <a:pos x="wd2" y="hd2"/>
                  </a:cxn>
                </a:cxnLst>
                <a:rect l="0" t="0" r="r" b="b"/>
                <a:pathLst>
                  <a:path w="21600" h="21599" extrusionOk="0">
                    <a:moveTo>
                      <a:pt x="21379" y="4"/>
                    </a:moveTo>
                    <a:cubicBezTo>
                      <a:pt x="11698" y="142"/>
                      <a:pt x="3432" y="9033"/>
                      <a:pt x="0" y="21599"/>
                    </a:cubicBezTo>
                    <a:cubicBezTo>
                      <a:pt x="1196" y="20286"/>
                      <a:pt x="4053" y="19363"/>
                      <a:pt x="7384" y="19363"/>
                    </a:cubicBezTo>
                    <a:cubicBezTo>
                      <a:pt x="10715" y="19363"/>
                      <a:pt x="13572" y="20286"/>
                      <a:pt x="14768" y="21599"/>
                    </a:cubicBezTo>
                    <a:cubicBezTo>
                      <a:pt x="15863" y="8950"/>
                      <a:pt x="18507" y="22"/>
                      <a:pt x="21600" y="2"/>
                    </a:cubicBezTo>
                    <a:cubicBezTo>
                      <a:pt x="21525" y="-1"/>
                      <a:pt x="21451" y="2"/>
                      <a:pt x="21379" y="4"/>
                    </a:cubicBezTo>
                    <a:close/>
                  </a:path>
                </a:pathLst>
              </a:custGeom>
              <a:solidFill>
                <a:srgbClr val="EDEDED"/>
              </a:solidFill>
              <a:ln w="12700">
                <a:solidFill>
                  <a:schemeClr val="bg1"/>
                </a:solidFill>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17" name="Shape">
                <a:extLst>
                  <a:ext uri="{FF2B5EF4-FFF2-40B4-BE49-F238E27FC236}">
                    <a16:creationId xmlns:a16="http://schemas.microsoft.com/office/drawing/2014/main" id="{B1840D8F-0487-5A42-A330-FA2C9148808D}"/>
                  </a:ext>
                </a:extLst>
              </p:cNvPr>
              <p:cNvSpPr/>
              <p:nvPr/>
            </p:nvSpPr>
            <p:spPr>
              <a:xfrm>
                <a:off x="5126217" y="1606144"/>
                <a:ext cx="975079" cy="1531083"/>
              </a:xfrm>
              <a:custGeom>
                <a:avLst/>
                <a:gdLst/>
                <a:ahLst/>
                <a:cxnLst>
                  <a:cxn ang="0">
                    <a:pos x="wd2" y="hd2"/>
                  </a:cxn>
                  <a:cxn ang="5400000">
                    <a:pos x="wd2" y="hd2"/>
                  </a:cxn>
                  <a:cxn ang="10800000">
                    <a:pos x="wd2" y="hd2"/>
                  </a:cxn>
                  <a:cxn ang="16200000">
                    <a:pos x="wd2" y="hd2"/>
                  </a:cxn>
                </a:cxnLst>
                <a:rect l="0" t="0" r="r" b="b"/>
                <a:pathLst>
                  <a:path w="21600" h="21600" extrusionOk="0">
                    <a:moveTo>
                      <a:pt x="14253" y="19363"/>
                    </a:moveTo>
                    <a:cubicBezTo>
                      <a:pt x="17554" y="19363"/>
                      <a:pt x="20384" y="20269"/>
                      <a:pt x="21600" y="21562"/>
                    </a:cubicBezTo>
                    <a:cubicBezTo>
                      <a:pt x="18132" y="8922"/>
                      <a:pt x="9773" y="8"/>
                      <a:pt x="6" y="0"/>
                    </a:cubicBezTo>
                    <a:cubicBezTo>
                      <a:pt x="3" y="0"/>
                      <a:pt x="0" y="0"/>
                      <a:pt x="0" y="0"/>
                    </a:cubicBezTo>
                    <a:cubicBezTo>
                      <a:pt x="3094" y="13"/>
                      <a:pt x="5742" y="8942"/>
                      <a:pt x="6838" y="21600"/>
                    </a:cubicBezTo>
                    <a:lnTo>
                      <a:pt x="6866" y="21600"/>
                    </a:lnTo>
                    <a:cubicBezTo>
                      <a:pt x="8063" y="20289"/>
                      <a:pt x="10921" y="19363"/>
                      <a:pt x="14253" y="19363"/>
                    </a:cubicBezTo>
                    <a:close/>
                  </a:path>
                </a:pathLst>
              </a:custGeom>
              <a:solidFill>
                <a:srgbClr val="EDEDED"/>
              </a:solidFill>
              <a:ln w="12700">
                <a:solidFill>
                  <a:schemeClr val="bg1"/>
                </a:solidFill>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18" name="Shape">
                <a:extLst>
                  <a:ext uri="{FF2B5EF4-FFF2-40B4-BE49-F238E27FC236}">
                    <a16:creationId xmlns:a16="http://schemas.microsoft.com/office/drawing/2014/main" id="{4D2DA7DA-A69E-E848-9FB6-A6158909D288}"/>
                  </a:ext>
                </a:extLst>
              </p:cNvPr>
              <p:cNvSpPr/>
              <p:nvPr/>
            </p:nvSpPr>
            <p:spPr>
              <a:xfrm>
                <a:off x="5126217" y="1606144"/>
                <a:ext cx="1665888" cy="1531262"/>
              </a:xfrm>
              <a:custGeom>
                <a:avLst/>
                <a:gdLst/>
                <a:ahLst/>
                <a:cxnLst>
                  <a:cxn ang="0">
                    <a:pos x="wd2" y="hd2"/>
                  </a:cxn>
                  <a:cxn ang="5400000">
                    <a:pos x="wd2" y="hd2"/>
                  </a:cxn>
                  <a:cxn ang="10800000">
                    <a:pos x="wd2" y="hd2"/>
                  </a:cxn>
                  <a:cxn ang="16200000">
                    <a:pos x="wd2" y="hd2"/>
                  </a:cxn>
                </a:cxnLst>
                <a:rect l="0" t="0" r="r" b="b"/>
                <a:pathLst>
                  <a:path w="21600" h="21600" extrusionOk="0">
                    <a:moveTo>
                      <a:pt x="17123" y="19364"/>
                    </a:moveTo>
                    <a:cubicBezTo>
                      <a:pt x="19144" y="19364"/>
                      <a:pt x="20875" y="20287"/>
                      <a:pt x="21600" y="21600"/>
                    </a:cubicBezTo>
                    <a:cubicBezTo>
                      <a:pt x="18101" y="8923"/>
                      <a:pt x="9751" y="0"/>
                      <a:pt x="8" y="0"/>
                    </a:cubicBezTo>
                    <a:cubicBezTo>
                      <a:pt x="5" y="0"/>
                      <a:pt x="3" y="0"/>
                      <a:pt x="0" y="0"/>
                    </a:cubicBezTo>
                    <a:cubicBezTo>
                      <a:pt x="5722" y="8"/>
                      <a:pt x="10620" y="8938"/>
                      <a:pt x="12646" y="21597"/>
                    </a:cubicBezTo>
                    <a:cubicBezTo>
                      <a:pt x="13370" y="20289"/>
                      <a:pt x="15102" y="19364"/>
                      <a:pt x="17123" y="19364"/>
                    </a:cubicBezTo>
                    <a:close/>
                  </a:path>
                </a:pathLst>
              </a:custGeom>
              <a:solidFill>
                <a:srgbClr val="EDEDED"/>
              </a:solidFill>
              <a:ln w="12700">
                <a:solidFill>
                  <a:schemeClr val="bg1"/>
                </a:solidFill>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19" name="Shape">
                <a:extLst>
                  <a:ext uri="{FF2B5EF4-FFF2-40B4-BE49-F238E27FC236}">
                    <a16:creationId xmlns:a16="http://schemas.microsoft.com/office/drawing/2014/main" id="{7473146F-5A77-7345-ACA0-C13B2DAF6225}"/>
                  </a:ext>
                </a:extLst>
              </p:cNvPr>
              <p:cNvSpPr/>
              <p:nvPr/>
            </p:nvSpPr>
            <p:spPr>
              <a:xfrm>
                <a:off x="4814691" y="1606144"/>
                <a:ext cx="617992" cy="1531083"/>
              </a:xfrm>
              <a:custGeom>
                <a:avLst/>
                <a:gdLst/>
                <a:ahLst/>
                <a:cxnLst>
                  <a:cxn ang="0">
                    <a:pos x="wd2" y="hd2"/>
                  </a:cxn>
                  <a:cxn ang="5400000">
                    <a:pos x="wd2" y="hd2"/>
                  </a:cxn>
                  <a:cxn ang="10800000">
                    <a:pos x="wd2" y="hd2"/>
                  </a:cxn>
                  <a:cxn ang="16200000">
                    <a:pos x="wd2" y="hd2"/>
                  </a:cxn>
                </a:cxnLst>
                <a:rect l="0" t="0" r="r" b="b"/>
                <a:pathLst>
                  <a:path w="21600" h="21600" extrusionOk="0">
                    <a:moveTo>
                      <a:pt x="10820" y="19363"/>
                    </a:moveTo>
                    <a:cubicBezTo>
                      <a:pt x="15684" y="19363"/>
                      <a:pt x="19853" y="20287"/>
                      <a:pt x="21600" y="21600"/>
                    </a:cubicBezTo>
                    <a:cubicBezTo>
                      <a:pt x="19871" y="8942"/>
                      <a:pt x="15693" y="10"/>
                      <a:pt x="10811" y="0"/>
                    </a:cubicBezTo>
                    <a:cubicBezTo>
                      <a:pt x="10802" y="0"/>
                      <a:pt x="10793" y="0"/>
                      <a:pt x="10784" y="0"/>
                    </a:cubicBezTo>
                    <a:cubicBezTo>
                      <a:pt x="5902" y="23"/>
                      <a:pt x="1729" y="8949"/>
                      <a:pt x="0" y="21600"/>
                    </a:cubicBezTo>
                    <a:lnTo>
                      <a:pt x="45" y="21600"/>
                    </a:lnTo>
                    <a:cubicBezTo>
                      <a:pt x="1788" y="20289"/>
                      <a:pt x="5957" y="19363"/>
                      <a:pt x="10820" y="19363"/>
                    </a:cubicBezTo>
                    <a:close/>
                  </a:path>
                </a:pathLst>
              </a:custGeom>
              <a:solidFill>
                <a:srgbClr val="EDEDED"/>
              </a:solidFill>
              <a:ln w="12700">
                <a:solidFill>
                  <a:schemeClr val="bg1"/>
                </a:solidFill>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20" name="Shape">
                <a:extLst>
                  <a:ext uri="{FF2B5EF4-FFF2-40B4-BE49-F238E27FC236}">
                    <a16:creationId xmlns:a16="http://schemas.microsoft.com/office/drawing/2014/main" id="{8170937B-D44F-C24F-90DC-1A1F78D1ADA0}"/>
                  </a:ext>
                </a:extLst>
              </p:cNvPr>
              <p:cNvSpPr/>
              <p:nvPr/>
            </p:nvSpPr>
            <p:spPr>
              <a:xfrm flipH="1">
                <a:off x="5102066" y="1607286"/>
                <a:ext cx="1998464" cy="935496"/>
              </a:xfrm>
              <a:custGeom>
                <a:avLst/>
                <a:gdLst>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5913 w 21600"/>
                  <a:gd name="connsiteY2" fmla="*/ 21542 h 21600"/>
                  <a:gd name="connsiteX3" fmla="*/ 21600 w 21600"/>
                  <a:gd name="connsiteY3" fmla="*/ 0 h 21600"/>
                  <a:gd name="connsiteX4" fmla="*/ 0 w 21600"/>
                  <a:gd name="connsiteY4" fmla="*/ 21600 h 21600"/>
                  <a:gd name="connsiteX0" fmla="*/ 0 w 21600"/>
                  <a:gd name="connsiteY0" fmla="*/ 21600 h 21630"/>
                  <a:gd name="connsiteX1" fmla="*/ 4495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4495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4495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3358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3318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3318 w 21600"/>
                  <a:gd name="connsiteY1" fmla="*/ 19363 h 21630"/>
                  <a:gd name="connsiteX2" fmla="*/ 6114 w 21600"/>
                  <a:gd name="connsiteY2" fmla="*/ 21630 h 21630"/>
                  <a:gd name="connsiteX3" fmla="*/ 21600 w 21600"/>
                  <a:gd name="connsiteY3" fmla="*/ 0 h 21630"/>
                  <a:gd name="connsiteX4" fmla="*/ 0 w 21600"/>
                  <a:gd name="connsiteY4" fmla="*/ 21600 h 21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30" extrusionOk="0">
                    <a:moveTo>
                      <a:pt x="0" y="21600"/>
                    </a:moveTo>
                    <a:cubicBezTo>
                      <a:pt x="729" y="20286"/>
                      <a:pt x="2299" y="19358"/>
                      <a:pt x="3318" y="19363"/>
                    </a:cubicBezTo>
                    <a:cubicBezTo>
                      <a:pt x="4337" y="19368"/>
                      <a:pt x="5385" y="20316"/>
                      <a:pt x="6114" y="21630"/>
                    </a:cubicBezTo>
                    <a:cubicBezTo>
                      <a:pt x="8326" y="9503"/>
                      <a:pt x="13430" y="3111"/>
                      <a:pt x="21600" y="0"/>
                    </a:cubicBezTo>
                    <a:cubicBezTo>
                      <a:pt x="11848" y="93"/>
                      <a:pt x="3506" y="8988"/>
                      <a:pt x="0" y="21600"/>
                    </a:cubicBezTo>
                    <a:close/>
                  </a:path>
                </a:pathLst>
              </a:custGeom>
              <a:solidFill>
                <a:schemeClr val="tx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21" name="Shape">
                <a:extLst>
                  <a:ext uri="{FF2B5EF4-FFF2-40B4-BE49-F238E27FC236}">
                    <a16:creationId xmlns:a16="http://schemas.microsoft.com/office/drawing/2014/main" id="{64440FC8-6CDE-4548-AACE-FDF4CF372F1C}"/>
                  </a:ext>
                </a:extLst>
              </p:cNvPr>
              <p:cNvSpPr/>
              <p:nvPr/>
            </p:nvSpPr>
            <p:spPr>
              <a:xfrm>
                <a:off x="3149445" y="1607286"/>
                <a:ext cx="2015129" cy="935496"/>
              </a:xfrm>
              <a:custGeom>
                <a:avLst/>
                <a:gdLst>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6100 w 21600"/>
                  <a:gd name="connsiteY2" fmla="*/ 21571 h 21600"/>
                  <a:gd name="connsiteX3" fmla="*/ 21600 w 21600"/>
                  <a:gd name="connsiteY3" fmla="*/ 0 h 21600"/>
                  <a:gd name="connsiteX4" fmla="*/ 0 w 21600"/>
                  <a:gd name="connsiteY4" fmla="*/ 21600 h 21600"/>
                  <a:gd name="connsiteX0" fmla="*/ 0 w 21600"/>
                  <a:gd name="connsiteY0" fmla="*/ 21600 h 21600"/>
                  <a:gd name="connsiteX1" fmla="*/ 4495 w 21600"/>
                  <a:gd name="connsiteY1" fmla="*/ 19363 h 21600"/>
                  <a:gd name="connsiteX2" fmla="*/ 5913 w 21600"/>
                  <a:gd name="connsiteY2" fmla="*/ 21542 h 21600"/>
                  <a:gd name="connsiteX3" fmla="*/ 21600 w 21600"/>
                  <a:gd name="connsiteY3" fmla="*/ 0 h 21600"/>
                  <a:gd name="connsiteX4" fmla="*/ 0 w 21600"/>
                  <a:gd name="connsiteY4" fmla="*/ 21600 h 21600"/>
                  <a:gd name="connsiteX0" fmla="*/ 0 w 21600"/>
                  <a:gd name="connsiteY0" fmla="*/ 21600 h 21630"/>
                  <a:gd name="connsiteX1" fmla="*/ 4495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4495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4495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3358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3318 w 21600"/>
                  <a:gd name="connsiteY1" fmla="*/ 19363 h 21630"/>
                  <a:gd name="connsiteX2" fmla="*/ 6114 w 21600"/>
                  <a:gd name="connsiteY2" fmla="*/ 21630 h 21630"/>
                  <a:gd name="connsiteX3" fmla="*/ 21600 w 21600"/>
                  <a:gd name="connsiteY3" fmla="*/ 0 h 21630"/>
                  <a:gd name="connsiteX4" fmla="*/ 0 w 21600"/>
                  <a:gd name="connsiteY4" fmla="*/ 21600 h 21630"/>
                  <a:gd name="connsiteX0" fmla="*/ 0 w 21600"/>
                  <a:gd name="connsiteY0" fmla="*/ 21600 h 21630"/>
                  <a:gd name="connsiteX1" fmla="*/ 3318 w 21600"/>
                  <a:gd name="connsiteY1" fmla="*/ 19363 h 21630"/>
                  <a:gd name="connsiteX2" fmla="*/ 6114 w 21600"/>
                  <a:gd name="connsiteY2" fmla="*/ 21630 h 21630"/>
                  <a:gd name="connsiteX3" fmla="*/ 21600 w 21600"/>
                  <a:gd name="connsiteY3" fmla="*/ 0 h 21630"/>
                  <a:gd name="connsiteX4" fmla="*/ 0 w 21600"/>
                  <a:gd name="connsiteY4" fmla="*/ 21600 h 21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30" extrusionOk="0">
                    <a:moveTo>
                      <a:pt x="0" y="21600"/>
                    </a:moveTo>
                    <a:cubicBezTo>
                      <a:pt x="729" y="20286"/>
                      <a:pt x="2299" y="19358"/>
                      <a:pt x="3318" y="19363"/>
                    </a:cubicBezTo>
                    <a:cubicBezTo>
                      <a:pt x="4337" y="19368"/>
                      <a:pt x="5385" y="20316"/>
                      <a:pt x="6114" y="21630"/>
                    </a:cubicBezTo>
                    <a:cubicBezTo>
                      <a:pt x="8326" y="9503"/>
                      <a:pt x="13430" y="3111"/>
                      <a:pt x="21600" y="0"/>
                    </a:cubicBezTo>
                    <a:cubicBezTo>
                      <a:pt x="11848" y="93"/>
                      <a:pt x="3506" y="8988"/>
                      <a:pt x="0" y="21600"/>
                    </a:cubicBezTo>
                    <a:close/>
                  </a:path>
                </a:pathLst>
              </a:custGeom>
              <a:solidFill>
                <a:schemeClr val="accent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22" name="Shape">
                <a:extLst>
                  <a:ext uri="{FF2B5EF4-FFF2-40B4-BE49-F238E27FC236}">
                    <a16:creationId xmlns:a16="http://schemas.microsoft.com/office/drawing/2014/main" id="{50387768-756B-7145-A6F5-70E211E2A3A8}"/>
                  </a:ext>
                </a:extLst>
              </p:cNvPr>
              <p:cNvSpPr/>
              <p:nvPr/>
            </p:nvSpPr>
            <p:spPr>
              <a:xfrm>
                <a:off x="3719751" y="1607286"/>
                <a:ext cx="1397494" cy="9341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9" y="20286"/>
                      <a:pt x="2465" y="19363"/>
                      <a:pt x="4495" y="19363"/>
                    </a:cubicBezTo>
                    <a:cubicBezTo>
                      <a:pt x="6522" y="19363"/>
                      <a:pt x="8260" y="20286"/>
                      <a:pt x="8989" y="21600"/>
                    </a:cubicBezTo>
                    <a:cubicBezTo>
                      <a:pt x="11014" y="9031"/>
                      <a:pt x="15891" y="141"/>
                      <a:pt x="21600" y="0"/>
                    </a:cubicBezTo>
                    <a:cubicBezTo>
                      <a:pt x="11848" y="93"/>
                      <a:pt x="3506" y="8988"/>
                      <a:pt x="0" y="21600"/>
                    </a:cubicBez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23" name="Shape">
                <a:extLst>
                  <a:ext uri="{FF2B5EF4-FFF2-40B4-BE49-F238E27FC236}">
                    <a16:creationId xmlns:a16="http://schemas.microsoft.com/office/drawing/2014/main" id="{30CE6B28-869A-8F43-9E5A-3456AF3B0090}"/>
                  </a:ext>
                </a:extLst>
              </p:cNvPr>
              <p:cNvSpPr/>
              <p:nvPr/>
            </p:nvSpPr>
            <p:spPr>
              <a:xfrm>
                <a:off x="4298395" y="1607287"/>
                <a:ext cx="827012" cy="934352"/>
              </a:xfrm>
              <a:custGeom>
                <a:avLst/>
                <a:gdLst/>
                <a:ahLst/>
                <a:cxnLst>
                  <a:cxn ang="0">
                    <a:pos x="wd2" y="hd2"/>
                  </a:cxn>
                  <a:cxn ang="5400000">
                    <a:pos x="wd2" y="hd2"/>
                  </a:cxn>
                  <a:cxn ang="10800000">
                    <a:pos x="wd2" y="hd2"/>
                  </a:cxn>
                  <a:cxn ang="16200000">
                    <a:pos x="wd2" y="hd2"/>
                  </a:cxn>
                </a:cxnLst>
                <a:rect l="0" t="0" r="r" b="b"/>
                <a:pathLst>
                  <a:path w="21600" h="21599" extrusionOk="0">
                    <a:moveTo>
                      <a:pt x="21379" y="4"/>
                    </a:moveTo>
                    <a:cubicBezTo>
                      <a:pt x="11698" y="142"/>
                      <a:pt x="3432" y="9033"/>
                      <a:pt x="0" y="21599"/>
                    </a:cubicBezTo>
                    <a:cubicBezTo>
                      <a:pt x="1196" y="20286"/>
                      <a:pt x="4053" y="19363"/>
                      <a:pt x="7384" y="19363"/>
                    </a:cubicBezTo>
                    <a:cubicBezTo>
                      <a:pt x="10715" y="19363"/>
                      <a:pt x="13572" y="20286"/>
                      <a:pt x="14768" y="21599"/>
                    </a:cubicBezTo>
                    <a:cubicBezTo>
                      <a:pt x="15863" y="8950"/>
                      <a:pt x="18507" y="22"/>
                      <a:pt x="21600" y="2"/>
                    </a:cubicBezTo>
                    <a:cubicBezTo>
                      <a:pt x="21525" y="-1"/>
                      <a:pt x="21451" y="2"/>
                      <a:pt x="21379" y="4"/>
                    </a:cubicBez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24" name="Shape">
                <a:extLst>
                  <a:ext uri="{FF2B5EF4-FFF2-40B4-BE49-F238E27FC236}">
                    <a16:creationId xmlns:a16="http://schemas.microsoft.com/office/drawing/2014/main" id="{AA0A164D-EFB6-EA4E-B344-DDA5E63F1BBC}"/>
                  </a:ext>
                </a:extLst>
              </p:cNvPr>
              <p:cNvSpPr/>
              <p:nvPr/>
            </p:nvSpPr>
            <p:spPr>
              <a:xfrm>
                <a:off x="5123773" y="1607286"/>
                <a:ext cx="828399" cy="934307"/>
              </a:xfrm>
              <a:custGeom>
                <a:avLst/>
                <a:gdLst>
                  <a:gd name="connsiteX0" fmla="*/ 14253 w 21600"/>
                  <a:gd name="connsiteY0" fmla="*/ 19363 h 21600"/>
                  <a:gd name="connsiteX1" fmla="*/ 21600 w 21600"/>
                  <a:gd name="connsiteY1" fmla="*/ 21562 h 21600"/>
                  <a:gd name="connsiteX2" fmla="*/ 6 w 21600"/>
                  <a:gd name="connsiteY2" fmla="*/ 0 h 21600"/>
                  <a:gd name="connsiteX3" fmla="*/ 0 w 21600"/>
                  <a:gd name="connsiteY3" fmla="*/ 0 h 21600"/>
                  <a:gd name="connsiteX4" fmla="*/ 6838 w 21600"/>
                  <a:gd name="connsiteY4" fmla="*/ 21600 h 21600"/>
                  <a:gd name="connsiteX5" fmla="*/ 6866 w 21600"/>
                  <a:gd name="connsiteY5" fmla="*/ 21600 h 21600"/>
                  <a:gd name="connsiteX6" fmla="*/ 14253 w 21600"/>
                  <a:gd name="connsiteY6" fmla="*/ 19363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extrusionOk="0">
                    <a:moveTo>
                      <a:pt x="14253" y="19363"/>
                    </a:moveTo>
                    <a:cubicBezTo>
                      <a:pt x="17554" y="19363"/>
                      <a:pt x="20384" y="20269"/>
                      <a:pt x="21600" y="21562"/>
                    </a:cubicBezTo>
                    <a:cubicBezTo>
                      <a:pt x="18132" y="8922"/>
                      <a:pt x="9773" y="8"/>
                      <a:pt x="6" y="0"/>
                    </a:cubicBezTo>
                    <a:lnTo>
                      <a:pt x="0" y="0"/>
                    </a:lnTo>
                    <a:cubicBezTo>
                      <a:pt x="3234" y="13"/>
                      <a:pt x="5742" y="8942"/>
                      <a:pt x="6838" y="21600"/>
                    </a:cubicBezTo>
                    <a:lnTo>
                      <a:pt x="6866" y="21600"/>
                    </a:lnTo>
                    <a:cubicBezTo>
                      <a:pt x="8063" y="20289"/>
                      <a:pt x="10921" y="19363"/>
                      <a:pt x="14253" y="19363"/>
                    </a:cubicBezTo>
                    <a:close/>
                  </a:path>
                </a:pathLst>
              </a:custGeom>
              <a:solidFill>
                <a:schemeClr val="accent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25" name="Shape">
                <a:extLst>
                  <a:ext uri="{FF2B5EF4-FFF2-40B4-BE49-F238E27FC236}">
                    <a16:creationId xmlns:a16="http://schemas.microsoft.com/office/drawing/2014/main" id="{325BDD8A-72FC-5D41-B30F-D03C81CB4817}"/>
                  </a:ext>
                </a:extLst>
              </p:cNvPr>
              <p:cNvSpPr/>
              <p:nvPr/>
            </p:nvSpPr>
            <p:spPr>
              <a:xfrm>
                <a:off x="5143142" y="1607286"/>
                <a:ext cx="1389460" cy="934416"/>
              </a:xfrm>
              <a:custGeom>
                <a:avLst/>
                <a:gdLst>
                  <a:gd name="connsiteX0" fmla="*/ 17123 w 21600"/>
                  <a:gd name="connsiteY0" fmla="*/ 19364 h 21600"/>
                  <a:gd name="connsiteX1" fmla="*/ 21600 w 21600"/>
                  <a:gd name="connsiteY1" fmla="*/ 21600 h 21600"/>
                  <a:gd name="connsiteX2" fmla="*/ 8 w 21600"/>
                  <a:gd name="connsiteY2" fmla="*/ 0 h 21600"/>
                  <a:gd name="connsiteX3" fmla="*/ 0 w 21600"/>
                  <a:gd name="connsiteY3" fmla="*/ 0 h 21600"/>
                  <a:gd name="connsiteX4" fmla="*/ 12646 w 21600"/>
                  <a:gd name="connsiteY4" fmla="*/ 21597 h 21600"/>
                  <a:gd name="connsiteX5" fmla="*/ 17123 w 21600"/>
                  <a:gd name="connsiteY5" fmla="*/ 19364 h 21600"/>
                  <a:gd name="connsiteX0" fmla="*/ 17123 w 21600"/>
                  <a:gd name="connsiteY0" fmla="*/ 19364 h 21600"/>
                  <a:gd name="connsiteX1" fmla="*/ 21600 w 21600"/>
                  <a:gd name="connsiteY1" fmla="*/ 21600 h 21600"/>
                  <a:gd name="connsiteX2" fmla="*/ 8 w 21600"/>
                  <a:gd name="connsiteY2" fmla="*/ 0 h 21600"/>
                  <a:gd name="connsiteX3" fmla="*/ 0 w 21600"/>
                  <a:gd name="connsiteY3" fmla="*/ 0 h 21600"/>
                  <a:gd name="connsiteX4" fmla="*/ 12646 w 21600"/>
                  <a:gd name="connsiteY4" fmla="*/ 21597 h 21600"/>
                  <a:gd name="connsiteX5" fmla="*/ 17123 w 21600"/>
                  <a:gd name="connsiteY5" fmla="*/ 19364 h 21600"/>
                  <a:gd name="connsiteX0" fmla="*/ 17123 w 21600"/>
                  <a:gd name="connsiteY0" fmla="*/ 19364 h 21600"/>
                  <a:gd name="connsiteX1" fmla="*/ 21600 w 21600"/>
                  <a:gd name="connsiteY1" fmla="*/ 21600 h 21600"/>
                  <a:gd name="connsiteX2" fmla="*/ 8 w 21600"/>
                  <a:gd name="connsiteY2" fmla="*/ 0 h 21600"/>
                  <a:gd name="connsiteX3" fmla="*/ 0 w 21600"/>
                  <a:gd name="connsiteY3" fmla="*/ 0 h 21600"/>
                  <a:gd name="connsiteX4" fmla="*/ 12646 w 21600"/>
                  <a:gd name="connsiteY4" fmla="*/ 21597 h 21600"/>
                  <a:gd name="connsiteX5" fmla="*/ 17123 w 21600"/>
                  <a:gd name="connsiteY5" fmla="*/ 19364 h 21600"/>
                  <a:gd name="connsiteX0" fmla="*/ 17123 w 21600"/>
                  <a:gd name="connsiteY0" fmla="*/ 19364 h 21600"/>
                  <a:gd name="connsiteX1" fmla="*/ 21600 w 21600"/>
                  <a:gd name="connsiteY1" fmla="*/ 21600 h 21600"/>
                  <a:gd name="connsiteX2" fmla="*/ 8 w 21600"/>
                  <a:gd name="connsiteY2" fmla="*/ 0 h 21600"/>
                  <a:gd name="connsiteX3" fmla="*/ 0 w 21600"/>
                  <a:gd name="connsiteY3" fmla="*/ 0 h 21600"/>
                  <a:gd name="connsiteX4" fmla="*/ 12646 w 21600"/>
                  <a:gd name="connsiteY4" fmla="*/ 21597 h 21600"/>
                  <a:gd name="connsiteX5" fmla="*/ 17123 w 21600"/>
                  <a:gd name="connsiteY5" fmla="*/ 19364 h 21600"/>
                  <a:gd name="connsiteX0" fmla="*/ 17123 w 21600"/>
                  <a:gd name="connsiteY0" fmla="*/ 19364 h 21600"/>
                  <a:gd name="connsiteX1" fmla="*/ 21600 w 21600"/>
                  <a:gd name="connsiteY1" fmla="*/ 21600 h 21600"/>
                  <a:gd name="connsiteX2" fmla="*/ 8 w 21600"/>
                  <a:gd name="connsiteY2" fmla="*/ 0 h 21600"/>
                  <a:gd name="connsiteX3" fmla="*/ 0 w 21600"/>
                  <a:gd name="connsiteY3" fmla="*/ 0 h 21600"/>
                  <a:gd name="connsiteX4" fmla="*/ 12618 w 21600"/>
                  <a:gd name="connsiteY4" fmla="*/ 21514 h 21600"/>
                  <a:gd name="connsiteX5" fmla="*/ 17123 w 21600"/>
                  <a:gd name="connsiteY5" fmla="*/ 19364 h 21600"/>
                  <a:gd name="connsiteX0" fmla="*/ 17123 w 21600"/>
                  <a:gd name="connsiteY0" fmla="*/ 19364 h 21600"/>
                  <a:gd name="connsiteX1" fmla="*/ 21600 w 21600"/>
                  <a:gd name="connsiteY1" fmla="*/ 21600 h 21600"/>
                  <a:gd name="connsiteX2" fmla="*/ 8 w 21600"/>
                  <a:gd name="connsiteY2" fmla="*/ 0 h 21600"/>
                  <a:gd name="connsiteX3" fmla="*/ 0 w 21600"/>
                  <a:gd name="connsiteY3" fmla="*/ 0 h 21600"/>
                  <a:gd name="connsiteX4" fmla="*/ 12618 w 21600"/>
                  <a:gd name="connsiteY4" fmla="*/ 21514 h 21600"/>
                  <a:gd name="connsiteX5" fmla="*/ 17123 w 21600"/>
                  <a:gd name="connsiteY5" fmla="*/ 19364 h 21600"/>
                  <a:gd name="connsiteX0" fmla="*/ 17123 w 21600"/>
                  <a:gd name="connsiteY0" fmla="*/ 19364 h 21600"/>
                  <a:gd name="connsiteX1" fmla="*/ 21600 w 21600"/>
                  <a:gd name="connsiteY1" fmla="*/ 21600 h 21600"/>
                  <a:gd name="connsiteX2" fmla="*/ 8 w 21600"/>
                  <a:gd name="connsiteY2" fmla="*/ 0 h 21600"/>
                  <a:gd name="connsiteX3" fmla="*/ 0 w 21600"/>
                  <a:gd name="connsiteY3" fmla="*/ 0 h 21600"/>
                  <a:gd name="connsiteX4" fmla="*/ 12618 w 21600"/>
                  <a:gd name="connsiteY4" fmla="*/ 21514 h 21600"/>
                  <a:gd name="connsiteX5" fmla="*/ 17123 w 21600"/>
                  <a:gd name="connsiteY5" fmla="*/ 19364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17123" y="19364"/>
                    </a:moveTo>
                    <a:cubicBezTo>
                      <a:pt x="18620" y="19378"/>
                      <a:pt x="20875" y="20287"/>
                      <a:pt x="21600" y="21600"/>
                    </a:cubicBezTo>
                    <a:cubicBezTo>
                      <a:pt x="18406" y="9006"/>
                      <a:pt x="9751" y="0"/>
                      <a:pt x="8" y="0"/>
                    </a:cubicBezTo>
                    <a:lnTo>
                      <a:pt x="0" y="0"/>
                    </a:lnTo>
                    <a:cubicBezTo>
                      <a:pt x="5722" y="545"/>
                      <a:pt x="9981" y="8814"/>
                      <a:pt x="12618" y="21514"/>
                    </a:cubicBezTo>
                    <a:cubicBezTo>
                      <a:pt x="13342" y="20206"/>
                      <a:pt x="15626" y="19350"/>
                      <a:pt x="17123" y="19364"/>
                    </a:cubicBezTo>
                    <a:close/>
                  </a:path>
                </a:pathLst>
              </a:custGeom>
              <a:solidFill>
                <a:schemeClr val="accent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26" name="Shape">
                <a:extLst>
                  <a:ext uri="{FF2B5EF4-FFF2-40B4-BE49-F238E27FC236}">
                    <a16:creationId xmlns:a16="http://schemas.microsoft.com/office/drawing/2014/main" id="{78F1B218-4AF7-EA4D-8FEC-FEB05C8FBC80}"/>
                  </a:ext>
                </a:extLst>
              </p:cNvPr>
              <p:cNvSpPr/>
              <p:nvPr/>
            </p:nvSpPr>
            <p:spPr>
              <a:xfrm>
                <a:off x="4862582" y="1607286"/>
                <a:ext cx="527021" cy="934307"/>
              </a:xfrm>
              <a:custGeom>
                <a:avLst/>
                <a:gdLst/>
                <a:ahLst/>
                <a:cxnLst>
                  <a:cxn ang="0">
                    <a:pos x="wd2" y="hd2"/>
                  </a:cxn>
                  <a:cxn ang="5400000">
                    <a:pos x="wd2" y="hd2"/>
                  </a:cxn>
                  <a:cxn ang="10800000">
                    <a:pos x="wd2" y="hd2"/>
                  </a:cxn>
                  <a:cxn ang="16200000">
                    <a:pos x="wd2" y="hd2"/>
                  </a:cxn>
                </a:cxnLst>
                <a:rect l="0" t="0" r="r" b="b"/>
                <a:pathLst>
                  <a:path w="21600" h="21600" extrusionOk="0">
                    <a:moveTo>
                      <a:pt x="10820" y="19363"/>
                    </a:moveTo>
                    <a:cubicBezTo>
                      <a:pt x="15684" y="19363"/>
                      <a:pt x="19853" y="20287"/>
                      <a:pt x="21600" y="21600"/>
                    </a:cubicBezTo>
                    <a:cubicBezTo>
                      <a:pt x="19871" y="8942"/>
                      <a:pt x="15693" y="10"/>
                      <a:pt x="10811" y="0"/>
                    </a:cubicBezTo>
                    <a:cubicBezTo>
                      <a:pt x="10802" y="0"/>
                      <a:pt x="10793" y="0"/>
                      <a:pt x="10784" y="0"/>
                    </a:cubicBezTo>
                    <a:cubicBezTo>
                      <a:pt x="5902" y="23"/>
                      <a:pt x="1729" y="8949"/>
                      <a:pt x="0" y="21600"/>
                    </a:cubicBezTo>
                    <a:lnTo>
                      <a:pt x="45" y="21600"/>
                    </a:lnTo>
                    <a:cubicBezTo>
                      <a:pt x="1788" y="20289"/>
                      <a:pt x="5957" y="19363"/>
                      <a:pt x="10820" y="19363"/>
                    </a:cubicBez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grpSp>
        <p:pic>
          <p:nvPicPr>
            <p:cNvPr id="91" name="Content Placeholder 65" descr="Internet">
              <a:extLst>
                <a:ext uri="{FF2B5EF4-FFF2-40B4-BE49-F238E27FC236}">
                  <a16:creationId xmlns:a16="http://schemas.microsoft.com/office/drawing/2014/main" id="{CCB0704A-C47D-6B46-BF18-603280E3FFE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570508" y="2571750"/>
              <a:ext cx="365760" cy="365760"/>
            </a:xfrm>
            <a:prstGeom prst="rect">
              <a:avLst/>
            </a:prstGeom>
          </p:spPr>
        </p:pic>
        <p:pic>
          <p:nvPicPr>
            <p:cNvPr id="92" name="Content Placeholder 69" descr="Speaker phone">
              <a:extLst>
                <a:ext uri="{FF2B5EF4-FFF2-40B4-BE49-F238E27FC236}">
                  <a16:creationId xmlns:a16="http://schemas.microsoft.com/office/drawing/2014/main" id="{5080DD4D-7FD2-0C41-8315-2DB4AEF7A6D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063637" y="2556217"/>
              <a:ext cx="365760" cy="365760"/>
            </a:xfrm>
            <a:prstGeom prst="rect">
              <a:avLst/>
            </a:prstGeom>
          </p:spPr>
        </p:pic>
        <p:pic>
          <p:nvPicPr>
            <p:cNvPr id="93" name="Content Placeholder 73" descr="Medicine">
              <a:extLst>
                <a:ext uri="{FF2B5EF4-FFF2-40B4-BE49-F238E27FC236}">
                  <a16:creationId xmlns:a16="http://schemas.microsoft.com/office/drawing/2014/main" id="{EBAC588B-44FC-4941-A69C-B1097A8D66DB}"/>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581938" y="2569348"/>
              <a:ext cx="365760" cy="365760"/>
            </a:xfrm>
            <a:prstGeom prst="rect">
              <a:avLst/>
            </a:prstGeom>
          </p:spPr>
        </p:pic>
        <p:pic>
          <p:nvPicPr>
            <p:cNvPr id="94" name="Graphic 93" descr="Dollar">
              <a:extLst>
                <a:ext uri="{FF2B5EF4-FFF2-40B4-BE49-F238E27FC236}">
                  <a16:creationId xmlns:a16="http://schemas.microsoft.com/office/drawing/2014/main" id="{A7819664-133B-CF43-84F3-1676C365D6FC}"/>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025167" y="2556217"/>
              <a:ext cx="365760" cy="365760"/>
            </a:xfrm>
            <a:prstGeom prst="rect">
              <a:avLst/>
            </a:prstGeom>
          </p:spPr>
        </p:pic>
        <p:pic>
          <p:nvPicPr>
            <p:cNvPr id="95" name="Content Placeholder 83" descr="Alarm clock">
              <a:extLst>
                <a:ext uri="{FF2B5EF4-FFF2-40B4-BE49-F238E27FC236}">
                  <a16:creationId xmlns:a16="http://schemas.microsoft.com/office/drawing/2014/main" id="{102FF52F-FD08-4E43-BE89-44903288ABE5}"/>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483186" y="2556217"/>
              <a:ext cx="365760" cy="365760"/>
            </a:xfrm>
            <a:prstGeom prst="rect">
              <a:avLst/>
            </a:prstGeom>
          </p:spPr>
        </p:pic>
        <p:pic>
          <p:nvPicPr>
            <p:cNvPr id="96" name="Graphic 95" descr="Schoolhouse">
              <a:extLst>
                <a:ext uri="{FF2B5EF4-FFF2-40B4-BE49-F238E27FC236}">
                  <a16:creationId xmlns:a16="http://schemas.microsoft.com/office/drawing/2014/main" id="{1C100980-A2FC-8F4B-B279-C876721B1F7B}"/>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4974309" y="2520137"/>
              <a:ext cx="365760" cy="365760"/>
            </a:xfrm>
            <a:prstGeom prst="rect">
              <a:avLst/>
            </a:prstGeom>
          </p:spPr>
        </p:pic>
        <p:pic>
          <p:nvPicPr>
            <p:cNvPr id="97" name="Graphic 96" descr="Needle">
              <a:extLst>
                <a:ext uri="{FF2B5EF4-FFF2-40B4-BE49-F238E27FC236}">
                  <a16:creationId xmlns:a16="http://schemas.microsoft.com/office/drawing/2014/main" id="{CC136A56-C1D4-814B-8394-5FD10A8B8FB5}"/>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5467407" y="2553462"/>
              <a:ext cx="365760" cy="365760"/>
            </a:xfrm>
            <a:prstGeom prst="rect">
              <a:avLst/>
            </a:prstGeom>
          </p:spPr>
        </p:pic>
      </p:grpSp>
      <p:sp>
        <p:nvSpPr>
          <p:cNvPr id="98" name="Content Placeholder 3">
            <a:extLst>
              <a:ext uri="{FF2B5EF4-FFF2-40B4-BE49-F238E27FC236}">
                <a16:creationId xmlns:a16="http://schemas.microsoft.com/office/drawing/2014/main" id="{EA090B2B-CBAD-744E-9D6E-FC367999674B}"/>
              </a:ext>
            </a:extLst>
          </p:cNvPr>
          <p:cNvSpPr>
            <a:spLocks noGrp="1"/>
          </p:cNvSpPr>
          <p:nvPr>
            <p:ph idx="10"/>
          </p:nvPr>
        </p:nvSpPr>
        <p:spPr>
          <a:xfrm>
            <a:off x="6223875" y="2321566"/>
            <a:ext cx="2359670" cy="1534172"/>
          </a:xfrm>
        </p:spPr>
        <p:txBody>
          <a:bodyPr>
            <a:noAutofit/>
          </a:bodyPr>
          <a:lstStyle/>
          <a:p>
            <a:pPr marL="0" indent="0" algn="ctr">
              <a:lnSpc>
                <a:spcPct val="100000"/>
              </a:lnSpc>
              <a:spcBef>
                <a:spcPts val="0"/>
              </a:spcBef>
              <a:spcAft>
                <a:spcPts val="600"/>
              </a:spcAft>
              <a:buNone/>
            </a:pPr>
            <a:r>
              <a:rPr lang="en-US" sz="1800" dirty="0">
                <a:latin typeface="+mn-lt"/>
              </a:rPr>
              <a:t>Evidence-based strategies include touchpoints for providers, clinics, and communities</a:t>
            </a:r>
          </a:p>
        </p:txBody>
      </p:sp>
    </p:spTree>
    <p:extLst>
      <p:ext uri="{BB962C8B-B14F-4D97-AF65-F5344CB8AC3E}">
        <p14:creationId xmlns:p14="http://schemas.microsoft.com/office/powerpoint/2010/main" val="3558891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9EB113-440F-3D45-B0E9-40FB70BF7920}"/>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3846773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476C62B-280C-6748-A32C-23715F11EBA3}"/>
              </a:ext>
            </a:extLst>
          </p:cNvPr>
          <p:cNvSpPr>
            <a:spLocks noGrp="1"/>
          </p:cNvSpPr>
          <p:nvPr>
            <p:ph type="pic" idx="1"/>
          </p:nvPr>
        </p:nvSpPr>
        <p:spPr/>
      </p:sp>
      <p:sp>
        <p:nvSpPr>
          <p:cNvPr id="3" name="Title 2"/>
          <p:cNvSpPr>
            <a:spLocks noGrp="1"/>
          </p:cNvSpPr>
          <p:nvPr>
            <p:ph type="title"/>
          </p:nvPr>
        </p:nvSpPr>
        <p:spPr/>
        <p:txBody>
          <a:bodyPr/>
          <a:lstStyle/>
          <a:p>
            <a:r>
              <a:rPr lang="en-US" sz="3200" dirty="0"/>
              <a:t>HPV Vaccine = Cancer Prevention</a:t>
            </a:r>
          </a:p>
        </p:txBody>
      </p:sp>
      <p:sp>
        <p:nvSpPr>
          <p:cNvPr id="4" name="Content Placeholder 3">
            <a:extLst>
              <a:ext uri="{FF2B5EF4-FFF2-40B4-BE49-F238E27FC236}">
                <a16:creationId xmlns:a16="http://schemas.microsoft.com/office/drawing/2014/main" id="{F82A1985-3AD5-8641-8269-71A483C64247}"/>
              </a:ext>
            </a:extLst>
          </p:cNvPr>
          <p:cNvSpPr>
            <a:spLocks noGrp="1"/>
          </p:cNvSpPr>
          <p:nvPr>
            <p:ph idx="10"/>
          </p:nvPr>
        </p:nvSpPr>
        <p:spPr/>
        <p:txBody>
          <a:bodyPr>
            <a:normAutofit fontScale="92500" lnSpcReduction="10000"/>
          </a:bodyPr>
          <a:lstStyle/>
          <a:p>
            <a:r>
              <a:rPr lang="en-US" dirty="0"/>
              <a:t>…but what about the long latency period and screening infrastructure?</a:t>
            </a:r>
          </a:p>
          <a:p>
            <a:r>
              <a:rPr lang="en-US" dirty="0"/>
              <a:t>So, we’ll take these wins in the near term </a:t>
            </a:r>
          </a:p>
          <a:p>
            <a:pPr lvl="1"/>
            <a:r>
              <a:rPr lang="en-US" dirty="0"/>
              <a:t>Vaccination rates are increasing</a:t>
            </a:r>
          </a:p>
          <a:p>
            <a:pPr lvl="1"/>
            <a:r>
              <a:rPr lang="en-US" dirty="0"/>
              <a:t>Decrease in HPV vaccine types</a:t>
            </a:r>
          </a:p>
          <a:p>
            <a:pPr lvl="1"/>
            <a:r>
              <a:rPr lang="en-US" dirty="0"/>
              <a:t>Genital warts</a:t>
            </a:r>
          </a:p>
          <a:p>
            <a:pPr lvl="1"/>
            <a:r>
              <a:rPr lang="en-US" dirty="0"/>
              <a:t>CIN2+ lesions</a:t>
            </a:r>
          </a:p>
        </p:txBody>
      </p:sp>
      <p:pic>
        <p:nvPicPr>
          <p:cNvPr id="6" name="Picture 5" descr="Backlit cell image." title="Backlit cell."/>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834387" cy="5143500"/>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92CB8D16-BD05-4F4E-A0ED-EA9E0AE507DA}" type="slidenum">
              <a:rPr lang="en-US" sz="1200" smtClean="0">
                <a:solidFill>
                  <a:schemeClr val="bg1"/>
                </a:solidFill>
              </a:rPr>
              <a:t>36</a:t>
            </a:fld>
            <a:endParaRPr lang="en-US" sz="1200" dirty="0">
              <a:solidFill>
                <a:schemeClr val="bg1"/>
              </a:solidFill>
            </a:endParaRPr>
          </a:p>
        </p:txBody>
      </p:sp>
    </p:spTree>
    <p:extLst>
      <p:ext uri="{BB962C8B-B14F-4D97-AF65-F5344CB8AC3E}">
        <p14:creationId xmlns:p14="http://schemas.microsoft.com/office/powerpoint/2010/main" val="3633459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476C62B-280C-6748-A32C-23715F11EBA3}"/>
              </a:ext>
            </a:extLst>
          </p:cNvPr>
          <p:cNvSpPr>
            <a:spLocks noGrp="1"/>
          </p:cNvSpPr>
          <p:nvPr>
            <p:ph type="pic" idx="1"/>
          </p:nvPr>
        </p:nvSpPr>
        <p:spPr/>
      </p:sp>
      <p:sp>
        <p:nvSpPr>
          <p:cNvPr id="3" name="Title 2"/>
          <p:cNvSpPr>
            <a:spLocks noGrp="1"/>
          </p:cNvSpPr>
          <p:nvPr>
            <p:ph type="title"/>
          </p:nvPr>
        </p:nvSpPr>
        <p:spPr/>
        <p:txBody>
          <a:bodyPr/>
          <a:lstStyle/>
          <a:p>
            <a:r>
              <a:rPr lang="en-US" dirty="0"/>
              <a:t>What’s Next?</a:t>
            </a:r>
          </a:p>
        </p:txBody>
      </p:sp>
      <p:sp>
        <p:nvSpPr>
          <p:cNvPr id="4" name="Content Placeholder 3">
            <a:extLst>
              <a:ext uri="{FF2B5EF4-FFF2-40B4-BE49-F238E27FC236}">
                <a16:creationId xmlns:a16="http://schemas.microsoft.com/office/drawing/2014/main" id="{F82A1985-3AD5-8641-8269-71A483C64247}"/>
              </a:ext>
            </a:extLst>
          </p:cNvPr>
          <p:cNvSpPr>
            <a:spLocks noGrp="1"/>
          </p:cNvSpPr>
          <p:nvPr>
            <p:ph idx="10"/>
          </p:nvPr>
        </p:nvSpPr>
        <p:spPr/>
        <p:txBody>
          <a:bodyPr>
            <a:normAutofit lnSpcReduction="10000"/>
          </a:bodyPr>
          <a:lstStyle/>
          <a:p>
            <a:r>
              <a:rPr lang="en-US" dirty="0"/>
              <a:t>Messaging – how do we talk about HPV and the vaccine?</a:t>
            </a:r>
          </a:p>
          <a:p>
            <a:r>
              <a:rPr lang="en-US" dirty="0"/>
              <a:t>Quality improvement – how do we best incorporate evidence into research and provision of care?</a:t>
            </a:r>
          </a:p>
          <a:p>
            <a:r>
              <a:rPr lang="en-US" dirty="0"/>
              <a:t>We’re going to need a bigger boat – ensuring we engage everyone in this mission</a:t>
            </a:r>
          </a:p>
        </p:txBody>
      </p:sp>
      <p:pic>
        <p:nvPicPr>
          <p:cNvPr id="6" name="Picture 5" descr="Backlit cell image." title="Backlit cell."/>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834387" cy="5143500"/>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92CB8D16-BD05-4F4E-A0ED-EA9E0AE507DA}" type="slidenum">
              <a:rPr lang="en-US" sz="1200" smtClean="0">
                <a:solidFill>
                  <a:schemeClr val="bg1"/>
                </a:solidFill>
              </a:rPr>
              <a:t>37</a:t>
            </a:fld>
            <a:endParaRPr lang="en-US" sz="1200" dirty="0">
              <a:solidFill>
                <a:schemeClr val="bg1"/>
              </a:solidFill>
            </a:endParaRPr>
          </a:p>
        </p:txBody>
      </p:sp>
    </p:spTree>
    <p:extLst>
      <p:ext uri="{BB962C8B-B14F-4D97-AF65-F5344CB8AC3E}">
        <p14:creationId xmlns:p14="http://schemas.microsoft.com/office/powerpoint/2010/main" val="3063502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40080" y="2745734"/>
            <a:ext cx="7772400" cy="75128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rgbClr val="2F92D5"/>
                </a:solidFill>
                <a:latin typeface="Lato Light"/>
                <a:ea typeface="+mj-ea"/>
                <a:cs typeface="Lato Light"/>
              </a:defRPr>
            </a:lvl1pPr>
          </a:lstStyle>
          <a:p>
            <a:pPr algn="ctr"/>
            <a:r>
              <a:rPr lang="en-US" sz="4800" spc="20" dirty="0">
                <a:solidFill>
                  <a:srgbClr val="002776"/>
                </a:solidFill>
                <a:latin typeface="Lato Regular"/>
                <a:cs typeface="Lato Regular"/>
              </a:rPr>
              <a:t>Thank You</a:t>
            </a:r>
          </a:p>
        </p:txBody>
      </p:sp>
      <p:pic>
        <p:nvPicPr>
          <p:cNvPr id="4" name="Picture 3" descr="OHSU four-colog master brand logo." title="OHSU master bran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91261" y="905798"/>
            <a:ext cx="870038" cy="1490121"/>
          </a:xfrm>
          <a:prstGeom prst="rect">
            <a:avLst/>
          </a:prstGeom>
        </p:spPr>
      </p:pic>
    </p:spTree>
    <p:extLst>
      <p:ext uri="{BB962C8B-B14F-4D97-AF65-F5344CB8AC3E}">
        <p14:creationId xmlns:p14="http://schemas.microsoft.com/office/powerpoint/2010/main" val="298540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History: Condyloma and Verruca</a:t>
            </a:r>
          </a:p>
        </p:txBody>
      </p:sp>
      <p:pic>
        <p:nvPicPr>
          <p:cNvPr id="6" name="Picture 5" descr="Backlit cell image." title="Backlit cell."/>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834387" cy="5143500"/>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92CB8D16-BD05-4F4E-A0ED-EA9E0AE507DA}" type="slidenum">
              <a:rPr lang="en-US" sz="1200" smtClean="0">
                <a:solidFill>
                  <a:schemeClr val="bg1"/>
                </a:solidFill>
              </a:rPr>
              <a:t>4</a:t>
            </a:fld>
            <a:endParaRPr lang="en-US" sz="1200" dirty="0">
              <a:solidFill>
                <a:schemeClr val="bg1"/>
              </a:solidFill>
            </a:endParaRPr>
          </a:p>
        </p:txBody>
      </p:sp>
      <p:sp>
        <p:nvSpPr>
          <p:cNvPr id="10" name="Freeform 9">
            <a:extLst>
              <a:ext uri="{FF2B5EF4-FFF2-40B4-BE49-F238E27FC236}">
                <a16:creationId xmlns:a16="http://schemas.microsoft.com/office/drawing/2014/main" id="{10F241EC-AC7E-4E4E-8147-20471A0D5614}"/>
              </a:ext>
            </a:extLst>
          </p:cNvPr>
          <p:cNvSpPr>
            <a:spLocks/>
          </p:cNvSpPr>
          <p:nvPr/>
        </p:nvSpPr>
        <p:spPr bwMode="auto">
          <a:xfrm>
            <a:off x="2344614" y="2302265"/>
            <a:ext cx="1261331" cy="1459157"/>
          </a:xfrm>
          <a:custGeom>
            <a:avLst/>
            <a:gdLst>
              <a:gd name="T0" fmla="*/ 0 w 407"/>
              <a:gd name="T1" fmla="*/ 0 h 508"/>
              <a:gd name="T2" fmla="*/ 0 w 407"/>
              <a:gd name="T3" fmla="*/ 508 h 508"/>
              <a:gd name="T4" fmla="*/ 407 w 407"/>
              <a:gd name="T5" fmla="*/ 508 h 508"/>
              <a:gd name="T6" fmla="*/ 407 w 407"/>
              <a:gd name="T7" fmla="*/ 174 h 508"/>
              <a:gd name="T8" fmla="*/ 0 w 407"/>
              <a:gd name="T9" fmla="*/ 0 h 508"/>
            </a:gdLst>
            <a:ahLst/>
            <a:cxnLst>
              <a:cxn ang="0">
                <a:pos x="T0" y="T1"/>
              </a:cxn>
              <a:cxn ang="0">
                <a:pos x="T2" y="T3"/>
              </a:cxn>
              <a:cxn ang="0">
                <a:pos x="T4" y="T5"/>
              </a:cxn>
              <a:cxn ang="0">
                <a:pos x="T6" y="T7"/>
              </a:cxn>
              <a:cxn ang="0">
                <a:pos x="T8" y="T9"/>
              </a:cxn>
            </a:cxnLst>
            <a:rect l="0" t="0" r="r" b="b"/>
            <a:pathLst>
              <a:path w="407" h="508">
                <a:moveTo>
                  <a:pt x="0" y="0"/>
                </a:moveTo>
                <a:cubicBezTo>
                  <a:pt x="0" y="508"/>
                  <a:pt x="0" y="508"/>
                  <a:pt x="0" y="508"/>
                </a:cubicBezTo>
                <a:cubicBezTo>
                  <a:pt x="407" y="508"/>
                  <a:pt x="407" y="508"/>
                  <a:pt x="407" y="508"/>
                </a:cubicBezTo>
                <a:cubicBezTo>
                  <a:pt x="407" y="174"/>
                  <a:pt x="407" y="174"/>
                  <a:pt x="407" y="174"/>
                </a:cubicBezTo>
                <a:cubicBezTo>
                  <a:pt x="215" y="110"/>
                  <a:pt x="78" y="42"/>
                  <a:pt x="0" y="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1" name="Freeform 10">
            <a:extLst>
              <a:ext uri="{FF2B5EF4-FFF2-40B4-BE49-F238E27FC236}">
                <a16:creationId xmlns:a16="http://schemas.microsoft.com/office/drawing/2014/main" id="{5E0199C2-69EE-B844-9D01-97EABCFBEDC1}"/>
              </a:ext>
            </a:extLst>
          </p:cNvPr>
          <p:cNvSpPr>
            <a:spLocks/>
          </p:cNvSpPr>
          <p:nvPr/>
        </p:nvSpPr>
        <p:spPr bwMode="auto">
          <a:xfrm>
            <a:off x="3605020" y="2801917"/>
            <a:ext cx="1261331" cy="959506"/>
          </a:xfrm>
          <a:custGeom>
            <a:avLst/>
            <a:gdLst>
              <a:gd name="T0" fmla="*/ 0 w 407"/>
              <a:gd name="T1" fmla="*/ 0 h 334"/>
              <a:gd name="T2" fmla="*/ 0 w 407"/>
              <a:gd name="T3" fmla="*/ 334 h 334"/>
              <a:gd name="T4" fmla="*/ 407 w 407"/>
              <a:gd name="T5" fmla="*/ 334 h 334"/>
              <a:gd name="T6" fmla="*/ 407 w 407"/>
              <a:gd name="T7" fmla="*/ 107 h 334"/>
              <a:gd name="T8" fmla="*/ 0 w 407"/>
              <a:gd name="T9" fmla="*/ 0 h 334"/>
            </a:gdLst>
            <a:ahLst/>
            <a:cxnLst>
              <a:cxn ang="0">
                <a:pos x="T0" y="T1"/>
              </a:cxn>
              <a:cxn ang="0">
                <a:pos x="T2" y="T3"/>
              </a:cxn>
              <a:cxn ang="0">
                <a:pos x="T4" y="T5"/>
              </a:cxn>
              <a:cxn ang="0">
                <a:pos x="T6" y="T7"/>
              </a:cxn>
              <a:cxn ang="0">
                <a:pos x="T8" y="T9"/>
              </a:cxn>
            </a:cxnLst>
            <a:rect l="0" t="0" r="r" b="b"/>
            <a:pathLst>
              <a:path w="407" h="334">
                <a:moveTo>
                  <a:pt x="0" y="0"/>
                </a:moveTo>
                <a:cubicBezTo>
                  <a:pt x="0" y="334"/>
                  <a:pt x="0" y="334"/>
                  <a:pt x="0" y="334"/>
                </a:cubicBezTo>
                <a:cubicBezTo>
                  <a:pt x="407" y="334"/>
                  <a:pt x="407" y="334"/>
                  <a:pt x="407" y="334"/>
                </a:cubicBezTo>
                <a:cubicBezTo>
                  <a:pt x="407" y="107"/>
                  <a:pt x="407" y="107"/>
                  <a:pt x="407" y="107"/>
                </a:cubicBezTo>
                <a:cubicBezTo>
                  <a:pt x="252" y="77"/>
                  <a:pt x="116" y="39"/>
                  <a:pt x="0"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2" name="Freeform 11">
            <a:extLst>
              <a:ext uri="{FF2B5EF4-FFF2-40B4-BE49-F238E27FC236}">
                <a16:creationId xmlns:a16="http://schemas.microsoft.com/office/drawing/2014/main" id="{CE5B2D7C-9294-2F42-9644-7B788BF747AA}"/>
              </a:ext>
            </a:extLst>
          </p:cNvPr>
          <p:cNvSpPr>
            <a:spLocks/>
          </p:cNvSpPr>
          <p:nvPr/>
        </p:nvSpPr>
        <p:spPr bwMode="auto">
          <a:xfrm>
            <a:off x="6123915" y="3267077"/>
            <a:ext cx="1261331" cy="494345"/>
          </a:xfrm>
          <a:custGeom>
            <a:avLst/>
            <a:gdLst>
              <a:gd name="T0" fmla="*/ 0 w 407"/>
              <a:gd name="T1" fmla="*/ 0 h 172"/>
              <a:gd name="T2" fmla="*/ 0 w 407"/>
              <a:gd name="T3" fmla="*/ 172 h 172"/>
              <a:gd name="T4" fmla="*/ 407 w 407"/>
              <a:gd name="T5" fmla="*/ 172 h 172"/>
              <a:gd name="T6" fmla="*/ 407 w 407"/>
              <a:gd name="T7" fmla="*/ 9 h 172"/>
              <a:gd name="T8" fmla="*/ 0 w 407"/>
              <a:gd name="T9" fmla="*/ 0 h 172"/>
            </a:gdLst>
            <a:ahLst/>
            <a:cxnLst>
              <a:cxn ang="0">
                <a:pos x="T0" y="T1"/>
              </a:cxn>
              <a:cxn ang="0">
                <a:pos x="T2" y="T3"/>
              </a:cxn>
              <a:cxn ang="0">
                <a:pos x="T4" y="T5"/>
              </a:cxn>
              <a:cxn ang="0">
                <a:pos x="T6" y="T7"/>
              </a:cxn>
              <a:cxn ang="0">
                <a:pos x="T8" y="T9"/>
              </a:cxn>
            </a:cxnLst>
            <a:rect l="0" t="0" r="r" b="b"/>
            <a:pathLst>
              <a:path w="407" h="172">
                <a:moveTo>
                  <a:pt x="0" y="0"/>
                </a:moveTo>
                <a:cubicBezTo>
                  <a:pt x="0" y="172"/>
                  <a:pt x="0" y="172"/>
                  <a:pt x="0" y="172"/>
                </a:cubicBezTo>
                <a:cubicBezTo>
                  <a:pt x="407" y="172"/>
                  <a:pt x="407" y="172"/>
                  <a:pt x="407" y="172"/>
                </a:cubicBezTo>
                <a:cubicBezTo>
                  <a:pt x="407" y="9"/>
                  <a:pt x="407" y="9"/>
                  <a:pt x="407" y="9"/>
                </a:cubicBezTo>
                <a:cubicBezTo>
                  <a:pt x="263" y="14"/>
                  <a:pt x="127" y="10"/>
                  <a:pt x="0" y="0"/>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3" name="Freeform 12">
            <a:extLst>
              <a:ext uri="{FF2B5EF4-FFF2-40B4-BE49-F238E27FC236}">
                <a16:creationId xmlns:a16="http://schemas.microsoft.com/office/drawing/2014/main" id="{B17590F5-31A6-8347-9635-568ADCE73564}"/>
              </a:ext>
            </a:extLst>
          </p:cNvPr>
          <p:cNvSpPr>
            <a:spLocks/>
          </p:cNvSpPr>
          <p:nvPr/>
        </p:nvSpPr>
        <p:spPr bwMode="auto">
          <a:xfrm>
            <a:off x="4865492" y="3109666"/>
            <a:ext cx="1257497" cy="651757"/>
          </a:xfrm>
          <a:custGeom>
            <a:avLst/>
            <a:gdLst>
              <a:gd name="T0" fmla="*/ 0 w 406"/>
              <a:gd name="T1" fmla="*/ 0 h 227"/>
              <a:gd name="T2" fmla="*/ 0 w 406"/>
              <a:gd name="T3" fmla="*/ 227 h 227"/>
              <a:gd name="T4" fmla="*/ 406 w 406"/>
              <a:gd name="T5" fmla="*/ 227 h 227"/>
              <a:gd name="T6" fmla="*/ 406 w 406"/>
              <a:gd name="T7" fmla="*/ 55 h 227"/>
              <a:gd name="T8" fmla="*/ 0 w 406"/>
              <a:gd name="T9" fmla="*/ 0 h 227"/>
            </a:gdLst>
            <a:ahLst/>
            <a:cxnLst>
              <a:cxn ang="0">
                <a:pos x="T0" y="T1"/>
              </a:cxn>
              <a:cxn ang="0">
                <a:pos x="T2" y="T3"/>
              </a:cxn>
              <a:cxn ang="0">
                <a:pos x="T4" y="T5"/>
              </a:cxn>
              <a:cxn ang="0">
                <a:pos x="T6" y="T7"/>
              </a:cxn>
              <a:cxn ang="0">
                <a:pos x="T8" y="T9"/>
              </a:cxn>
            </a:cxnLst>
            <a:rect l="0" t="0" r="r" b="b"/>
            <a:pathLst>
              <a:path w="406" h="227">
                <a:moveTo>
                  <a:pt x="0" y="0"/>
                </a:moveTo>
                <a:cubicBezTo>
                  <a:pt x="0" y="227"/>
                  <a:pt x="0" y="227"/>
                  <a:pt x="0" y="227"/>
                </a:cubicBezTo>
                <a:cubicBezTo>
                  <a:pt x="406" y="227"/>
                  <a:pt x="406" y="227"/>
                  <a:pt x="406" y="227"/>
                </a:cubicBezTo>
                <a:cubicBezTo>
                  <a:pt x="406" y="55"/>
                  <a:pt x="406" y="55"/>
                  <a:pt x="406" y="55"/>
                </a:cubicBezTo>
                <a:cubicBezTo>
                  <a:pt x="259" y="44"/>
                  <a:pt x="123" y="24"/>
                  <a:pt x="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4" name="Freeform 13">
            <a:extLst>
              <a:ext uri="{FF2B5EF4-FFF2-40B4-BE49-F238E27FC236}">
                <a16:creationId xmlns:a16="http://schemas.microsoft.com/office/drawing/2014/main" id="{4EA7FEC8-8F34-5A4F-A950-9002A4B3DCF9}"/>
              </a:ext>
            </a:extLst>
          </p:cNvPr>
          <p:cNvSpPr>
            <a:spLocks/>
          </p:cNvSpPr>
          <p:nvPr/>
        </p:nvSpPr>
        <p:spPr bwMode="auto">
          <a:xfrm>
            <a:off x="7384321" y="3201637"/>
            <a:ext cx="1258456" cy="559786"/>
          </a:xfrm>
          <a:custGeom>
            <a:avLst/>
            <a:gdLst>
              <a:gd name="T0" fmla="*/ 406 w 406"/>
              <a:gd name="T1" fmla="*/ 0 h 195"/>
              <a:gd name="T2" fmla="*/ 0 w 406"/>
              <a:gd name="T3" fmla="*/ 32 h 195"/>
              <a:gd name="T4" fmla="*/ 0 w 406"/>
              <a:gd name="T5" fmla="*/ 195 h 195"/>
              <a:gd name="T6" fmla="*/ 406 w 406"/>
              <a:gd name="T7" fmla="*/ 195 h 195"/>
              <a:gd name="T8" fmla="*/ 406 w 406"/>
              <a:gd name="T9" fmla="*/ 0 h 195"/>
            </a:gdLst>
            <a:ahLst/>
            <a:cxnLst>
              <a:cxn ang="0">
                <a:pos x="T0" y="T1"/>
              </a:cxn>
              <a:cxn ang="0">
                <a:pos x="T2" y="T3"/>
              </a:cxn>
              <a:cxn ang="0">
                <a:pos x="T4" y="T5"/>
              </a:cxn>
              <a:cxn ang="0">
                <a:pos x="T6" y="T7"/>
              </a:cxn>
              <a:cxn ang="0">
                <a:pos x="T8" y="T9"/>
              </a:cxn>
            </a:cxnLst>
            <a:rect l="0" t="0" r="r" b="b"/>
            <a:pathLst>
              <a:path w="406" h="195">
                <a:moveTo>
                  <a:pt x="406" y="0"/>
                </a:moveTo>
                <a:cubicBezTo>
                  <a:pt x="264" y="18"/>
                  <a:pt x="129" y="28"/>
                  <a:pt x="0" y="32"/>
                </a:cubicBezTo>
                <a:cubicBezTo>
                  <a:pt x="0" y="195"/>
                  <a:pt x="0" y="195"/>
                  <a:pt x="0" y="195"/>
                </a:cubicBezTo>
                <a:cubicBezTo>
                  <a:pt x="406" y="195"/>
                  <a:pt x="406" y="195"/>
                  <a:pt x="406" y="195"/>
                </a:cubicBezTo>
                <a:lnTo>
                  <a:pt x="406"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5" name="TextBox 14">
            <a:extLst>
              <a:ext uri="{FF2B5EF4-FFF2-40B4-BE49-F238E27FC236}">
                <a16:creationId xmlns:a16="http://schemas.microsoft.com/office/drawing/2014/main" id="{3259C2DF-2166-EE47-8C10-9B494C90470B}"/>
              </a:ext>
            </a:extLst>
          </p:cNvPr>
          <p:cNvSpPr txBox="1"/>
          <p:nvPr/>
        </p:nvSpPr>
        <p:spPr>
          <a:xfrm>
            <a:off x="2247805" y="3776811"/>
            <a:ext cx="1454947" cy="523220"/>
          </a:xfrm>
          <a:prstGeom prst="rect">
            <a:avLst/>
          </a:prstGeom>
          <a:noFill/>
        </p:spPr>
        <p:txBody>
          <a:bodyPr wrap="square" rtlCol="0" anchor="ctr">
            <a:spAutoFit/>
          </a:bodyPr>
          <a:lstStyle/>
          <a:p>
            <a:pPr algn="ctr"/>
            <a:r>
              <a:rPr lang="en-IN" sz="1400" b="1" dirty="0">
                <a:ea typeface="Open Sans" panose="020B0606030504020204" pitchFamily="34" charset="0"/>
                <a:cs typeface="Open Sans" panose="020B0606030504020204" pitchFamily="34" charset="0"/>
              </a:rPr>
              <a:t>1,000 B.C.E. to 500 B.C.E.</a:t>
            </a:r>
          </a:p>
        </p:txBody>
      </p:sp>
      <p:sp>
        <p:nvSpPr>
          <p:cNvPr id="16" name="TextBox 15">
            <a:extLst>
              <a:ext uri="{FF2B5EF4-FFF2-40B4-BE49-F238E27FC236}">
                <a16:creationId xmlns:a16="http://schemas.microsoft.com/office/drawing/2014/main" id="{F3D1DF83-E1FF-0041-BE9D-8914D0C625EB}"/>
              </a:ext>
            </a:extLst>
          </p:cNvPr>
          <p:cNvSpPr txBox="1"/>
          <p:nvPr/>
        </p:nvSpPr>
        <p:spPr>
          <a:xfrm>
            <a:off x="3623186" y="3776811"/>
            <a:ext cx="1261332" cy="523220"/>
          </a:xfrm>
          <a:prstGeom prst="rect">
            <a:avLst/>
          </a:prstGeom>
          <a:noFill/>
        </p:spPr>
        <p:txBody>
          <a:bodyPr wrap="square" rtlCol="0" anchor="ctr">
            <a:spAutoFit/>
          </a:bodyPr>
          <a:lstStyle/>
          <a:p>
            <a:pPr algn="ctr"/>
            <a:r>
              <a:rPr lang="en-IN" sz="1400" b="1" dirty="0">
                <a:ea typeface="Open Sans" panose="020B0606030504020204" pitchFamily="34" charset="0"/>
                <a:cs typeface="Open Sans" panose="020B0606030504020204" pitchFamily="34" charset="0"/>
              </a:rPr>
              <a:t>1</a:t>
            </a:r>
            <a:r>
              <a:rPr lang="en-IN" sz="1400" b="1" baseline="30000" dirty="0">
                <a:ea typeface="Open Sans" panose="020B0606030504020204" pitchFamily="34" charset="0"/>
                <a:cs typeface="Open Sans" panose="020B0606030504020204" pitchFamily="34" charset="0"/>
              </a:rPr>
              <a:t>st</a:t>
            </a:r>
            <a:r>
              <a:rPr lang="en-IN" sz="1400" b="1" dirty="0">
                <a:ea typeface="Open Sans" panose="020B0606030504020204" pitchFamily="34" charset="0"/>
                <a:cs typeface="Open Sans" panose="020B0606030504020204" pitchFamily="34" charset="0"/>
              </a:rPr>
              <a:t> Century C.E.</a:t>
            </a:r>
          </a:p>
        </p:txBody>
      </p:sp>
      <p:sp>
        <p:nvSpPr>
          <p:cNvPr id="17" name="TextBox 16">
            <a:extLst>
              <a:ext uri="{FF2B5EF4-FFF2-40B4-BE49-F238E27FC236}">
                <a16:creationId xmlns:a16="http://schemas.microsoft.com/office/drawing/2014/main" id="{89E35591-5218-4A46-A483-BF14229313C9}"/>
              </a:ext>
            </a:extLst>
          </p:cNvPr>
          <p:cNvSpPr txBox="1"/>
          <p:nvPr/>
        </p:nvSpPr>
        <p:spPr>
          <a:xfrm>
            <a:off x="5183101" y="3830567"/>
            <a:ext cx="622285" cy="307777"/>
          </a:xfrm>
          <a:prstGeom prst="rect">
            <a:avLst/>
          </a:prstGeom>
          <a:noFill/>
        </p:spPr>
        <p:txBody>
          <a:bodyPr wrap="none" rtlCol="0" anchor="ctr">
            <a:spAutoFit/>
          </a:bodyPr>
          <a:lstStyle/>
          <a:p>
            <a:pPr algn="ctr"/>
            <a:r>
              <a:rPr lang="en-IN" sz="1400" b="1" dirty="0">
                <a:ea typeface="Open Sans" panose="020B0606030504020204" pitchFamily="34" charset="0"/>
                <a:cs typeface="Open Sans" panose="020B0606030504020204" pitchFamily="34" charset="0"/>
              </a:rPr>
              <a:t>1800s</a:t>
            </a:r>
          </a:p>
        </p:txBody>
      </p:sp>
      <p:sp>
        <p:nvSpPr>
          <p:cNvPr id="18" name="TextBox 17">
            <a:extLst>
              <a:ext uri="{FF2B5EF4-FFF2-40B4-BE49-F238E27FC236}">
                <a16:creationId xmlns:a16="http://schemas.microsoft.com/office/drawing/2014/main" id="{D62F8E45-A964-D94D-914B-8F4117381C12}"/>
              </a:ext>
            </a:extLst>
          </p:cNvPr>
          <p:cNvSpPr txBox="1"/>
          <p:nvPr/>
        </p:nvSpPr>
        <p:spPr>
          <a:xfrm>
            <a:off x="6254284" y="3830567"/>
            <a:ext cx="1000594" cy="307777"/>
          </a:xfrm>
          <a:prstGeom prst="rect">
            <a:avLst/>
          </a:prstGeom>
          <a:noFill/>
        </p:spPr>
        <p:txBody>
          <a:bodyPr wrap="none" rtlCol="0" anchor="ctr">
            <a:spAutoFit/>
          </a:bodyPr>
          <a:lstStyle/>
          <a:p>
            <a:pPr algn="ctr"/>
            <a:r>
              <a:rPr lang="en-IN" sz="1400" b="1" dirty="0">
                <a:ea typeface="Open Sans" panose="020B0606030504020204" pitchFamily="34" charset="0"/>
                <a:cs typeface="Open Sans" panose="020B0606030504020204" pitchFamily="34" charset="0"/>
              </a:rPr>
              <a:t>1910-1935</a:t>
            </a:r>
          </a:p>
        </p:txBody>
      </p:sp>
      <p:sp>
        <p:nvSpPr>
          <p:cNvPr id="19" name="TextBox 18">
            <a:extLst>
              <a:ext uri="{FF2B5EF4-FFF2-40B4-BE49-F238E27FC236}">
                <a16:creationId xmlns:a16="http://schemas.microsoft.com/office/drawing/2014/main" id="{F02910A4-918F-3240-825C-93421CB82B54}"/>
              </a:ext>
            </a:extLst>
          </p:cNvPr>
          <p:cNvSpPr txBox="1"/>
          <p:nvPr/>
        </p:nvSpPr>
        <p:spPr>
          <a:xfrm>
            <a:off x="7513253" y="3830567"/>
            <a:ext cx="1000594" cy="307777"/>
          </a:xfrm>
          <a:prstGeom prst="rect">
            <a:avLst/>
          </a:prstGeom>
          <a:noFill/>
        </p:spPr>
        <p:txBody>
          <a:bodyPr wrap="none" rtlCol="0" anchor="ctr">
            <a:spAutoFit/>
          </a:bodyPr>
          <a:lstStyle/>
          <a:p>
            <a:pPr algn="ctr"/>
            <a:r>
              <a:rPr lang="en-IN" sz="1400" b="1" dirty="0">
                <a:ea typeface="Open Sans" panose="020B0606030504020204" pitchFamily="34" charset="0"/>
                <a:cs typeface="Open Sans" panose="020B0606030504020204" pitchFamily="34" charset="0"/>
              </a:rPr>
              <a:t>1940-1970</a:t>
            </a:r>
          </a:p>
        </p:txBody>
      </p:sp>
      <p:sp>
        <p:nvSpPr>
          <p:cNvPr id="48" name="Rectangle: Rounded Corners 15">
            <a:extLst>
              <a:ext uri="{FF2B5EF4-FFF2-40B4-BE49-F238E27FC236}">
                <a16:creationId xmlns:a16="http://schemas.microsoft.com/office/drawing/2014/main" id="{A0BCD976-586D-7749-B27B-CBB7123EE8FA}"/>
              </a:ext>
            </a:extLst>
          </p:cNvPr>
          <p:cNvSpPr/>
          <p:nvPr/>
        </p:nvSpPr>
        <p:spPr>
          <a:xfrm>
            <a:off x="2343688" y="1901823"/>
            <a:ext cx="2503637" cy="1859599"/>
          </a:xfrm>
          <a:prstGeom prst="roundRect">
            <a:avLst>
              <a:gd name="adj" fmla="val 4451"/>
            </a:avLst>
          </a:prstGeom>
          <a:solidFill>
            <a:schemeClr val="accent1">
              <a:alpha val="1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pic>
        <p:nvPicPr>
          <p:cNvPr id="50" name="Graphic 49" descr="Bank">
            <a:extLst>
              <a:ext uri="{FF2B5EF4-FFF2-40B4-BE49-F238E27FC236}">
                <a16:creationId xmlns:a16="http://schemas.microsoft.com/office/drawing/2014/main" id="{CC9D2F40-F771-CF41-8528-89A4336A0CE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138306" y="1444622"/>
            <a:ext cx="914400" cy="914400"/>
          </a:xfrm>
          <a:prstGeom prst="rect">
            <a:avLst/>
          </a:prstGeom>
        </p:spPr>
      </p:pic>
    </p:spTree>
    <p:extLst>
      <p:ext uri="{BB962C8B-B14F-4D97-AF65-F5344CB8AC3E}">
        <p14:creationId xmlns:p14="http://schemas.microsoft.com/office/powerpoint/2010/main" val="106302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History: Nuns and Prostitutes</a:t>
            </a:r>
          </a:p>
        </p:txBody>
      </p:sp>
      <p:pic>
        <p:nvPicPr>
          <p:cNvPr id="6" name="Picture 5" descr="Backlit cell image." title="Backlit cell."/>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834387" cy="5143500"/>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92CB8D16-BD05-4F4E-A0ED-EA9E0AE507DA}" type="slidenum">
              <a:rPr lang="en-US" sz="1200" smtClean="0">
                <a:solidFill>
                  <a:schemeClr val="bg1"/>
                </a:solidFill>
              </a:rPr>
              <a:t>5</a:t>
            </a:fld>
            <a:endParaRPr lang="en-US" sz="1200" dirty="0">
              <a:solidFill>
                <a:schemeClr val="bg1"/>
              </a:solidFill>
            </a:endParaRPr>
          </a:p>
        </p:txBody>
      </p:sp>
      <p:sp>
        <p:nvSpPr>
          <p:cNvPr id="10" name="Freeform 9">
            <a:extLst>
              <a:ext uri="{FF2B5EF4-FFF2-40B4-BE49-F238E27FC236}">
                <a16:creationId xmlns:a16="http://schemas.microsoft.com/office/drawing/2014/main" id="{10F241EC-AC7E-4E4E-8147-20471A0D5614}"/>
              </a:ext>
            </a:extLst>
          </p:cNvPr>
          <p:cNvSpPr>
            <a:spLocks/>
          </p:cNvSpPr>
          <p:nvPr/>
        </p:nvSpPr>
        <p:spPr bwMode="auto">
          <a:xfrm>
            <a:off x="2344614" y="2302265"/>
            <a:ext cx="1261331" cy="1459157"/>
          </a:xfrm>
          <a:custGeom>
            <a:avLst/>
            <a:gdLst>
              <a:gd name="T0" fmla="*/ 0 w 407"/>
              <a:gd name="T1" fmla="*/ 0 h 508"/>
              <a:gd name="T2" fmla="*/ 0 w 407"/>
              <a:gd name="T3" fmla="*/ 508 h 508"/>
              <a:gd name="T4" fmla="*/ 407 w 407"/>
              <a:gd name="T5" fmla="*/ 508 h 508"/>
              <a:gd name="T6" fmla="*/ 407 w 407"/>
              <a:gd name="T7" fmla="*/ 174 h 508"/>
              <a:gd name="T8" fmla="*/ 0 w 407"/>
              <a:gd name="T9" fmla="*/ 0 h 508"/>
            </a:gdLst>
            <a:ahLst/>
            <a:cxnLst>
              <a:cxn ang="0">
                <a:pos x="T0" y="T1"/>
              </a:cxn>
              <a:cxn ang="0">
                <a:pos x="T2" y="T3"/>
              </a:cxn>
              <a:cxn ang="0">
                <a:pos x="T4" y="T5"/>
              </a:cxn>
              <a:cxn ang="0">
                <a:pos x="T6" y="T7"/>
              </a:cxn>
              <a:cxn ang="0">
                <a:pos x="T8" y="T9"/>
              </a:cxn>
            </a:cxnLst>
            <a:rect l="0" t="0" r="r" b="b"/>
            <a:pathLst>
              <a:path w="407" h="508">
                <a:moveTo>
                  <a:pt x="0" y="0"/>
                </a:moveTo>
                <a:cubicBezTo>
                  <a:pt x="0" y="508"/>
                  <a:pt x="0" y="508"/>
                  <a:pt x="0" y="508"/>
                </a:cubicBezTo>
                <a:cubicBezTo>
                  <a:pt x="407" y="508"/>
                  <a:pt x="407" y="508"/>
                  <a:pt x="407" y="508"/>
                </a:cubicBezTo>
                <a:cubicBezTo>
                  <a:pt x="407" y="174"/>
                  <a:pt x="407" y="174"/>
                  <a:pt x="407" y="174"/>
                </a:cubicBezTo>
                <a:cubicBezTo>
                  <a:pt x="215" y="110"/>
                  <a:pt x="78" y="42"/>
                  <a:pt x="0" y="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1" name="Freeform 10">
            <a:extLst>
              <a:ext uri="{FF2B5EF4-FFF2-40B4-BE49-F238E27FC236}">
                <a16:creationId xmlns:a16="http://schemas.microsoft.com/office/drawing/2014/main" id="{5E0199C2-69EE-B844-9D01-97EABCFBEDC1}"/>
              </a:ext>
            </a:extLst>
          </p:cNvPr>
          <p:cNvSpPr>
            <a:spLocks/>
          </p:cNvSpPr>
          <p:nvPr/>
        </p:nvSpPr>
        <p:spPr bwMode="auto">
          <a:xfrm>
            <a:off x="3605020" y="2801917"/>
            <a:ext cx="1261331" cy="959506"/>
          </a:xfrm>
          <a:custGeom>
            <a:avLst/>
            <a:gdLst>
              <a:gd name="T0" fmla="*/ 0 w 407"/>
              <a:gd name="T1" fmla="*/ 0 h 334"/>
              <a:gd name="T2" fmla="*/ 0 w 407"/>
              <a:gd name="T3" fmla="*/ 334 h 334"/>
              <a:gd name="T4" fmla="*/ 407 w 407"/>
              <a:gd name="T5" fmla="*/ 334 h 334"/>
              <a:gd name="T6" fmla="*/ 407 w 407"/>
              <a:gd name="T7" fmla="*/ 107 h 334"/>
              <a:gd name="T8" fmla="*/ 0 w 407"/>
              <a:gd name="T9" fmla="*/ 0 h 334"/>
            </a:gdLst>
            <a:ahLst/>
            <a:cxnLst>
              <a:cxn ang="0">
                <a:pos x="T0" y="T1"/>
              </a:cxn>
              <a:cxn ang="0">
                <a:pos x="T2" y="T3"/>
              </a:cxn>
              <a:cxn ang="0">
                <a:pos x="T4" y="T5"/>
              </a:cxn>
              <a:cxn ang="0">
                <a:pos x="T6" y="T7"/>
              </a:cxn>
              <a:cxn ang="0">
                <a:pos x="T8" y="T9"/>
              </a:cxn>
            </a:cxnLst>
            <a:rect l="0" t="0" r="r" b="b"/>
            <a:pathLst>
              <a:path w="407" h="334">
                <a:moveTo>
                  <a:pt x="0" y="0"/>
                </a:moveTo>
                <a:cubicBezTo>
                  <a:pt x="0" y="334"/>
                  <a:pt x="0" y="334"/>
                  <a:pt x="0" y="334"/>
                </a:cubicBezTo>
                <a:cubicBezTo>
                  <a:pt x="407" y="334"/>
                  <a:pt x="407" y="334"/>
                  <a:pt x="407" y="334"/>
                </a:cubicBezTo>
                <a:cubicBezTo>
                  <a:pt x="407" y="107"/>
                  <a:pt x="407" y="107"/>
                  <a:pt x="407" y="107"/>
                </a:cubicBezTo>
                <a:cubicBezTo>
                  <a:pt x="252" y="77"/>
                  <a:pt x="116" y="39"/>
                  <a:pt x="0"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2" name="Freeform 11">
            <a:extLst>
              <a:ext uri="{FF2B5EF4-FFF2-40B4-BE49-F238E27FC236}">
                <a16:creationId xmlns:a16="http://schemas.microsoft.com/office/drawing/2014/main" id="{CE5B2D7C-9294-2F42-9644-7B788BF747AA}"/>
              </a:ext>
            </a:extLst>
          </p:cNvPr>
          <p:cNvSpPr>
            <a:spLocks/>
          </p:cNvSpPr>
          <p:nvPr/>
        </p:nvSpPr>
        <p:spPr bwMode="auto">
          <a:xfrm>
            <a:off x="6123915" y="3267077"/>
            <a:ext cx="1261331" cy="494345"/>
          </a:xfrm>
          <a:custGeom>
            <a:avLst/>
            <a:gdLst>
              <a:gd name="T0" fmla="*/ 0 w 407"/>
              <a:gd name="T1" fmla="*/ 0 h 172"/>
              <a:gd name="T2" fmla="*/ 0 w 407"/>
              <a:gd name="T3" fmla="*/ 172 h 172"/>
              <a:gd name="T4" fmla="*/ 407 w 407"/>
              <a:gd name="T5" fmla="*/ 172 h 172"/>
              <a:gd name="T6" fmla="*/ 407 w 407"/>
              <a:gd name="T7" fmla="*/ 9 h 172"/>
              <a:gd name="T8" fmla="*/ 0 w 407"/>
              <a:gd name="T9" fmla="*/ 0 h 172"/>
            </a:gdLst>
            <a:ahLst/>
            <a:cxnLst>
              <a:cxn ang="0">
                <a:pos x="T0" y="T1"/>
              </a:cxn>
              <a:cxn ang="0">
                <a:pos x="T2" y="T3"/>
              </a:cxn>
              <a:cxn ang="0">
                <a:pos x="T4" y="T5"/>
              </a:cxn>
              <a:cxn ang="0">
                <a:pos x="T6" y="T7"/>
              </a:cxn>
              <a:cxn ang="0">
                <a:pos x="T8" y="T9"/>
              </a:cxn>
            </a:cxnLst>
            <a:rect l="0" t="0" r="r" b="b"/>
            <a:pathLst>
              <a:path w="407" h="172">
                <a:moveTo>
                  <a:pt x="0" y="0"/>
                </a:moveTo>
                <a:cubicBezTo>
                  <a:pt x="0" y="172"/>
                  <a:pt x="0" y="172"/>
                  <a:pt x="0" y="172"/>
                </a:cubicBezTo>
                <a:cubicBezTo>
                  <a:pt x="407" y="172"/>
                  <a:pt x="407" y="172"/>
                  <a:pt x="407" y="172"/>
                </a:cubicBezTo>
                <a:cubicBezTo>
                  <a:pt x="407" y="9"/>
                  <a:pt x="407" y="9"/>
                  <a:pt x="407" y="9"/>
                </a:cubicBezTo>
                <a:cubicBezTo>
                  <a:pt x="263" y="14"/>
                  <a:pt x="127" y="10"/>
                  <a:pt x="0" y="0"/>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3" name="Freeform 12">
            <a:extLst>
              <a:ext uri="{FF2B5EF4-FFF2-40B4-BE49-F238E27FC236}">
                <a16:creationId xmlns:a16="http://schemas.microsoft.com/office/drawing/2014/main" id="{B17590F5-31A6-8347-9635-568ADCE73564}"/>
              </a:ext>
            </a:extLst>
          </p:cNvPr>
          <p:cNvSpPr>
            <a:spLocks/>
          </p:cNvSpPr>
          <p:nvPr/>
        </p:nvSpPr>
        <p:spPr bwMode="auto">
          <a:xfrm>
            <a:off x="4865492" y="3109666"/>
            <a:ext cx="1257497" cy="651757"/>
          </a:xfrm>
          <a:custGeom>
            <a:avLst/>
            <a:gdLst>
              <a:gd name="T0" fmla="*/ 0 w 406"/>
              <a:gd name="T1" fmla="*/ 0 h 227"/>
              <a:gd name="T2" fmla="*/ 0 w 406"/>
              <a:gd name="T3" fmla="*/ 227 h 227"/>
              <a:gd name="T4" fmla="*/ 406 w 406"/>
              <a:gd name="T5" fmla="*/ 227 h 227"/>
              <a:gd name="T6" fmla="*/ 406 w 406"/>
              <a:gd name="T7" fmla="*/ 55 h 227"/>
              <a:gd name="T8" fmla="*/ 0 w 406"/>
              <a:gd name="T9" fmla="*/ 0 h 227"/>
            </a:gdLst>
            <a:ahLst/>
            <a:cxnLst>
              <a:cxn ang="0">
                <a:pos x="T0" y="T1"/>
              </a:cxn>
              <a:cxn ang="0">
                <a:pos x="T2" y="T3"/>
              </a:cxn>
              <a:cxn ang="0">
                <a:pos x="T4" y="T5"/>
              </a:cxn>
              <a:cxn ang="0">
                <a:pos x="T6" y="T7"/>
              </a:cxn>
              <a:cxn ang="0">
                <a:pos x="T8" y="T9"/>
              </a:cxn>
            </a:cxnLst>
            <a:rect l="0" t="0" r="r" b="b"/>
            <a:pathLst>
              <a:path w="406" h="227">
                <a:moveTo>
                  <a:pt x="0" y="0"/>
                </a:moveTo>
                <a:cubicBezTo>
                  <a:pt x="0" y="227"/>
                  <a:pt x="0" y="227"/>
                  <a:pt x="0" y="227"/>
                </a:cubicBezTo>
                <a:cubicBezTo>
                  <a:pt x="406" y="227"/>
                  <a:pt x="406" y="227"/>
                  <a:pt x="406" y="227"/>
                </a:cubicBezTo>
                <a:cubicBezTo>
                  <a:pt x="406" y="55"/>
                  <a:pt x="406" y="55"/>
                  <a:pt x="406" y="55"/>
                </a:cubicBezTo>
                <a:cubicBezTo>
                  <a:pt x="259" y="44"/>
                  <a:pt x="123" y="24"/>
                  <a:pt x="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4" name="Freeform 13">
            <a:extLst>
              <a:ext uri="{FF2B5EF4-FFF2-40B4-BE49-F238E27FC236}">
                <a16:creationId xmlns:a16="http://schemas.microsoft.com/office/drawing/2014/main" id="{4EA7FEC8-8F34-5A4F-A950-9002A4B3DCF9}"/>
              </a:ext>
            </a:extLst>
          </p:cNvPr>
          <p:cNvSpPr>
            <a:spLocks/>
          </p:cNvSpPr>
          <p:nvPr/>
        </p:nvSpPr>
        <p:spPr bwMode="auto">
          <a:xfrm>
            <a:off x="7384321" y="3201637"/>
            <a:ext cx="1258456" cy="559786"/>
          </a:xfrm>
          <a:custGeom>
            <a:avLst/>
            <a:gdLst>
              <a:gd name="T0" fmla="*/ 406 w 406"/>
              <a:gd name="T1" fmla="*/ 0 h 195"/>
              <a:gd name="T2" fmla="*/ 0 w 406"/>
              <a:gd name="T3" fmla="*/ 32 h 195"/>
              <a:gd name="T4" fmla="*/ 0 w 406"/>
              <a:gd name="T5" fmla="*/ 195 h 195"/>
              <a:gd name="T6" fmla="*/ 406 w 406"/>
              <a:gd name="T7" fmla="*/ 195 h 195"/>
              <a:gd name="T8" fmla="*/ 406 w 406"/>
              <a:gd name="T9" fmla="*/ 0 h 195"/>
            </a:gdLst>
            <a:ahLst/>
            <a:cxnLst>
              <a:cxn ang="0">
                <a:pos x="T0" y="T1"/>
              </a:cxn>
              <a:cxn ang="0">
                <a:pos x="T2" y="T3"/>
              </a:cxn>
              <a:cxn ang="0">
                <a:pos x="T4" y="T5"/>
              </a:cxn>
              <a:cxn ang="0">
                <a:pos x="T6" y="T7"/>
              </a:cxn>
              <a:cxn ang="0">
                <a:pos x="T8" y="T9"/>
              </a:cxn>
            </a:cxnLst>
            <a:rect l="0" t="0" r="r" b="b"/>
            <a:pathLst>
              <a:path w="406" h="195">
                <a:moveTo>
                  <a:pt x="406" y="0"/>
                </a:moveTo>
                <a:cubicBezTo>
                  <a:pt x="264" y="18"/>
                  <a:pt x="129" y="28"/>
                  <a:pt x="0" y="32"/>
                </a:cubicBezTo>
                <a:cubicBezTo>
                  <a:pt x="0" y="195"/>
                  <a:pt x="0" y="195"/>
                  <a:pt x="0" y="195"/>
                </a:cubicBezTo>
                <a:cubicBezTo>
                  <a:pt x="406" y="195"/>
                  <a:pt x="406" y="195"/>
                  <a:pt x="406" y="195"/>
                </a:cubicBezTo>
                <a:lnTo>
                  <a:pt x="406"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5" name="TextBox 14">
            <a:extLst>
              <a:ext uri="{FF2B5EF4-FFF2-40B4-BE49-F238E27FC236}">
                <a16:creationId xmlns:a16="http://schemas.microsoft.com/office/drawing/2014/main" id="{3259C2DF-2166-EE47-8C10-9B494C90470B}"/>
              </a:ext>
            </a:extLst>
          </p:cNvPr>
          <p:cNvSpPr txBox="1"/>
          <p:nvPr/>
        </p:nvSpPr>
        <p:spPr>
          <a:xfrm>
            <a:off x="2247805" y="3776811"/>
            <a:ext cx="1454947" cy="523220"/>
          </a:xfrm>
          <a:prstGeom prst="rect">
            <a:avLst/>
          </a:prstGeom>
          <a:noFill/>
        </p:spPr>
        <p:txBody>
          <a:bodyPr wrap="square" rtlCol="0" anchor="ctr">
            <a:spAutoFit/>
          </a:bodyPr>
          <a:lstStyle/>
          <a:p>
            <a:pPr algn="ctr"/>
            <a:r>
              <a:rPr lang="en-IN" sz="1400" b="1" dirty="0">
                <a:ea typeface="Open Sans" panose="020B0606030504020204" pitchFamily="34" charset="0"/>
                <a:cs typeface="Open Sans" panose="020B0606030504020204" pitchFamily="34" charset="0"/>
              </a:rPr>
              <a:t>1,000 B.C.E. to 500 B.C.E.</a:t>
            </a:r>
          </a:p>
        </p:txBody>
      </p:sp>
      <p:sp>
        <p:nvSpPr>
          <p:cNvPr id="16" name="TextBox 15">
            <a:extLst>
              <a:ext uri="{FF2B5EF4-FFF2-40B4-BE49-F238E27FC236}">
                <a16:creationId xmlns:a16="http://schemas.microsoft.com/office/drawing/2014/main" id="{F3D1DF83-E1FF-0041-BE9D-8914D0C625EB}"/>
              </a:ext>
            </a:extLst>
          </p:cNvPr>
          <p:cNvSpPr txBox="1"/>
          <p:nvPr/>
        </p:nvSpPr>
        <p:spPr>
          <a:xfrm>
            <a:off x="3623186" y="3776811"/>
            <a:ext cx="1261332" cy="523220"/>
          </a:xfrm>
          <a:prstGeom prst="rect">
            <a:avLst/>
          </a:prstGeom>
          <a:noFill/>
        </p:spPr>
        <p:txBody>
          <a:bodyPr wrap="square" rtlCol="0" anchor="ctr">
            <a:spAutoFit/>
          </a:bodyPr>
          <a:lstStyle/>
          <a:p>
            <a:pPr algn="ctr"/>
            <a:r>
              <a:rPr lang="en-IN" sz="1400" b="1" dirty="0">
                <a:ea typeface="Open Sans" panose="020B0606030504020204" pitchFamily="34" charset="0"/>
                <a:cs typeface="Open Sans" panose="020B0606030504020204" pitchFamily="34" charset="0"/>
              </a:rPr>
              <a:t>1</a:t>
            </a:r>
            <a:r>
              <a:rPr lang="en-IN" sz="1400" b="1" baseline="30000" dirty="0">
                <a:ea typeface="Open Sans" panose="020B0606030504020204" pitchFamily="34" charset="0"/>
                <a:cs typeface="Open Sans" panose="020B0606030504020204" pitchFamily="34" charset="0"/>
              </a:rPr>
              <a:t>st</a:t>
            </a:r>
            <a:r>
              <a:rPr lang="en-IN" sz="1400" b="1" dirty="0">
                <a:ea typeface="Open Sans" panose="020B0606030504020204" pitchFamily="34" charset="0"/>
                <a:cs typeface="Open Sans" panose="020B0606030504020204" pitchFamily="34" charset="0"/>
              </a:rPr>
              <a:t> Century C.E.</a:t>
            </a:r>
          </a:p>
        </p:txBody>
      </p:sp>
      <p:sp>
        <p:nvSpPr>
          <p:cNvPr id="17" name="TextBox 16">
            <a:extLst>
              <a:ext uri="{FF2B5EF4-FFF2-40B4-BE49-F238E27FC236}">
                <a16:creationId xmlns:a16="http://schemas.microsoft.com/office/drawing/2014/main" id="{89E35591-5218-4A46-A483-BF14229313C9}"/>
              </a:ext>
            </a:extLst>
          </p:cNvPr>
          <p:cNvSpPr txBox="1"/>
          <p:nvPr/>
        </p:nvSpPr>
        <p:spPr>
          <a:xfrm>
            <a:off x="5183101" y="3830567"/>
            <a:ext cx="622285" cy="307777"/>
          </a:xfrm>
          <a:prstGeom prst="rect">
            <a:avLst/>
          </a:prstGeom>
          <a:noFill/>
        </p:spPr>
        <p:txBody>
          <a:bodyPr wrap="none" rtlCol="0" anchor="ctr">
            <a:spAutoFit/>
          </a:bodyPr>
          <a:lstStyle/>
          <a:p>
            <a:pPr algn="ctr"/>
            <a:r>
              <a:rPr lang="en-IN" sz="1400" b="1" dirty="0">
                <a:ea typeface="Open Sans" panose="020B0606030504020204" pitchFamily="34" charset="0"/>
                <a:cs typeface="Open Sans" panose="020B0606030504020204" pitchFamily="34" charset="0"/>
              </a:rPr>
              <a:t>1800s</a:t>
            </a:r>
          </a:p>
        </p:txBody>
      </p:sp>
      <p:sp>
        <p:nvSpPr>
          <p:cNvPr id="18" name="TextBox 17">
            <a:extLst>
              <a:ext uri="{FF2B5EF4-FFF2-40B4-BE49-F238E27FC236}">
                <a16:creationId xmlns:a16="http://schemas.microsoft.com/office/drawing/2014/main" id="{D62F8E45-A964-D94D-914B-8F4117381C12}"/>
              </a:ext>
            </a:extLst>
          </p:cNvPr>
          <p:cNvSpPr txBox="1"/>
          <p:nvPr/>
        </p:nvSpPr>
        <p:spPr>
          <a:xfrm>
            <a:off x="6254284" y="3830567"/>
            <a:ext cx="1000594" cy="307777"/>
          </a:xfrm>
          <a:prstGeom prst="rect">
            <a:avLst/>
          </a:prstGeom>
          <a:noFill/>
        </p:spPr>
        <p:txBody>
          <a:bodyPr wrap="none" rtlCol="0" anchor="ctr">
            <a:spAutoFit/>
          </a:bodyPr>
          <a:lstStyle/>
          <a:p>
            <a:pPr algn="ctr"/>
            <a:r>
              <a:rPr lang="en-IN" sz="1400" b="1" dirty="0">
                <a:ea typeface="Open Sans" panose="020B0606030504020204" pitchFamily="34" charset="0"/>
                <a:cs typeface="Open Sans" panose="020B0606030504020204" pitchFamily="34" charset="0"/>
              </a:rPr>
              <a:t>1910-1935</a:t>
            </a:r>
          </a:p>
        </p:txBody>
      </p:sp>
      <p:sp>
        <p:nvSpPr>
          <p:cNvPr id="19" name="TextBox 18">
            <a:extLst>
              <a:ext uri="{FF2B5EF4-FFF2-40B4-BE49-F238E27FC236}">
                <a16:creationId xmlns:a16="http://schemas.microsoft.com/office/drawing/2014/main" id="{F02910A4-918F-3240-825C-93421CB82B54}"/>
              </a:ext>
            </a:extLst>
          </p:cNvPr>
          <p:cNvSpPr txBox="1"/>
          <p:nvPr/>
        </p:nvSpPr>
        <p:spPr>
          <a:xfrm>
            <a:off x="7513253" y="3830567"/>
            <a:ext cx="1000594" cy="307777"/>
          </a:xfrm>
          <a:prstGeom prst="rect">
            <a:avLst/>
          </a:prstGeom>
          <a:noFill/>
        </p:spPr>
        <p:txBody>
          <a:bodyPr wrap="none" rtlCol="0" anchor="ctr">
            <a:spAutoFit/>
          </a:bodyPr>
          <a:lstStyle/>
          <a:p>
            <a:pPr algn="ctr"/>
            <a:r>
              <a:rPr lang="en-IN" sz="1400" b="1" dirty="0">
                <a:ea typeface="Open Sans" panose="020B0606030504020204" pitchFamily="34" charset="0"/>
                <a:cs typeface="Open Sans" panose="020B0606030504020204" pitchFamily="34" charset="0"/>
              </a:rPr>
              <a:t>1940-1970</a:t>
            </a:r>
          </a:p>
        </p:txBody>
      </p:sp>
      <p:sp>
        <p:nvSpPr>
          <p:cNvPr id="48" name="Rectangle: Rounded Corners 15">
            <a:extLst>
              <a:ext uri="{FF2B5EF4-FFF2-40B4-BE49-F238E27FC236}">
                <a16:creationId xmlns:a16="http://schemas.microsoft.com/office/drawing/2014/main" id="{A0BCD976-586D-7749-B27B-CBB7123EE8FA}"/>
              </a:ext>
            </a:extLst>
          </p:cNvPr>
          <p:cNvSpPr/>
          <p:nvPr/>
        </p:nvSpPr>
        <p:spPr>
          <a:xfrm>
            <a:off x="4884519" y="1881730"/>
            <a:ext cx="1257498" cy="1859599"/>
          </a:xfrm>
          <a:prstGeom prst="roundRect">
            <a:avLst>
              <a:gd name="adj" fmla="val 4451"/>
            </a:avLst>
          </a:prstGeom>
          <a:solidFill>
            <a:schemeClr val="accent1">
              <a:alpha val="1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pic>
        <p:nvPicPr>
          <p:cNvPr id="4" name="Graphic 3" descr="Gender">
            <a:extLst>
              <a:ext uri="{FF2B5EF4-FFF2-40B4-BE49-F238E27FC236}">
                <a16:creationId xmlns:a16="http://schemas.microsoft.com/office/drawing/2014/main" id="{B7E5CCCC-79C3-414A-9151-68A6536FD19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036496" y="1404436"/>
            <a:ext cx="914400" cy="914400"/>
          </a:xfrm>
          <a:prstGeom prst="rect">
            <a:avLst/>
          </a:prstGeom>
        </p:spPr>
      </p:pic>
    </p:spTree>
    <p:extLst>
      <p:ext uri="{BB962C8B-B14F-4D97-AF65-F5344CB8AC3E}">
        <p14:creationId xmlns:p14="http://schemas.microsoft.com/office/powerpoint/2010/main" val="2195314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History: Hens and Jackalopes</a:t>
            </a:r>
          </a:p>
        </p:txBody>
      </p:sp>
      <p:pic>
        <p:nvPicPr>
          <p:cNvPr id="6" name="Picture 5" descr="Backlit cell image." title="Backlit cell."/>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834387" cy="5143500"/>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92CB8D16-BD05-4F4E-A0ED-EA9E0AE507DA}" type="slidenum">
              <a:rPr lang="en-US" sz="1200" smtClean="0">
                <a:solidFill>
                  <a:schemeClr val="bg1"/>
                </a:solidFill>
              </a:rPr>
              <a:t>6</a:t>
            </a:fld>
            <a:endParaRPr lang="en-US" sz="1200" dirty="0">
              <a:solidFill>
                <a:schemeClr val="bg1"/>
              </a:solidFill>
            </a:endParaRPr>
          </a:p>
        </p:txBody>
      </p:sp>
      <p:sp>
        <p:nvSpPr>
          <p:cNvPr id="10" name="Freeform 9">
            <a:extLst>
              <a:ext uri="{FF2B5EF4-FFF2-40B4-BE49-F238E27FC236}">
                <a16:creationId xmlns:a16="http://schemas.microsoft.com/office/drawing/2014/main" id="{10F241EC-AC7E-4E4E-8147-20471A0D5614}"/>
              </a:ext>
            </a:extLst>
          </p:cNvPr>
          <p:cNvSpPr>
            <a:spLocks/>
          </p:cNvSpPr>
          <p:nvPr/>
        </p:nvSpPr>
        <p:spPr bwMode="auto">
          <a:xfrm>
            <a:off x="2344614" y="2302265"/>
            <a:ext cx="1261331" cy="1459157"/>
          </a:xfrm>
          <a:custGeom>
            <a:avLst/>
            <a:gdLst>
              <a:gd name="T0" fmla="*/ 0 w 407"/>
              <a:gd name="T1" fmla="*/ 0 h 508"/>
              <a:gd name="T2" fmla="*/ 0 w 407"/>
              <a:gd name="T3" fmla="*/ 508 h 508"/>
              <a:gd name="T4" fmla="*/ 407 w 407"/>
              <a:gd name="T5" fmla="*/ 508 h 508"/>
              <a:gd name="T6" fmla="*/ 407 w 407"/>
              <a:gd name="T7" fmla="*/ 174 h 508"/>
              <a:gd name="T8" fmla="*/ 0 w 407"/>
              <a:gd name="T9" fmla="*/ 0 h 508"/>
            </a:gdLst>
            <a:ahLst/>
            <a:cxnLst>
              <a:cxn ang="0">
                <a:pos x="T0" y="T1"/>
              </a:cxn>
              <a:cxn ang="0">
                <a:pos x="T2" y="T3"/>
              </a:cxn>
              <a:cxn ang="0">
                <a:pos x="T4" y="T5"/>
              </a:cxn>
              <a:cxn ang="0">
                <a:pos x="T6" y="T7"/>
              </a:cxn>
              <a:cxn ang="0">
                <a:pos x="T8" y="T9"/>
              </a:cxn>
            </a:cxnLst>
            <a:rect l="0" t="0" r="r" b="b"/>
            <a:pathLst>
              <a:path w="407" h="508">
                <a:moveTo>
                  <a:pt x="0" y="0"/>
                </a:moveTo>
                <a:cubicBezTo>
                  <a:pt x="0" y="508"/>
                  <a:pt x="0" y="508"/>
                  <a:pt x="0" y="508"/>
                </a:cubicBezTo>
                <a:cubicBezTo>
                  <a:pt x="407" y="508"/>
                  <a:pt x="407" y="508"/>
                  <a:pt x="407" y="508"/>
                </a:cubicBezTo>
                <a:cubicBezTo>
                  <a:pt x="407" y="174"/>
                  <a:pt x="407" y="174"/>
                  <a:pt x="407" y="174"/>
                </a:cubicBezTo>
                <a:cubicBezTo>
                  <a:pt x="215" y="110"/>
                  <a:pt x="78" y="42"/>
                  <a:pt x="0" y="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1" name="Freeform 10">
            <a:extLst>
              <a:ext uri="{FF2B5EF4-FFF2-40B4-BE49-F238E27FC236}">
                <a16:creationId xmlns:a16="http://schemas.microsoft.com/office/drawing/2014/main" id="{5E0199C2-69EE-B844-9D01-97EABCFBEDC1}"/>
              </a:ext>
            </a:extLst>
          </p:cNvPr>
          <p:cNvSpPr>
            <a:spLocks/>
          </p:cNvSpPr>
          <p:nvPr/>
        </p:nvSpPr>
        <p:spPr bwMode="auto">
          <a:xfrm>
            <a:off x="3605020" y="2801917"/>
            <a:ext cx="1261331" cy="959506"/>
          </a:xfrm>
          <a:custGeom>
            <a:avLst/>
            <a:gdLst>
              <a:gd name="T0" fmla="*/ 0 w 407"/>
              <a:gd name="T1" fmla="*/ 0 h 334"/>
              <a:gd name="T2" fmla="*/ 0 w 407"/>
              <a:gd name="T3" fmla="*/ 334 h 334"/>
              <a:gd name="T4" fmla="*/ 407 w 407"/>
              <a:gd name="T5" fmla="*/ 334 h 334"/>
              <a:gd name="T6" fmla="*/ 407 w 407"/>
              <a:gd name="T7" fmla="*/ 107 h 334"/>
              <a:gd name="T8" fmla="*/ 0 w 407"/>
              <a:gd name="T9" fmla="*/ 0 h 334"/>
            </a:gdLst>
            <a:ahLst/>
            <a:cxnLst>
              <a:cxn ang="0">
                <a:pos x="T0" y="T1"/>
              </a:cxn>
              <a:cxn ang="0">
                <a:pos x="T2" y="T3"/>
              </a:cxn>
              <a:cxn ang="0">
                <a:pos x="T4" y="T5"/>
              </a:cxn>
              <a:cxn ang="0">
                <a:pos x="T6" y="T7"/>
              </a:cxn>
              <a:cxn ang="0">
                <a:pos x="T8" y="T9"/>
              </a:cxn>
            </a:cxnLst>
            <a:rect l="0" t="0" r="r" b="b"/>
            <a:pathLst>
              <a:path w="407" h="334">
                <a:moveTo>
                  <a:pt x="0" y="0"/>
                </a:moveTo>
                <a:cubicBezTo>
                  <a:pt x="0" y="334"/>
                  <a:pt x="0" y="334"/>
                  <a:pt x="0" y="334"/>
                </a:cubicBezTo>
                <a:cubicBezTo>
                  <a:pt x="407" y="334"/>
                  <a:pt x="407" y="334"/>
                  <a:pt x="407" y="334"/>
                </a:cubicBezTo>
                <a:cubicBezTo>
                  <a:pt x="407" y="107"/>
                  <a:pt x="407" y="107"/>
                  <a:pt x="407" y="107"/>
                </a:cubicBezTo>
                <a:cubicBezTo>
                  <a:pt x="252" y="77"/>
                  <a:pt x="116" y="39"/>
                  <a:pt x="0"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2" name="Freeform 11">
            <a:extLst>
              <a:ext uri="{FF2B5EF4-FFF2-40B4-BE49-F238E27FC236}">
                <a16:creationId xmlns:a16="http://schemas.microsoft.com/office/drawing/2014/main" id="{CE5B2D7C-9294-2F42-9644-7B788BF747AA}"/>
              </a:ext>
            </a:extLst>
          </p:cNvPr>
          <p:cNvSpPr>
            <a:spLocks/>
          </p:cNvSpPr>
          <p:nvPr/>
        </p:nvSpPr>
        <p:spPr bwMode="auto">
          <a:xfrm>
            <a:off x="6123915" y="3267077"/>
            <a:ext cx="1261331" cy="494345"/>
          </a:xfrm>
          <a:custGeom>
            <a:avLst/>
            <a:gdLst>
              <a:gd name="T0" fmla="*/ 0 w 407"/>
              <a:gd name="T1" fmla="*/ 0 h 172"/>
              <a:gd name="T2" fmla="*/ 0 w 407"/>
              <a:gd name="T3" fmla="*/ 172 h 172"/>
              <a:gd name="T4" fmla="*/ 407 w 407"/>
              <a:gd name="T5" fmla="*/ 172 h 172"/>
              <a:gd name="T6" fmla="*/ 407 w 407"/>
              <a:gd name="T7" fmla="*/ 9 h 172"/>
              <a:gd name="T8" fmla="*/ 0 w 407"/>
              <a:gd name="T9" fmla="*/ 0 h 172"/>
            </a:gdLst>
            <a:ahLst/>
            <a:cxnLst>
              <a:cxn ang="0">
                <a:pos x="T0" y="T1"/>
              </a:cxn>
              <a:cxn ang="0">
                <a:pos x="T2" y="T3"/>
              </a:cxn>
              <a:cxn ang="0">
                <a:pos x="T4" y="T5"/>
              </a:cxn>
              <a:cxn ang="0">
                <a:pos x="T6" y="T7"/>
              </a:cxn>
              <a:cxn ang="0">
                <a:pos x="T8" y="T9"/>
              </a:cxn>
            </a:cxnLst>
            <a:rect l="0" t="0" r="r" b="b"/>
            <a:pathLst>
              <a:path w="407" h="172">
                <a:moveTo>
                  <a:pt x="0" y="0"/>
                </a:moveTo>
                <a:cubicBezTo>
                  <a:pt x="0" y="172"/>
                  <a:pt x="0" y="172"/>
                  <a:pt x="0" y="172"/>
                </a:cubicBezTo>
                <a:cubicBezTo>
                  <a:pt x="407" y="172"/>
                  <a:pt x="407" y="172"/>
                  <a:pt x="407" y="172"/>
                </a:cubicBezTo>
                <a:cubicBezTo>
                  <a:pt x="407" y="9"/>
                  <a:pt x="407" y="9"/>
                  <a:pt x="407" y="9"/>
                </a:cubicBezTo>
                <a:cubicBezTo>
                  <a:pt x="263" y="14"/>
                  <a:pt x="127" y="10"/>
                  <a:pt x="0" y="0"/>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3" name="Freeform 12">
            <a:extLst>
              <a:ext uri="{FF2B5EF4-FFF2-40B4-BE49-F238E27FC236}">
                <a16:creationId xmlns:a16="http://schemas.microsoft.com/office/drawing/2014/main" id="{B17590F5-31A6-8347-9635-568ADCE73564}"/>
              </a:ext>
            </a:extLst>
          </p:cNvPr>
          <p:cNvSpPr>
            <a:spLocks/>
          </p:cNvSpPr>
          <p:nvPr/>
        </p:nvSpPr>
        <p:spPr bwMode="auto">
          <a:xfrm>
            <a:off x="4865492" y="3109666"/>
            <a:ext cx="1257497" cy="651757"/>
          </a:xfrm>
          <a:custGeom>
            <a:avLst/>
            <a:gdLst>
              <a:gd name="T0" fmla="*/ 0 w 406"/>
              <a:gd name="T1" fmla="*/ 0 h 227"/>
              <a:gd name="T2" fmla="*/ 0 w 406"/>
              <a:gd name="T3" fmla="*/ 227 h 227"/>
              <a:gd name="T4" fmla="*/ 406 w 406"/>
              <a:gd name="T5" fmla="*/ 227 h 227"/>
              <a:gd name="T6" fmla="*/ 406 w 406"/>
              <a:gd name="T7" fmla="*/ 55 h 227"/>
              <a:gd name="T8" fmla="*/ 0 w 406"/>
              <a:gd name="T9" fmla="*/ 0 h 227"/>
            </a:gdLst>
            <a:ahLst/>
            <a:cxnLst>
              <a:cxn ang="0">
                <a:pos x="T0" y="T1"/>
              </a:cxn>
              <a:cxn ang="0">
                <a:pos x="T2" y="T3"/>
              </a:cxn>
              <a:cxn ang="0">
                <a:pos x="T4" y="T5"/>
              </a:cxn>
              <a:cxn ang="0">
                <a:pos x="T6" y="T7"/>
              </a:cxn>
              <a:cxn ang="0">
                <a:pos x="T8" y="T9"/>
              </a:cxn>
            </a:cxnLst>
            <a:rect l="0" t="0" r="r" b="b"/>
            <a:pathLst>
              <a:path w="406" h="227">
                <a:moveTo>
                  <a:pt x="0" y="0"/>
                </a:moveTo>
                <a:cubicBezTo>
                  <a:pt x="0" y="227"/>
                  <a:pt x="0" y="227"/>
                  <a:pt x="0" y="227"/>
                </a:cubicBezTo>
                <a:cubicBezTo>
                  <a:pt x="406" y="227"/>
                  <a:pt x="406" y="227"/>
                  <a:pt x="406" y="227"/>
                </a:cubicBezTo>
                <a:cubicBezTo>
                  <a:pt x="406" y="55"/>
                  <a:pt x="406" y="55"/>
                  <a:pt x="406" y="55"/>
                </a:cubicBezTo>
                <a:cubicBezTo>
                  <a:pt x="259" y="44"/>
                  <a:pt x="123" y="24"/>
                  <a:pt x="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4" name="Freeform 13">
            <a:extLst>
              <a:ext uri="{FF2B5EF4-FFF2-40B4-BE49-F238E27FC236}">
                <a16:creationId xmlns:a16="http://schemas.microsoft.com/office/drawing/2014/main" id="{4EA7FEC8-8F34-5A4F-A950-9002A4B3DCF9}"/>
              </a:ext>
            </a:extLst>
          </p:cNvPr>
          <p:cNvSpPr>
            <a:spLocks/>
          </p:cNvSpPr>
          <p:nvPr/>
        </p:nvSpPr>
        <p:spPr bwMode="auto">
          <a:xfrm>
            <a:off x="7384321" y="3201637"/>
            <a:ext cx="1258456" cy="559786"/>
          </a:xfrm>
          <a:custGeom>
            <a:avLst/>
            <a:gdLst>
              <a:gd name="T0" fmla="*/ 406 w 406"/>
              <a:gd name="T1" fmla="*/ 0 h 195"/>
              <a:gd name="T2" fmla="*/ 0 w 406"/>
              <a:gd name="T3" fmla="*/ 32 h 195"/>
              <a:gd name="T4" fmla="*/ 0 w 406"/>
              <a:gd name="T5" fmla="*/ 195 h 195"/>
              <a:gd name="T6" fmla="*/ 406 w 406"/>
              <a:gd name="T7" fmla="*/ 195 h 195"/>
              <a:gd name="T8" fmla="*/ 406 w 406"/>
              <a:gd name="T9" fmla="*/ 0 h 195"/>
            </a:gdLst>
            <a:ahLst/>
            <a:cxnLst>
              <a:cxn ang="0">
                <a:pos x="T0" y="T1"/>
              </a:cxn>
              <a:cxn ang="0">
                <a:pos x="T2" y="T3"/>
              </a:cxn>
              <a:cxn ang="0">
                <a:pos x="T4" y="T5"/>
              </a:cxn>
              <a:cxn ang="0">
                <a:pos x="T6" y="T7"/>
              </a:cxn>
              <a:cxn ang="0">
                <a:pos x="T8" y="T9"/>
              </a:cxn>
            </a:cxnLst>
            <a:rect l="0" t="0" r="r" b="b"/>
            <a:pathLst>
              <a:path w="406" h="195">
                <a:moveTo>
                  <a:pt x="406" y="0"/>
                </a:moveTo>
                <a:cubicBezTo>
                  <a:pt x="264" y="18"/>
                  <a:pt x="129" y="28"/>
                  <a:pt x="0" y="32"/>
                </a:cubicBezTo>
                <a:cubicBezTo>
                  <a:pt x="0" y="195"/>
                  <a:pt x="0" y="195"/>
                  <a:pt x="0" y="195"/>
                </a:cubicBezTo>
                <a:cubicBezTo>
                  <a:pt x="406" y="195"/>
                  <a:pt x="406" y="195"/>
                  <a:pt x="406" y="195"/>
                </a:cubicBezTo>
                <a:lnTo>
                  <a:pt x="406"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5" name="TextBox 14">
            <a:extLst>
              <a:ext uri="{FF2B5EF4-FFF2-40B4-BE49-F238E27FC236}">
                <a16:creationId xmlns:a16="http://schemas.microsoft.com/office/drawing/2014/main" id="{3259C2DF-2166-EE47-8C10-9B494C90470B}"/>
              </a:ext>
            </a:extLst>
          </p:cNvPr>
          <p:cNvSpPr txBox="1"/>
          <p:nvPr/>
        </p:nvSpPr>
        <p:spPr>
          <a:xfrm>
            <a:off x="2247805" y="3776811"/>
            <a:ext cx="1454947" cy="523220"/>
          </a:xfrm>
          <a:prstGeom prst="rect">
            <a:avLst/>
          </a:prstGeom>
          <a:noFill/>
        </p:spPr>
        <p:txBody>
          <a:bodyPr wrap="square" rtlCol="0" anchor="ctr">
            <a:spAutoFit/>
          </a:bodyPr>
          <a:lstStyle/>
          <a:p>
            <a:pPr algn="ctr"/>
            <a:r>
              <a:rPr lang="en-IN" sz="1400" b="1" dirty="0">
                <a:ea typeface="Open Sans" panose="020B0606030504020204" pitchFamily="34" charset="0"/>
                <a:cs typeface="Open Sans" panose="020B0606030504020204" pitchFamily="34" charset="0"/>
              </a:rPr>
              <a:t>1,000 B.C.E. to 500 B.C.E.</a:t>
            </a:r>
          </a:p>
        </p:txBody>
      </p:sp>
      <p:sp>
        <p:nvSpPr>
          <p:cNvPr id="16" name="TextBox 15">
            <a:extLst>
              <a:ext uri="{FF2B5EF4-FFF2-40B4-BE49-F238E27FC236}">
                <a16:creationId xmlns:a16="http://schemas.microsoft.com/office/drawing/2014/main" id="{F3D1DF83-E1FF-0041-BE9D-8914D0C625EB}"/>
              </a:ext>
            </a:extLst>
          </p:cNvPr>
          <p:cNvSpPr txBox="1"/>
          <p:nvPr/>
        </p:nvSpPr>
        <p:spPr>
          <a:xfrm>
            <a:off x="3623186" y="3776811"/>
            <a:ext cx="1261332" cy="523220"/>
          </a:xfrm>
          <a:prstGeom prst="rect">
            <a:avLst/>
          </a:prstGeom>
          <a:noFill/>
        </p:spPr>
        <p:txBody>
          <a:bodyPr wrap="square" rtlCol="0" anchor="ctr">
            <a:spAutoFit/>
          </a:bodyPr>
          <a:lstStyle/>
          <a:p>
            <a:pPr algn="ctr"/>
            <a:r>
              <a:rPr lang="en-IN" sz="1400" b="1" dirty="0">
                <a:ea typeface="Open Sans" panose="020B0606030504020204" pitchFamily="34" charset="0"/>
                <a:cs typeface="Open Sans" panose="020B0606030504020204" pitchFamily="34" charset="0"/>
              </a:rPr>
              <a:t>1</a:t>
            </a:r>
            <a:r>
              <a:rPr lang="en-IN" sz="1400" b="1" baseline="30000" dirty="0">
                <a:ea typeface="Open Sans" panose="020B0606030504020204" pitchFamily="34" charset="0"/>
                <a:cs typeface="Open Sans" panose="020B0606030504020204" pitchFamily="34" charset="0"/>
              </a:rPr>
              <a:t>st</a:t>
            </a:r>
            <a:r>
              <a:rPr lang="en-IN" sz="1400" b="1" dirty="0">
                <a:ea typeface="Open Sans" panose="020B0606030504020204" pitchFamily="34" charset="0"/>
                <a:cs typeface="Open Sans" panose="020B0606030504020204" pitchFamily="34" charset="0"/>
              </a:rPr>
              <a:t> Century C.E.</a:t>
            </a:r>
          </a:p>
        </p:txBody>
      </p:sp>
      <p:sp>
        <p:nvSpPr>
          <p:cNvPr id="17" name="TextBox 16">
            <a:extLst>
              <a:ext uri="{FF2B5EF4-FFF2-40B4-BE49-F238E27FC236}">
                <a16:creationId xmlns:a16="http://schemas.microsoft.com/office/drawing/2014/main" id="{89E35591-5218-4A46-A483-BF14229313C9}"/>
              </a:ext>
            </a:extLst>
          </p:cNvPr>
          <p:cNvSpPr txBox="1"/>
          <p:nvPr/>
        </p:nvSpPr>
        <p:spPr>
          <a:xfrm>
            <a:off x="5183101" y="3830567"/>
            <a:ext cx="622285" cy="307777"/>
          </a:xfrm>
          <a:prstGeom prst="rect">
            <a:avLst/>
          </a:prstGeom>
          <a:noFill/>
        </p:spPr>
        <p:txBody>
          <a:bodyPr wrap="none" rtlCol="0" anchor="ctr">
            <a:spAutoFit/>
          </a:bodyPr>
          <a:lstStyle/>
          <a:p>
            <a:pPr algn="ctr"/>
            <a:r>
              <a:rPr lang="en-IN" sz="1400" b="1" dirty="0">
                <a:ea typeface="Open Sans" panose="020B0606030504020204" pitchFamily="34" charset="0"/>
                <a:cs typeface="Open Sans" panose="020B0606030504020204" pitchFamily="34" charset="0"/>
              </a:rPr>
              <a:t>1800s</a:t>
            </a:r>
          </a:p>
        </p:txBody>
      </p:sp>
      <p:sp>
        <p:nvSpPr>
          <p:cNvPr id="18" name="TextBox 17">
            <a:extLst>
              <a:ext uri="{FF2B5EF4-FFF2-40B4-BE49-F238E27FC236}">
                <a16:creationId xmlns:a16="http://schemas.microsoft.com/office/drawing/2014/main" id="{D62F8E45-A964-D94D-914B-8F4117381C12}"/>
              </a:ext>
            </a:extLst>
          </p:cNvPr>
          <p:cNvSpPr txBox="1"/>
          <p:nvPr/>
        </p:nvSpPr>
        <p:spPr>
          <a:xfrm>
            <a:off x="6254284" y="3830567"/>
            <a:ext cx="1000594" cy="307777"/>
          </a:xfrm>
          <a:prstGeom prst="rect">
            <a:avLst/>
          </a:prstGeom>
          <a:noFill/>
        </p:spPr>
        <p:txBody>
          <a:bodyPr wrap="none" rtlCol="0" anchor="ctr">
            <a:spAutoFit/>
          </a:bodyPr>
          <a:lstStyle/>
          <a:p>
            <a:pPr algn="ctr"/>
            <a:r>
              <a:rPr lang="en-IN" sz="1400" b="1" dirty="0">
                <a:ea typeface="Open Sans" panose="020B0606030504020204" pitchFamily="34" charset="0"/>
                <a:cs typeface="Open Sans" panose="020B0606030504020204" pitchFamily="34" charset="0"/>
              </a:rPr>
              <a:t>1910-1935</a:t>
            </a:r>
          </a:p>
        </p:txBody>
      </p:sp>
      <p:sp>
        <p:nvSpPr>
          <p:cNvPr id="19" name="TextBox 18">
            <a:extLst>
              <a:ext uri="{FF2B5EF4-FFF2-40B4-BE49-F238E27FC236}">
                <a16:creationId xmlns:a16="http://schemas.microsoft.com/office/drawing/2014/main" id="{F02910A4-918F-3240-825C-93421CB82B54}"/>
              </a:ext>
            </a:extLst>
          </p:cNvPr>
          <p:cNvSpPr txBox="1"/>
          <p:nvPr/>
        </p:nvSpPr>
        <p:spPr>
          <a:xfrm>
            <a:off x="7513253" y="3830567"/>
            <a:ext cx="1000594" cy="307777"/>
          </a:xfrm>
          <a:prstGeom prst="rect">
            <a:avLst/>
          </a:prstGeom>
          <a:noFill/>
        </p:spPr>
        <p:txBody>
          <a:bodyPr wrap="none" rtlCol="0" anchor="ctr">
            <a:spAutoFit/>
          </a:bodyPr>
          <a:lstStyle/>
          <a:p>
            <a:pPr algn="ctr"/>
            <a:r>
              <a:rPr lang="en-IN" sz="1400" b="1" dirty="0">
                <a:ea typeface="Open Sans" panose="020B0606030504020204" pitchFamily="34" charset="0"/>
                <a:cs typeface="Open Sans" panose="020B0606030504020204" pitchFamily="34" charset="0"/>
              </a:rPr>
              <a:t>1940-1970</a:t>
            </a:r>
          </a:p>
        </p:txBody>
      </p:sp>
      <p:sp>
        <p:nvSpPr>
          <p:cNvPr id="48" name="Rectangle: Rounded Corners 15">
            <a:extLst>
              <a:ext uri="{FF2B5EF4-FFF2-40B4-BE49-F238E27FC236}">
                <a16:creationId xmlns:a16="http://schemas.microsoft.com/office/drawing/2014/main" id="{A0BCD976-586D-7749-B27B-CBB7123EE8FA}"/>
              </a:ext>
            </a:extLst>
          </p:cNvPr>
          <p:cNvSpPr/>
          <p:nvPr/>
        </p:nvSpPr>
        <p:spPr>
          <a:xfrm>
            <a:off x="6122989" y="1872117"/>
            <a:ext cx="1257498" cy="1859599"/>
          </a:xfrm>
          <a:prstGeom prst="roundRect">
            <a:avLst>
              <a:gd name="adj" fmla="val 4451"/>
            </a:avLst>
          </a:prstGeom>
          <a:solidFill>
            <a:schemeClr val="accent1">
              <a:alpha val="1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pic>
        <p:nvPicPr>
          <p:cNvPr id="14338" name="Picture 2" descr="Fantastically Wrong: The Disturbing Reality That Spawned the ...">
            <a:extLst>
              <a:ext uri="{FF2B5EF4-FFF2-40B4-BE49-F238E27FC236}">
                <a16:creationId xmlns:a16="http://schemas.microsoft.com/office/drawing/2014/main" id="{5A149BE7-1A5A-EE45-A089-E360DDCC27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9140" y="1524218"/>
            <a:ext cx="2206246" cy="115565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85A0C3A3-9AFF-544C-BA6E-7E8C06CDA1F9}"/>
              </a:ext>
            </a:extLst>
          </p:cNvPr>
          <p:cNvCxnSpPr>
            <a:stCxn id="48" idx="0"/>
          </p:cNvCxnSpPr>
          <p:nvPr/>
        </p:nvCxnSpPr>
        <p:spPr>
          <a:xfrm flipH="1">
            <a:off x="5805386" y="1872117"/>
            <a:ext cx="9463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174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History: Antigens and Antibodies</a:t>
            </a:r>
          </a:p>
        </p:txBody>
      </p:sp>
      <p:pic>
        <p:nvPicPr>
          <p:cNvPr id="6" name="Picture 5" descr="Backlit cell image." title="Backlit cell."/>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834387" cy="5143500"/>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92CB8D16-BD05-4F4E-A0ED-EA9E0AE507DA}" type="slidenum">
              <a:rPr lang="en-US" sz="1200" smtClean="0">
                <a:solidFill>
                  <a:schemeClr val="bg1"/>
                </a:solidFill>
              </a:rPr>
              <a:t>7</a:t>
            </a:fld>
            <a:endParaRPr lang="en-US" sz="1200" dirty="0">
              <a:solidFill>
                <a:schemeClr val="bg1"/>
              </a:solidFill>
            </a:endParaRPr>
          </a:p>
        </p:txBody>
      </p:sp>
      <p:sp>
        <p:nvSpPr>
          <p:cNvPr id="10" name="Freeform 9">
            <a:extLst>
              <a:ext uri="{FF2B5EF4-FFF2-40B4-BE49-F238E27FC236}">
                <a16:creationId xmlns:a16="http://schemas.microsoft.com/office/drawing/2014/main" id="{10F241EC-AC7E-4E4E-8147-20471A0D5614}"/>
              </a:ext>
            </a:extLst>
          </p:cNvPr>
          <p:cNvSpPr>
            <a:spLocks/>
          </p:cNvSpPr>
          <p:nvPr/>
        </p:nvSpPr>
        <p:spPr bwMode="auto">
          <a:xfrm>
            <a:off x="2344614" y="2302265"/>
            <a:ext cx="1261331" cy="1459157"/>
          </a:xfrm>
          <a:custGeom>
            <a:avLst/>
            <a:gdLst>
              <a:gd name="T0" fmla="*/ 0 w 407"/>
              <a:gd name="T1" fmla="*/ 0 h 508"/>
              <a:gd name="T2" fmla="*/ 0 w 407"/>
              <a:gd name="T3" fmla="*/ 508 h 508"/>
              <a:gd name="T4" fmla="*/ 407 w 407"/>
              <a:gd name="T5" fmla="*/ 508 h 508"/>
              <a:gd name="T6" fmla="*/ 407 w 407"/>
              <a:gd name="T7" fmla="*/ 174 h 508"/>
              <a:gd name="T8" fmla="*/ 0 w 407"/>
              <a:gd name="T9" fmla="*/ 0 h 508"/>
            </a:gdLst>
            <a:ahLst/>
            <a:cxnLst>
              <a:cxn ang="0">
                <a:pos x="T0" y="T1"/>
              </a:cxn>
              <a:cxn ang="0">
                <a:pos x="T2" y="T3"/>
              </a:cxn>
              <a:cxn ang="0">
                <a:pos x="T4" y="T5"/>
              </a:cxn>
              <a:cxn ang="0">
                <a:pos x="T6" y="T7"/>
              </a:cxn>
              <a:cxn ang="0">
                <a:pos x="T8" y="T9"/>
              </a:cxn>
            </a:cxnLst>
            <a:rect l="0" t="0" r="r" b="b"/>
            <a:pathLst>
              <a:path w="407" h="508">
                <a:moveTo>
                  <a:pt x="0" y="0"/>
                </a:moveTo>
                <a:cubicBezTo>
                  <a:pt x="0" y="508"/>
                  <a:pt x="0" y="508"/>
                  <a:pt x="0" y="508"/>
                </a:cubicBezTo>
                <a:cubicBezTo>
                  <a:pt x="407" y="508"/>
                  <a:pt x="407" y="508"/>
                  <a:pt x="407" y="508"/>
                </a:cubicBezTo>
                <a:cubicBezTo>
                  <a:pt x="407" y="174"/>
                  <a:pt x="407" y="174"/>
                  <a:pt x="407" y="174"/>
                </a:cubicBezTo>
                <a:cubicBezTo>
                  <a:pt x="215" y="110"/>
                  <a:pt x="78" y="42"/>
                  <a:pt x="0" y="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1" name="Freeform 10">
            <a:extLst>
              <a:ext uri="{FF2B5EF4-FFF2-40B4-BE49-F238E27FC236}">
                <a16:creationId xmlns:a16="http://schemas.microsoft.com/office/drawing/2014/main" id="{5E0199C2-69EE-B844-9D01-97EABCFBEDC1}"/>
              </a:ext>
            </a:extLst>
          </p:cNvPr>
          <p:cNvSpPr>
            <a:spLocks/>
          </p:cNvSpPr>
          <p:nvPr/>
        </p:nvSpPr>
        <p:spPr bwMode="auto">
          <a:xfrm>
            <a:off x="3605020" y="2801917"/>
            <a:ext cx="1261331" cy="959506"/>
          </a:xfrm>
          <a:custGeom>
            <a:avLst/>
            <a:gdLst>
              <a:gd name="T0" fmla="*/ 0 w 407"/>
              <a:gd name="T1" fmla="*/ 0 h 334"/>
              <a:gd name="T2" fmla="*/ 0 w 407"/>
              <a:gd name="T3" fmla="*/ 334 h 334"/>
              <a:gd name="T4" fmla="*/ 407 w 407"/>
              <a:gd name="T5" fmla="*/ 334 h 334"/>
              <a:gd name="T6" fmla="*/ 407 w 407"/>
              <a:gd name="T7" fmla="*/ 107 h 334"/>
              <a:gd name="T8" fmla="*/ 0 w 407"/>
              <a:gd name="T9" fmla="*/ 0 h 334"/>
            </a:gdLst>
            <a:ahLst/>
            <a:cxnLst>
              <a:cxn ang="0">
                <a:pos x="T0" y="T1"/>
              </a:cxn>
              <a:cxn ang="0">
                <a:pos x="T2" y="T3"/>
              </a:cxn>
              <a:cxn ang="0">
                <a:pos x="T4" y="T5"/>
              </a:cxn>
              <a:cxn ang="0">
                <a:pos x="T6" y="T7"/>
              </a:cxn>
              <a:cxn ang="0">
                <a:pos x="T8" y="T9"/>
              </a:cxn>
            </a:cxnLst>
            <a:rect l="0" t="0" r="r" b="b"/>
            <a:pathLst>
              <a:path w="407" h="334">
                <a:moveTo>
                  <a:pt x="0" y="0"/>
                </a:moveTo>
                <a:cubicBezTo>
                  <a:pt x="0" y="334"/>
                  <a:pt x="0" y="334"/>
                  <a:pt x="0" y="334"/>
                </a:cubicBezTo>
                <a:cubicBezTo>
                  <a:pt x="407" y="334"/>
                  <a:pt x="407" y="334"/>
                  <a:pt x="407" y="334"/>
                </a:cubicBezTo>
                <a:cubicBezTo>
                  <a:pt x="407" y="107"/>
                  <a:pt x="407" y="107"/>
                  <a:pt x="407" y="107"/>
                </a:cubicBezTo>
                <a:cubicBezTo>
                  <a:pt x="252" y="77"/>
                  <a:pt x="116" y="39"/>
                  <a:pt x="0"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2" name="Freeform 11">
            <a:extLst>
              <a:ext uri="{FF2B5EF4-FFF2-40B4-BE49-F238E27FC236}">
                <a16:creationId xmlns:a16="http://schemas.microsoft.com/office/drawing/2014/main" id="{CE5B2D7C-9294-2F42-9644-7B788BF747AA}"/>
              </a:ext>
            </a:extLst>
          </p:cNvPr>
          <p:cNvSpPr>
            <a:spLocks/>
          </p:cNvSpPr>
          <p:nvPr/>
        </p:nvSpPr>
        <p:spPr bwMode="auto">
          <a:xfrm>
            <a:off x="6123915" y="3267077"/>
            <a:ext cx="1261331" cy="494345"/>
          </a:xfrm>
          <a:custGeom>
            <a:avLst/>
            <a:gdLst>
              <a:gd name="T0" fmla="*/ 0 w 407"/>
              <a:gd name="T1" fmla="*/ 0 h 172"/>
              <a:gd name="T2" fmla="*/ 0 w 407"/>
              <a:gd name="T3" fmla="*/ 172 h 172"/>
              <a:gd name="T4" fmla="*/ 407 w 407"/>
              <a:gd name="T5" fmla="*/ 172 h 172"/>
              <a:gd name="T6" fmla="*/ 407 w 407"/>
              <a:gd name="T7" fmla="*/ 9 h 172"/>
              <a:gd name="T8" fmla="*/ 0 w 407"/>
              <a:gd name="T9" fmla="*/ 0 h 172"/>
            </a:gdLst>
            <a:ahLst/>
            <a:cxnLst>
              <a:cxn ang="0">
                <a:pos x="T0" y="T1"/>
              </a:cxn>
              <a:cxn ang="0">
                <a:pos x="T2" y="T3"/>
              </a:cxn>
              <a:cxn ang="0">
                <a:pos x="T4" y="T5"/>
              </a:cxn>
              <a:cxn ang="0">
                <a:pos x="T6" y="T7"/>
              </a:cxn>
              <a:cxn ang="0">
                <a:pos x="T8" y="T9"/>
              </a:cxn>
            </a:cxnLst>
            <a:rect l="0" t="0" r="r" b="b"/>
            <a:pathLst>
              <a:path w="407" h="172">
                <a:moveTo>
                  <a:pt x="0" y="0"/>
                </a:moveTo>
                <a:cubicBezTo>
                  <a:pt x="0" y="172"/>
                  <a:pt x="0" y="172"/>
                  <a:pt x="0" y="172"/>
                </a:cubicBezTo>
                <a:cubicBezTo>
                  <a:pt x="407" y="172"/>
                  <a:pt x="407" y="172"/>
                  <a:pt x="407" y="172"/>
                </a:cubicBezTo>
                <a:cubicBezTo>
                  <a:pt x="407" y="9"/>
                  <a:pt x="407" y="9"/>
                  <a:pt x="407" y="9"/>
                </a:cubicBezTo>
                <a:cubicBezTo>
                  <a:pt x="263" y="14"/>
                  <a:pt x="127" y="10"/>
                  <a:pt x="0" y="0"/>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3" name="Freeform 12">
            <a:extLst>
              <a:ext uri="{FF2B5EF4-FFF2-40B4-BE49-F238E27FC236}">
                <a16:creationId xmlns:a16="http://schemas.microsoft.com/office/drawing/2014/main" id="{B17590F5-31A6-8347-9635-568ADCE73564}"/>
              </a:ext>
            </a:extLst>
          </p:cNvPr>
          <p:cNvSpPr>
            <a:spLocks/>
          </p:cNvSpPr>
          <p:nvPr/>
        </p:nvSpPr>
        <p:spPr bwMode="auto">
          <a:xfrm>
            <a:off x="4865492" y="3109666"/>
            <a:ext cx="1257497" cy="651757"/>
          </a:xfrm>
          <a:custGeom>
            <a:avLst/>
            <a:gdLst>
              <a:gd name="T0" fmla="*/ 0 w 406"/>
              <a:gd name="T1" fmla="*/ 0 h 227"/>
              <a:gd name="T2" fmla="*/ 0 w 406"/>
              <a:gd name="T3" fmla="*/ 227 h 227"/>
              <a:gd name="T4" fmla="*/ 406 w 406"/>
              <a:gd name="T5" fmla="*/ 227 h 227"/>
              <a:gd name="T6" fmla="*/ 406 w 406"/>
              <a:gd name="T7" fmla="*/ 55 h 227"/>
              <a:gd name="T8" fmla="*/ 0 w 406"/>
              <a:gd name="T9" fmla="*/ 0 h 227"/>
            </a:gdLst>
            <a:ahLst/>
            <a:cxnLst>
              <a:cxn ang="0">
                <a:pos x="T0" y="T1"/>
              </a:cxn>
              <a:cxn ang="0">
                <a:pos x="T2" y="T3"/>
              </a:cxn>
              <a:cxn ang="0">
                <a:pos x="T4" y="T5"/>
              </a:cxn>
              <a:cxn ang="0">
                <a:pos x="T6" y="T7"/>
              </a:cxn>
              <a:cxn ang="0">
                <a:pos x="T8" y="T9"/>
              </a:cxn>
            </a:cxnLst>
            <a:rect l="0" t="0" r="r" b="b"/>
            <a:pathLst>
              <a:path w="406" h="227">
                <a:moveTo>
                  <a:pt x="0" y="0"/>
                </a:moveTo>
                <a:cubicBezTo>
                  <a:pt x="0" y="227"/>
                  <a:pt x="0" y="227"/>
                  <a:pt x="0" y="227"/>
                </a:cubicBezTo>
                <a:cubicBezTo>
                  <a:pt x="406" y="227"/>
                  <a:pt x="406" y="227"/>
                  <a:pt x="406" y="227"/>
                </a:cubicBezTo>
                <a:cubicBezTo>
                  <a:pt x="406" y="55"/>
                  <a:pt x="406" y="55"/>
                  <a:pt x="406" y="55"/>
                </a:cubicBezTo>
                <a:cubicBezTo>
                  <a:pt x="259" y="44"/>
                  <a:pt x="123" y="24"/>
                  <a:pt x="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4" name="Freeform 13">
            <a:extLst>
              <a:ext uri="{FF2B5EF4-FFF2-40B4-BE49-F238E27FC236}">
                <a16:creationId xmlns:a16="http://schemas.microsoft.com/office/drawing/2014/main" id="{4EA7FEC8-8F34-5A4F-A950-9002A4B3DCF9}"/>
              </a:ext>
            </a:extLst>
          </p:cNvPr>
          <p:cNvSpPr>
            <a:spLocks/>
          </p:cNvSpPr>
          <p:nvPr/>
        </p:nvSpPr>
        <p:spPr bwMode="auto">
          <a:xfrm>
            <a:off x="7384321" y="3201637"/>
            <a:ext cx="1258456" cy="559786"/>
          </a:xfrm>
          <a:custGeom>
            <a:avLst/>
            <a:gdLst>
              <a:gd name="T0" fmla="*/ 406 w 406"/>
              <a:gd name="T1" fmla="*/ 0 h 195"/>
              <a:gd name="T2" fmla="*/ 0 w 406"/>
              <a:gd name="T3" fmla="*/ 32 h 195"/>
              <a:gd name="T4" fmla="*/ 0 w 406"/>
              <a:gd name="T5" fmla="*/ 195 h 195"/>
              <a:gd name="T6" fmla="*/ 406 w 406"/>
              <a:gd name="T7" fmla="*/ 195 h 195"/>
              <a:gd name="T8" fmla="*/ 406 w 406"/>
              <a:gd name="T9" fmla="*/ 0 h 195"/>
            </a:gdLst>
            <a:ahLst/>
            <a:cxnLst>
              <a:cxn ang="0">
                <a:pos x="T0" y="T1"/>
              </a:cxn>
              <a:cxn ang="0">
                <a:pos x="T2" y="T3"/>
              </a:cxn>
              <a:cxn ang="0">
                <a:pos x="T4" y="T5"/>
              </a:cxn>
              <a:cxn ang="0">
                <a:pos x="T6" y="T7"/>
              </a:cxn>
              <a:cxn ang="0">
                <a:pos x="T8" y="T9"/>
              </a:cxn>
            </a:cxnLst>
            <a:rect l="0" t="0" r="r" b="b"/>
            <a:pathLst>
              <a:path w="406" h="195">
                <a:moveTo>
                  <a:pt x="406" y="0"/>
                </a:moveTo>
                <a:cubicBezTo>
                  <a:pt x="264" y="18"/>
                  <a:pt x="129" y="28"/>
                  <a:pt x="0" y="32"/>
                </a:cubicBezTo>
                <a:cubicBezTo>
                  <a:pt x="0" y="195"/>
                  <a:pt x="0" y="195"/>
                  <a:pt x="0" y="195"/>
                </a:cubicBezTo>
                <a:cubicBezTo>
                  <a:pt x="406" y="195"/>
                  <a:pt x="406" y="195"/>
                  <a:pt x="406" y="195"/>
                </a:cubicBezTo>
                <a:lnTo>
                  <a:pt x="406"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5" name="TextBox 14">
            <a:extLst>
              <a:ext uri="{FF2B5EF4-FFF2-40B4-BE49-F238E27FC236}">
                <a16:creationId xmlns:a16="http://schemas.microsoft.com/office/drawing/2014/main" id="{3259C2DF-2166-EE47-8C10-9B494C90470B}"/>
              </a:ext>
            </a:extLst>
          </p:cNvPr>
          <p:cNvSpPr txBox="1"/>
          <p:nvPr/>
        </p:nvSpPr>
        <p:spPr>
          <a:xfrm>
            <a:off x="2246881" y="3776811"/>
            <a:ext cx="1454947" cy="523220"/>
          </a:xfrm>
          <a:prstGeom prst="rect">
            <a:avLst/>
          </a:prstGeom>
          <a:noFill/>
        </p:spPr>
        <p:txBody>
          <a:bodyPr wrap="square" rtlCol="0" anchor="ctr">
            <a:spAutoFit/>
          </a:bodyPr>
          <a:lstStyle/>
          <a:p>
            <a:pPr algn="ctr"/>
            <a:r>
              <a:rPr lang="en-IN" sz="1400" b="1" dirty="0">
                <a:ea typeface="Open Sans" panose="020B0606030504020204" pitchFamily="34" charset="0"/>
                <a:cs typeface="Open Sans" panose="020B0606030504020204" pitchFamily="34" charset="0"/>
              </a:rPr>
              <a:t>1,000 B.C.E. to 500 B.C.E.</a:t>
            </a:r>
          </a:p>
        </p:txBody>
      </p:sp>
      <p:sp>
        <p:nvSpPr>
          <p:cNvPr id="16" name="TextBox 15">
            <a:extLst>
              <a:ext uri="{FF2B5EF4-FFF2-40B4-BE49-F238E27FC236}">
                <a16:creationId xmlns:a16="http://schemas.microsoft.com/office/drawing/2014/main" id="{F3D1DF83-E1FF-0041-BE9D-8914D0C625EB}"/>
              </a:ext>
            </a:extLst>
          </p:cNvPr>
          <p:cNvSpPr txBox="1"/>
          <p:nvPr/>
        </p:nvSpPr>
        <p:spPr>
          <a:xfrm>
            <a:off x="3623186" y="3776811"/>
            <a:ext cx="1261332" cy="523220"/>
          </a:xfrm>
          <a:prstGeom prst="rect">
            <a:avLst/>
          </a:prstGeom>
          <a:noFill/>
        </p:spPr>
        <p:txBody>
          <a:bodyPr wrap="square" rtlCol="0" anchor="ctr">
            <a:spAutoFit/>
          </a:bodyPr>
          <a:lstStyle/>
          <a:p>
            <a:pPr algn="ctr"/>
            <a:r>
              <a:rPr lang="en-IN" sz="1400" b="1" dirty="0">
                <a:ea typeface="Open Sans" panose="020B0606030504020204" pitchFamily="34" charset="0"/>
                <a:cs typeface="Open Sans" panose="020B0606030504020204" pitchFamily="34" charset="0"/>
              </a:rPr>
              <a:t>1</a:t>
            </a:r>
            <a:r>
              <a:rPr lang="en-IN" sz="1400" b="1" baseline="30000" dirty="0">
                <a:ea typeface="Open Sans" panose="020B0606030504020204" pitchFamily="34" charset="0"/>
                <a:cs typeface="Open Sans" panose="020B0606030504020204" pitchFamily="34" charset="0"/>
              </a:rPr>
              <a:t>st</a:t>
            </a:r>
            <a:r>
              <a:rPr lang="en-IN" sz="1400" b="1" dirty="0">
                <a:ea typeface="Open Sans" panose="020B0606030504020204" pitchFamily="34" charset="0"/>
                <a:cs typeface="Open Sans" panose="020B0606030504020204" pitchFamily="34" charset="0"/>
              </a:rPr>
              <a:t> Century C.E.</a:t>
            </a:r>
          </a:p>
        </p:txBody>
      </p:sp>
      <p:sp>
        <p:nvSpPr>
          <p:cNvPr id="17" name="TextBox 16">
            <a:extLst>
              <a:ext uri="{FF2B5EF4-FFF2-40B4-BE49-F238E27FC236}">
                <a16:creationId xmlns:a16="http://schemas.microsoft.com/office/drawing/2014/main" id="{89E35591-5218-4A46-A483-BF14229313C9}"/>
              </a:ext>
            </a:extLst>
          </p:cNvPr>
          <p:cNvSpPr txBox="1"/>
          <p:nvPr/>
        </p:nvSpPr>
        <p:spPr>
          <a:xfrm>
            <a:off x="5167872" y="3830567"/>
            <a:ext cx="652743" cy="307777"/>
          </a:xfrm>
          <a:prstGeom prst="rect">
            <a:avLst/>
          </a:prstGeom>
          <a:noFill/>
        </p:spPr>
        <p:txBody>
          <a:bodyPr wrap="square" rtlCol="0" anchor="ctr">
            <a:spAutoFit/>
          </a:bodyPr>
          <a:lstStyle/>
          <a:p>
            <a:pPr algn="ctr"/>
            <a:r>
              <a:rPr lang="en-IN" sz="1400" b="1" dirty="0">
                <a:ea typeface="Open Sans" panose="020B0606030504020204" pitchFamily="34" charset="0"/>
                <a:cs typeface="Open Sans" panose="020B0606030504020204" pitchFamily="34" charset="0"/>
              </a:rPr>
              <a:t>1800s</a:t>
            </a:r>
          </a:p>
        </p:txBody>
      </p:sp>
      <p:sp>
        <p:nvSpPr>
          <p:cNvPr id="18" name="TextBox 17">
            <a:extLst>
              <a:ext uri="{FF2B5EF4-FFF2-40B4-BE49-F238E27FC236}">
                <a16:creationId xmlns:a16="http://schemas.microsoft.com/office/drawing/2014/main" id="{D62F8E45-A964-D94D-914B-8F4117381C12}"/>
              </a:ext>
            </a:extLst>
          </p:cNvPr>
          <p:cNvSpPr txBox="1"/>
          <p:nvPr/>
        </p:nvSpPr>
        <p:spPr>
          <a:xfrm>
            <a:off x="6225430" y="3830567"/>
            <a:ext cx="1058303" cy="307777"/>
          </a:xfrm>
          <a:prstGeom prst="rect">
            <a:avLst/>
          </a:prstGeom>
          <a:noFill/>
        </p:spPr>
        <p:txBody>
          <a:bodyPr wrap="square" rtlCol="0" anchor="ctr">
            <a:spAutoFit/>
          </a:bodyPr>
          <a:lstStyle/>
          <a:p>
            <a:pPr algn="ctr"/>
            <a:r>
              <a:rPr lang="en-IN" sz="1400" b="1" dirty="0">
                <a:ea typeface="Open Sans" panose="020B0606030504020204" pitchFamily="34" charset="0"/>
                <a:cs typeface="Open Sans" panose="020B0606030504020204" pitchFamily="34" charset="0"/>
              </a:rPr>
              <a:t>1910-1935</a:t>
            </a:r>
          </a:p>
        </p:txBody>
      </p:sp>
      <p:sp>
        <p:nvSpPr>
          <p:cNvPr id="19" name="TextBox 18">
            <a:extLst>
              <a:ext uri="{FF2B5EF4-FFF2-40B4-BE49-F238E27FC236}">
                <a16:creationId xmlns:a16="http://schemas.microsoft.com/office/drawing/2014/main" id="{F02910A4-918F-3240-825C-93421CB82B54}"/>
              </a:ext>
            </a:extLst>
          </p:cNvPr>
          <p:cNvSpPr txBox="1"/>
          <p:nvPr/>
        </p:nvSpPr>
        <p:spPr>
          <a:xfrm>
            <a:off x="7484399" y="3830567"/>
            <a:ext cx="1058303" cy="307777"/>
          </a:xfrm>
          <a:prstGeom prst="rect">
            <a:avLst/>
          </a:prstGeom>
          <a:noFill/>
        </p:spPr>
        <p:txBody>
          <a:bodyPr wrap="square" rtlCol="0" anchor="ctr">
            <a:spAutoFit/>
          </a:bodyPr>
          <a:lstStyle/>
          <a:p>
            <a:pPr algn="ctr"/>
            <a:r>
              <a:rPr lang="en-IN" sz="1400" b="1" dirty="0">
                <a:ea typeface="Open Sans" panose="020B0606030504020204" pitchFamily="34" charset="0"/>
                <a:cs typeface="Open Sans" panose="020B0606030504020204" pitchFamily="34" charset="0"/>
              </a:rPr>
              <a:t>1940-1970</a:t>
            </a:r>
          </a:p>
        </p:txBody>
      </p:sp>
      <p:sp>
        <p:nvSpPr>
          <p:cNvPr id="48" name="Rectangle: Rounded Corners 15">
            <a:extLst>
              <a:ext uri="{FF2B5EF4-FFF2-40B4-BE49-F238E27FC236}">
                <a16:creationId xmlns:a16="http://schemas.microsoft.com/office/drawing/2014/main" id="{A0BCD976-586D-7749-B27B-CBB7123EE8FA}"/>
              </a:ext>
            </a:extLst>
          </p:cNvPr>
          <p:cNvSpPr/>
          <p:nvPr/>
        </p:nvSpPr>
        <p:spPr>
          <a:xfrm>
            <a:off x="7381722" y="1872117"/>
            <a:ext cx="1257498" cy="1859599"/>
          </a:xfrm>
          <a:prstGeom prst="roundRect">
            <a:avLst>
              <a:gd name="adj" fmla="val 4451"/>
            </a:avLst>
          </a:prstGeom>
          <a:solidFill>
            <a:schemeClr val="accent1">
              <a:alpha val="1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pic>
        <p:nvPicPr>
          <p:cNvPr id="4" name="Graphic 3" descr="DNA">
            <a:extLst>
              <a:ext uri="{FF2B5EF4-FFF2-40B4-BE49-F238E27FC236}">
                <a16:creationId xmlns:a16="http://schemas.microsoft.com/office/drawing/2014/main" id="{42B7A68E-CA14-C44E-86E4-AE809409EA0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553271" y="1395019"/>
            <a:ext cx="914400" cy="914400"/>
          </a:xfrm>
          <a:prstGeom prst="rect">
            <a:avLst/>
          </a:prstGeom>
        </p:spPr>
      </p:pic>
    </p:spTree>
    <p:extLst>
      <p:ext uri="{BB962C8B-B14F-4D97-AF65-F5344CB8AC3E}">
        <p14:creationId xmlns:p14="http://schemas.microsoft.com/office/powerpoint/2010/main" val="315208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History: Biology + Epidemiology</a:t>
            </a:r>
          </a:p>
        </p:txBody>
      </p:sp>
      <p:pic>
        <p:nvPicPr>
          <p:cNvPr id="6" name="Picture 5" descr="Backlit cell image." title="Backlit cell."/>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834387" cy="5143500"/>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92CB8D16-BD05-4F4E-A0ED-EA9E0AE507DA}" type="slidenum">
              <a:rPr lang="en-US" sz="1200" smtClean="0">
                <a:solidFill>
                  <a:schemeClr val="bg1"/>
                </a:solidFill>
              </a:rPr>
              <a:t>8</a:t>
            </a:fld>
            <a:endParaRPr lang="en-US" sz="1200" dirty="0">
              <a:solidFill>
                <a:schemeClr val="bg1"/>
              </a:solidFill>
            </a:endParaRPr>
          </a:p>
        </p:txBody>
      </p:sp>
      <p:sp>
        <p:nvSpPr>
          <p:cNvPr id="8" name="Isosceles Triangle 25">
            <a:extLst>
              <a:ext uri="{FF2B5EF4-FFF2-40B4-BE49-F238E27FC236}">
                <a16:creationId xmlns:a16="http://schemas.microsoft.com/office/drawing/2014/main" id="{72849FCA-1A8A-E244-8F71-41B5DF2B8DFE}"/>
              </a:ext>
            </a:extLst>
          </p:cNvPr>
          <p:cNvSpPr/>
          <p:nvPr/>
        </p:nvSpPr>
        <p:spPr>
          <a:xfrm rot="10800000">
            <a:off x="6674602" y="3643514"/>
            <a:ext cx="243454" cy="209873"/>
          </a:xfrm>
          <a:prstGeom prst="triangle">
            <a:avLst/>
          </a:prstGeom>
          <a:solidFill>
            <a:srgbClr val="00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Isosceles Triangle 6">
            <a:extLst>
              <a:ext uri="{FF2B5EF4-FFF2-40B4-BE49-F238E27FC236}">
                <a16:creationId xmlns:a16="http://schemas.microsoft.com/office/drawing/2014/main" id="{40216342-9A35-2E4A-99D5-D1FC504682D0}"/>
              </a:ext>
            </a:extLst>
          </p:cNvPr>
          <p:cNvSpPr/>
          <p:nvPr/>
        </p:nvSpPr>
        <p:spPr>
          <a:xfrm rot="10800000">
            <a:off x="3839288" y="3640649"/>
            <a:ext cx="243454" cy="209873"/>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Rectangle: Rounded Corners 30">
            <a:extLst>
              <a:ext uri="{FF2B5EF4-FFF2-40B4-BE49-F238E27FC236}">
                <a16:creationId xmlns:a16="http://schemas.microsoft.com/office/drawing/2014/main" id="{75D1025E-B815-5A4F-8018-BEB243C7BBC6}"/>
              </a:ext>
            </a:extLst>
          </p:cNvPr>
          <p:cNvSpPr/>
          <p:nvPr/>
        </p:nvSpPr>
        <p:spPr>
          <a:xfrm>
            <a:off x="5794099" y="1829791"/>
            <a:ext cx="1890210" cy="1816275"/>
          </a:xfrm>
          <a:prstGeom prst="roundRect">
            <a:avLst>
              <a:gd name="adj" fmla="val 549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p>
        </p:txBody>
      </p:sp>
      <p:sp>
        <p:nvSpPr>
          <p:cNvPr id="11" name="Rectangle 10">
            <a:extLst>
              <a:ext uri="{FF2B5EF4-FFF2-40B4-BE49-F238E27FC236}">
                <a16:creationId xmlns:a16="http://schemas.microsoft.com/office/drawing/2014/main" id="{18BC8940-A4C0-4049-91BA-58246AE88302}"/>
              </a:ext>
            </a:extLst>
          </p:cNvPr>
          <p:cNvSpPr/>
          <p:nvPr/>
        </p:nvSpPr>
        <p:spPr>
          <a:xfrm>
            <a:off x="5794099" y="2505399"/>
            <a:ext cx="1883212" cy="33894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p>
        </p:txBody>
      </p:sp>
      <p:sp>
        <p:nvSpPr>
          <p:cNvPr id="12" name="Rectangle: Rounded Corners 2">
            <a:extLst>
              <a:ext uri="{FF2B5EF4-FFF2-40B4-BE49-F238E27FC236}">
                <a16:creationId xmlns:a16="http://schemas.microsoft.com/office/drawing/2014/main" id="{FDE5BB92-76EB-864A-91F9-F9D8543EAE57}"/>
              </a:ext>
            </a:extLst>
          </p:cNvPr>
          <p:cNvSpPr/>
          <p:nvPr/>
        </p:nvSpPr>
        <p:spPr>
          <a:xfrm>
            <a:off x="3015909" y="1829791"/>
            <a:ext cx="1890210" cy="1816275"/>
          </a:xfrm>
          <a:prstGeom prst="roundRect">
            <a:avLst>
              <a:gd name="adj" fmla="val 549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p>
        </p:txBody>
      </p:sp>
      <p:sp>
        <p:nvSpPr>
          <p:cNvPr id="13" name="Rectangle 12">
            <a:extLst>
              <a:ext uri="{FF2B5EF4-FFF2-40B4-BE49-F238E27FC236}">
                <a16:creationId xmlns:a16="http://schemas.microsoft.com/office/drawing/2014/main" id="{115BAB1E-E0EC-3C47-84D0-1FD4B3D76C4D}"/>
              </a:ext>
            </a:extLst>
          </p:cNvPr>
          <p:cNvSpPr/>
          <p:nvPr/>
        </p:nvSpPr>
        <p:spPr>
          <a:xfrm>
            <a:off x="3161725" y="2810471"/>
            <a:ext cx="1591580" cy="769441"/>
          </a:xfrm>
          <a:prstGeom prst="rect">
            <a:avLst/>
          </a:prstGeom>
        </p:spPr>
        <p:txBody>
          <a:bodyPr wrap="square" lIns="0" rIns="0" anchor="t">
            <a:spAutoFit/>
          </a:bodyPr>
          <a:lstStyle/>
          <a:p>
            <a:pPr algn="ctr">
              <a:spcBef>
                <a:spcPts val="375"/>
              </a:spcBef>
            </a:pPr>
            <a:r>
              <a:rPr lang="en-IN" sz="1100" dirty="0">
                <a:solidFill>
                  <a:schemeClr val="bg1"/>
                </a:solidFill>
                <a:ea typeface="Open Sans" panose="020B0606030504020204" pitchFamily="34" charset="0"/>
                <a:cs typeface="Open Sans" panose="020B0606030504020204" pitchFamily="34" charset="0"/>
              </a:rPr>
              <a:t>Advances in molecular technology, but no profit for pharmaceutical companies </a:t>
            </a:r>
          </a:p>
        </p:txBody>
      </p:sp>
      <p:sp>
        <p:nvSpPr>
          <p:cNvPr id="14" name="Rectangle 13">
            <a:extLst>
              <a:ext uri="{FF2B5EF4-FFF2-40B4-BE49-F238E27FC236}">
                <a16:creationId xmlns:a16="http://schemas.microsoft.com/office/drawing/2014/main" id="{F9546A35-4AB1-2E49-82F3-610CD290858F}"/>
              </a:ext>
            </a:extLst>
          </p:cNvPr>
          <p:cNvSpPr/>
          <p:nvPr/>
        </p:nvSpPr>
        <p:spPr>
          <a:xfrm>
            <a:off x="3015909" y="2505399"/>
            <a:ext cx="1883212" cy="33894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p>
        </p:txBody>
      </p:sp>
      <p:sp>
        <p:nvSpPr>
          <p:cNvPr id="15" name="TextBox 14">
            <a:extLst>
              <a:ext uri="{FF2B5EF4-FFF2-40B4-BE49-F238E27FC236}">
                <a16:creationId xmlns:a16="http://schemas.microsoft.com/office/drawing/2014/main" id="{75F53542-42AE-A843-83A0-007A95AC8C7C}"/>
              </a:ext>
            </a:extLst>
          </p:cNvPr>
          <p:cNvSpPr txBox="1"/>
          <p:nvPr/>
        </p:nvSpPr>
        <p:spPr>
          <a:xfrm>
            <a:off x="5915291" y="2531869"/>
            <a:ext cx="1647825" cy="307777"/>
          </a:xfrm>
          <a:prstGeom prst="rect">
            <a:avLst/>
          </a:prstGeom>
          <a:noFill/>
        </p:spPr>
        <p:txBody>
          <a:bodyPr wrap="square" rtlCol="0">
            <a:spAutoFit/>
          </a:bodyPr>
          <a:lstStyle/>
          <a:p>
            <a:pPr algn="ctr"/>
            <a:r>
              <a:rPr lang="en-IN" sz="1400" dirty="0">
                <a:solidFill>
                  <a:schemeClr val="bg1"/>
                </a:solidFill>
                <a:ea typeface="Open Sans" panose="020B0606030504020204" pitchFamily="34" charset="0"/>
                <a:cs typeface="Open Sans" panose="020B0606030504020204" pitchFamily="34" charset="0"/>
              </a:rPr>
              <a:t>Four Discoveries</a:t>
            </a:r>
          </a:p>
        </p:txBody>
      </p:sp>
      <p:sp>
        <p:nvSpPr>
          <p:cNvPr id="16" name="Rectangle 15">
            <a:extLst>
              <a:ext uri="{FF2B5EF4-FFF2-40B4-BE49-F238E27FC236}">
                <a16:creationId xmlns:a16="http://schemas.microsoft.com/office/drawing/2014/main" id="{6F1CB061-4E5A-E843-9A39-7276E608184B}"/>
              </a:ext>
            </a:extLst>
          </p:cNvPr>
          <p:cNvSpPr/>
          <p:nvPr/>
        </p:nvSpPr>
        <p:spPr>
          <a:xfrm>
            <a:off x="5946533" y="2999688"/>
            <a:ext cx="1591580" cy="461665"/>
          </a:xfrm>
          <a:prstGeom prst="rect">
            <a:avLst/>
          </a:prstGeom>
        </p:spPr>
        <p:txBody>
          <a:bodyPr wrap="square" lIns="0" rIns="0" anchor="t">
            <a:spAutoFit/>
          </a:bodyPr>
          <a:lstStyle/>
          <a:p>
            <a:pPr algn="ctr">
              <a:spcBef>
                <a:spcPts val="375"/>
              </a:spcBef>
            </a:pPr>
            <a:r>
              <a:rPr lang="en-IN" sz="1200" dirty="0">
                <a:solidFill>
                  <a:schemeClr val="bg1"/>
                </a:solidFill>
                <a:ea typeface="Open Sans" panose="020B0606030504020204" pitchFamily="34" charset="0"/>
                <a:cs typeface="Open Sans" panose="020B0606030504020204" pitchFamily="34" charset="0"/>
              </a:rPr>
              <a:t>Virus </a:t>
            </a:r>
            <a:r>
              <a:rPr lang="en-IN" sz="1200" dirty="0">
                <a:solidFill>
                  <a:schemeClr val="bg1"/>
                </a:solidFill>
                <a:ea typeface="Open Sans" panose="020B0606030504020204" pitchFamily="34" charset="0"/>
                <a:cs typeface="Open Sans" panose="020B0606030504020204" pitchFamily="34" charset="0"/>
                <a:sym typeface="Wingdings" pitchFamily="2" charset="2"/>
              </a:rPr>
              <a:t> </a:t>
            </a:r>
            <a:r>
              <a:rPr lang="en-IN" sz="1200" dirty="0">
                <a:solidFill>
                  <a:schemeClr val="bg1"/>
                </a:solidFill>
                <a:ea typeface="Open Sans" panose="020B0606030504020204" pitchFamily="34" charset="0"/>
                <a:cs typeface="Open Sans" panose="020B0606030504020204" pitchFamily="34" charset="0"/>
              </a:rPr>
              <a:t>cancer </a:t>
            </a:r>
            <a:r>
              <a:rPr lang="en-IN" sz="1200" dirty="0">
                <a:solidFill>
                  <a:schemeClr val="bg1"/>
                </a:solidFill>
                <a:ea typeface="Open Sans" panose="020B0606030504020204" pitchFamily="34" charset="0"/>
                <a:cs typeface="Open Sans" panose="020B0606030504020204" pitchFamily="34" charset="0"/>
                <a:sym typeface="Wingdings" pitchFamily="2" charset="2"/>
              </a:rPr>
              <a:t> </a:t>
            </a:r>
            <a:r>
              <a:rPr lang="en-IN" sz="1200" dirty="0">
                <a:solidFill>
                  <a:schemeClr val="bg1"/>
                </a:solidFill>
                <a:ea typeface="Open Sans" panose="020B0606030504020204" pitchFamily="34" charset="0"/>
                <a:cs typeface="Open Sans" panose="020B0606030504020204" pitchFamily="34" charset="0"/>
              </a:rPr>
              <a:t>therapeutic vaccine</a:t>
            </a:r>
          </a:p>
        </p:txBody>
      </p:sp>
      <p:sp>
        <p:nvSpPr>
          <p:cNvPr id="17" name="Rectangle: Rounded Corners 15">
            <a:extLst>
              <a:ext uri="{FF2B5EF4-FFF2-40B4-BE49-F238E27FC236}">
                <a16:creationId xmlns:a16="http://schemas.microsoft.com/office/drawing/2014/main" id="{6F7C6113-0DC6-8D45-AFD8-EB886B1CAAB4}"/>
              </a:ext>
            </a:extLst>
          </p:cNvPr>
          <p:cNvSpPr/>
          <p:nvPr/>
        </p:nvSpPr>
        <p:spPr>
          <a:xfrm>
            <a:off x="3137102" y="1937493"/>
            <a:ext cx="1647825" cy="483930"/>
          </a:xfrm>
          <a:prstGeom prst="roundRect">
            <a:avLst>
              <a:gd name="adj" fmla="val 50000"/>
            </a:avLst>
          </a:prstGeom>
          <a:solidFill>
            <a:schemeClr val="bg1"/>
          </a:solidFill>
          <a:ln>
            <a:noFill/>
          </a:ln>
          <a:effectLst>
            <a:outerShdw blurRad="38100" dist="50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chemeClr val="tx1">
                    <a:lumMod val="75000"/>
                    <a:lumOff val="25000"/>
                  </a:schemeClr>
                </a:solidFill>
                <a:ea typeface="Open Sans" panose="020B0606030504020204" pitchFamily="34" charset="0"/>
                <a:cs typeface="Open Sans" panose="020B0606030504020204" pitchFamily="34" charset="0"/>
              </a:rPr>
              <a:t>1980s</a:t>
            </a:r>
          </a:p>
        </p:txBody>
      </p:sp>
      <p:sp>
        <p:nvSpPr>
          <p:cNvPr id="18" name="Rectangle: Rounded Corners 16">
            <a:extLst>
              <a:ext uri="{FF2B5EF4-FFF2-40B4-BE49-F238E27FC236}">
                <a16:creationId xmlns:a16="http://schemas.microsoft.com/office/drawing/2014/main" id="{6629FD9D-9BE7-9640-8507-3551E16E81E8}"/>
              </a:ext>
            </a:extLst>
          </p:cNvPr>
          <p:cNvSpPr/>
          <p:nvPr/>
        </p:nvSpPr>
        <p:spPr>
          <a:xfrm>
            <a:off x="5918411" y="1937493"/>
            <a:ext cx="1647825" cy="483930"/>
          </a:xfrm>
          <a:prstGeom prst="roundRect">
            <a:avLst>
              <a:gd name="adj" fmla="val 50000"/>
            </a:avLst>
          </a:prstGeom>
          <a:solidFill>
            <a:schemeClr val="bg1"/>
          </a:solidFill>
          <a:ln>
            <a:noFill/>
          </a:ln>
          <a:effectLst>
            <a:outerShdw blurRad="38100" dist="50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chemeClr val="tx1">
                    <a:lumMod val="75000"/>
                    <a:lumOff val="25000"/>
                  </a:schemeClr>
                </a:solidFill>
                <a:ea typeface="Open Sans" panose="020B0606030504020204" pitchFamily="34" charset="0"/>
                <a:cs typeface="Open Sans" panose="020B0606030504020204" pitchFamily="34" charset="0"/>
              </a:rPr>
              <a:t>1990s</a:t>
            </a:r>
          </a:p>
        </p:txBody>
      </p:sp>
      <p:sp>
        <p:nvSpPr>
          <p:cNvPr id="19" name="TextBox 18">
            <a:extLst>
              <a:ext uri="{FF2B5EF4-FFF2-40B4-BE49-F238E27FC236}">
                <a16:creationId xmlns:a16="http://schemas.microsoft.com/office/drawing/2014/main" id="{C3ABD35F-CC72-934D-8CAA-F7E4EDB0A611}"/>
              </a:ext>
            </a:extLst>
          </p:cNvPr>
          <p:cNvSpPr txBox="1"/>
          <p:nvPr/>
        </p:nvSpPr>
        <p:spPr>
          <a:xfrm>
            <a:off x="3137102" y="2531869"/>
            <a:ext cx="1647825" cy="307777"/>
          </a:xfrm>
          <a:prstGeom prst="rect">
            <a:avLst/>
          </a:prstGeom>
          <a:noFill/>
        </p:spPr>
        <p:txBody>
          <a:bodyPr wrap="square" rtlCol="0">
            <a:spAutoFit/>
          </a:bodyPr>
          <a:lstStyle/>
          <a:p>
            <a:pPr algn="ctr"/>
            <a:r>
              <a:rPr lang="en-IN" sz="1400" dirty="0">
                <a:solidFill>
                  <a:schemeClr val="bg1"/>
                </a:solidFill>
                <a:ea typeface="Open Sans" panose="020B0606030504020204" pitchFamily="34" charset="0"/>
                <a:cs typeface="Open Sans" panose="020B0606030504020204" pitchFamily="34" charset="0"/>
              </a:rPr>
              <a:t>Health vs. Profit</a:t>
            </a:r>
          </a:p>
        </p:txBody>
      </p:sp>
      <p:sp>
        <p:nvSpPr>
          <p:cNvPr id="20" name="Oval 19">
            <a:extLst>
              <a:ext uri="{FF2B5EF4-FFF2-40B4-BE49-F238E27FC236}">
                <a16:creationId xmlns:a16="http://schemas.microsoft.com/office/drawing/2014/main" id="{C16C100E-0168-BA49-B495-36B1BCCE000E}"/>
              </a:ext>
            </a:extLst>
          </p:cNvPr>
          <p:cNvSpPr/>
          <p:nvPr/>
        </p:nvSpPr>
        <p:spPr>
          <a:xfrm>
            <a:off x="3795497" y="3966265"/>
            <a:ext cx="324036" cy="324036"/>
          </a:xfrm>
          <a:prstGeom prst="ellipse">
            <a:avLst/>
          </a:prstGeom>
          <a:solidFill>
            <a:schemeClr val="bg1"/>
          </a:solidFill>
          <a:ln w="5080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Oval 20">
            <a:extLst>
              <a:ext uri="{FF2B5EF4-FFF2-40B4-BE49-F238E27FC236}">
                <a16:creationId xmlns:a16="http://schemas.microsoft.com/office/drawing/2014/main" id="{EAD22F5A-8CDC-CE4C-988E-27DD8D28C85B}"/>
              </a:ext>
            </a:extLst>
          </p:cNvPr>
          <p:cNvSpPr/>
          <p:nvPr/>
        </p:nvSpPr>
        <p:spPr>
          <a:xfrm>
            <a:off x="6634311" y="3966265"/>
            <a:ext cx="324036" cy="324036"/>
          </a:xfrm>
          <a:prstGeom prst="ellipse">
            <a:avLst/>
          </a:prstGeom>
          <a:solidFill>
            <a:schemeClr val="bg1"/>
          </a:solidFill>
          <a:ln w="50800">
            <a:solidFill>
              <a:srgbClr val="0056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2" name="Straight Connector 21">
            <a:extLst>
              <a:ext uri="{FF2B5EF4-FFF2-40B4-BE49-F238E27FC236}">
                <a16:creationId xmlns:a16="http://schemas.microsoft.com/office/drawing/2014/main" id="{B938BB76-310B-9A45-935F-387181515C27}"/>
              </a:ext>
            </a:extLst>
          </p:cNvPr>
          <p:cNvCxnSpPr/>
          <p:nvPr/>
        </p:nvCxnSpPr>
        <p:spPr>
          <a:xfrm>
            <a:off x="1782951" y="4142988"/>
            <a:ext cx="7421490" cy="0"/>
          </a:xfrm>
          <a:prstGeom prst="line">
            <a:avLst/>
          </a:prstGeom>
          <a:ln w="38100">
            <a:gradFill>
              <a:gsLst>
                <a:gs pos="0">
                  <a:srgbClr val="2E75B6"/>
                </a:gs>
                <a:gs pos="55000">
                  <a:srgbClr val="005688"/>
                </a:gs>
                <a:gs pos="100000">
                  <a:srgbClr val="333F50"/>
                </a:gs>
              </a:gsLst>
              <a:lin ang="0" scaled="0"/>
            </a:gradFill>
            <a:prstDash val="dash"/>
          </a:ln>
        </p:spPr>
        <p:style>
          <a:lnRef idx="1">
            <a:schemeClr val="accent1"/>
          </a:lnRef>
          <a:fillRef idx="0">
            <a:schemeClr val="accent1"/>
          </a:fillRef>
          <a:effectRef idx="0">
            <a:schemeClr val="accent1"/>
          </a:effectRef>
          <a:fontRef idx="minor">
            <a:schemeClr val="tx1"/>
          </a:fontRef>
        </p:style>
      </p:cxnSp>
      <p:pic>
        <p:nvPicPr>
          <p:cNvPr id="23" name="Graphic 22" descr="Test tubes">
            <a:extLst>
              <a:ext uri="{FF2B5EF4-FFF2-40B4-BE49-F238E27FC236}">
                <a16:creationId xmlns:a16="http://schemas.microsoft.com/office/drawing/2014/main" id="{8229F632-84B1-EA48-9C21-459F189C630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570400" y="4369270"/>
            <a:ext cx="774230" cy="774230"/>
          </a:xfrm>
          <a:prstGeom prst="rect">
            <a:avLst/>
          </a:prstGeom>
        </p:spPr>
      </p:pic>
      <p:pic>
        <p:nvPicPr>
          <p:cNvPr id="25" name="Graphic 24" descr="Needle">
            <a:extLst>
              <a:ext uri="{FF2B5EF4-FFF2-40B4-BE49-F238E27FC236}">
                <a16:creationId xmlns:a16="http://schemas.microsoft.com/office/drawing/2014/main" id="{6568A40C-A931-8F49-9CF4-557CD95A581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409213" y="4377803"/>
            <a:ext cx="774230" cy="774230"/>
          </a:xfrm>
          <a:prstGeom prst="rect">
            <a:avLst/>
          </a:prstGeom>
        </p:spPr>
      </p:pic>
    </p:spTree>
    <p:extLst>
      <p:ext uri="{BB962C8B-B14F-4D97-AF65-F5344CB8AC3E}">
        <p14:creationId xmlns:p14="http://schemas.microsoft.com/office/powerpoint/2010/main" val="1266233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658FAF-EB10-444C-862A-8AF00A404A5F}"/>
              </a:ext>
            </a:extLst>
          </p:cNvPr>
          <p:cNvSpPr>
            <a:spLocks noGrp="1"/>
          </p:cNvSpPr>
          <p:nvPr>
            <p:ph type="body" sz="quarter" idx="10"/>
          </p:nvPr>
        </p:nvSpPr>
        <p:spPr/>
        <p:txBody>
          <a:bodyPr/>
          <a:lstStyle/>
          <a:p>
            <a:r>
              <a:rPr lang="en-US" dirty="0"/>
              <a:t>Epidemiology</a:t>
            </a:r>
          </a:p>
        </p:txBody>
      </p:sp>
    </p:spTree>
    <p:extLst>
      <p:ext uri="{BB962C8B-B14F-4D97-AF65-F5344CB8AC3E}">
        <p14:creationId xmlns:p14="http://schemas.microsoft.com/office/powerpoint/2010/main" val="1663279474"/>
      </p:ext>
    </p:extLst>
  </p:cSld>
  <p:clrMapOvr>
    <a:masterClrMapping/>
  </p:clrMapOvr>
</p:sld>
</file>

<file path=ppt/theme/theme1.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4533</TotalTime>
  <Words>5361</Words>
  <Application>Microsoft Office PowerPoint</Application>
  <PresentationFormat>On-screen Show (16:9)</PresentationFormat>
  <Paragraphs>365</Paragraphs>
  <Slides>38</Slides>
  <Notes>34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38</vt:i4>
      </vt:variant>
    </vt:vector>
  </HeadingPairs>
  <TitlesOfParts>
    <vt:vector size="49" baseType="lpstr">
      <vt:lpstr>Arial</vt:lpstr>
      <vt:lpstr>Lato Light</vt:lpstr>
      <vt:lpstr>Lato Regular</vt:lpstr>
      <vt:lpstr>Noto</vt:lpstr>
      <vt:lpstr>Noto Serif</vt:lpstr>
      <vt:lpstr>Open Sans</vt:lpstr>
      <vt:lpstr>Wingdings</vt:lpstr>
      <vt:lpstr>OHSU Cool Blues Theme</vt:lpstr>
      <vt:lpstr>White Slide, No Logo</vt:lpstr>
      <vt:lpstr>Gray Slide with Logo</vt:lpstr>
      <vt:lpstr>Gray Slide No Logo</vt:lpstr>
      <vt:lpstr>PowerPoint Presentation</vt:lpstr>
      <vt:lpstr>HPV 101</vt:lpstr>
      <vt:lpstr>PowerPoint Presentation</vt:lpstr>
      <vt:lpstr>History: Condyloma and Verruca</vt:lpstr>
      <vt:lpstr>History: Nuns and Prostitutes</vt:lpstr>
      <vt:lpstr>History: Hens and Jackalopes</vt:lpstr>
      <vt:lpstr>History: Antigens and Antibodies</vt:lpstr>
      <vt:lpstr>History: Biology + Epidemiology</vt:lpstr>
      <vt:lpstr>PowerPoint Presentation</vt:lpstr>
      <vt:lpstr>Human Papillomavirus</vt:lpstr>
      <vt:lpstr>Global Infection and Cancer</vt:lpstr>
      <vt:lpstr>U.S. Infection and Cancer</vt:lpstr>
      <vt:lpstr>HPV Cancer by Age</vt:lpstr>
      <vt:lpstr>HPV Type by Cancer Site</vt:lpstr>
      <vt:lpstr>HPV Infection by Cancer Site</vt:lpstr>
      <vt:lpstr>Cervical Cancer</vt:lpstr>
      <vt:lpstr>Anal Cancer</vt:lpstr>
      <vt:lpstr>Oropharyngeal Cancer</vt:lpstr>
      <vt:lpstr>PowerPoint Presentation</vt:lpstr>
      <vt:lpstr>Disparities</vt:lpstr>
      <vt:lpstr>Disparities</vt:lpstr>
      <vt:lpstr>Sex and Race / Ethnicity</vt:lpstr>
      <vt:lpstr>Disparities: Race / Ethnicity</vt:lpstr>
      <vt:lpstr>Disparities: Poverty and MSA</vt:lpstr>
      <vt:lpstr>Disparities: Health Insurance</vt:lpstr>
      <vt:lpstr>Vaccination Rates: State</vt:lpstr>
      <vt:lpstr>Vaccination Rates: County</vt:lpstr>
      <vt:lpstr>PowerPoint Presentation</vt:lpstr>
      <vt:lpstr>Vaccines: Recommendation</vt:lpstr>
      <vt:lpstr>Vaccines: Importance of Provider</vt:lpstr>
      <vt:lpstr>Provider Recommendation</vt:lpstr>
      <vt:lpstr>Providers: What’s Going On?</vt:lpstr>
      <vt:lpstr>Guideline and Policy</vt:lpstr>
      <vt:lpstr>Best Practices</vt:lpstr>
      <vt:lpstr>PowerPoint Presentation</vt:lpstr>
      <vt:lpstr>HPV Vaccine = Cancer Prevention</vt:lpstr>
      <vt:lpstr>What’s Next?</vt:lpstr>
      <vt:lpstr>PowerPoint Presentation</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Rebecca Jungbauer</cp:lastModifiedBy>
  <cp:revision>439</cp:revision>
  <dcterms:created xsi:type="dcterms:W3CDTF">2015-05-18T16:26:35Z</dcterms:created>
  <dcterms:modified xsi:type="dcterms:W3CDTF">2020-08-19T17:54:35Z</dcterms:modified>
</cp:coreProperties>
</file>